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6" r:id="rId9"/>
    <p:sldId id="269" r:id="rId10"/>
    <p:sldId id="273" r:id="rId11"/>
    <p:sldId id="274" r:id="rId12"/>
    <p:sldId id="261" r:id="rId13"/>
    <p:sldId id="270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CBB316-4EE2-4F5E-94A0-1079E07506B5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35FE4A-1633-4D48-AC07-7629911441CB}">
      <dgm:prSet phldrT="[Text]" custT="1"/>
      <dgm:spPr/>
      <dgm:t>
        <a:bodyPr/>
        <a:lstStyle/>
        <a:p>
          <a:r>
            <a:rPr lang="en-US" sz="1200" dirty="0"/>
            <a:t>Create Snapshot Matrix </a:t>
          </a:r>
        </a:p>
      </dgm:t>
    </dgm:pt>
    <dgm:pt modelId="{573623B6-5F08-4AC3-BAB0-7FDCB380BBAB}" type="parTrans" cxnId="{EADEFD6B-4EDB-48CA-AF12-992C230CB38D}">
      <dgm:prSet/>
      <dgm:spPr/>
      <dgm:t>
        <a:bodyPr/>
        <a:lstStyle/>
        <a:p>
          <a:endParaRPr lang="en-US"/>
        </a:p>
      </dgm:t>
    </dgm:pt>
    <dgm:pt modelId="{A3FB8826-021C-4DDB-81C0-1FE437F73C45}" type="sibTrans" cxnId="{EADEFD6B-4EDB-48CA-AF12-992C230CB38D}">
      <dgm:prSet/>
      <dgm:spPr/>
      <dgm:t>
        <a:bodyPr/>
        <a:lstStyle/>
        <a:p>
          <a:endParaRPr lang="en-US"/>
        </a:p>
      </dgm:t>
    </dgm:pt>
    <dgm:pt modelId="{DD34F3DB-0B83-4778-9E45-A4CC2A6BAB49}">
      <dgm:prSet phldrT="[Text]" custT="1"/>
      <dgm:spPr/>
      <dgm:t>
        <a:bodyPr/>
        <a:lstStyle/>
        <a:p>
          <a:r>
            <a:rPr lang="en-US" sz="1400" dirty="0"/>
            <a:t>Using Hi-Fi Simulations of pre-existent data</a:t>
          </a:r>
        </a:p>
      </dgm:t>
    </dgm:pt>
    <dgm:pt modelId="{D7FDE5FD-EFC9-4197-BD0F-41B77CCCE063}" type="parTrans" cxnId="{F3F71EC9-DC2C-4D15-B971-A75D28776355}">
      <dgm:prSet/>
      <dgm:spPr/>
      <dgm:t>
        <a:bodyPr/>
        <a:lstStyle/>
        <a:p>
          <a:endParaRPr lang="en-US"/>
        </a:p>
      </dgm:t>
    </dgm:pt>
    <dgm:pt modelId="{A575B062-548D-4249-A881-F484B853ED55}" type="sibTrans" cxnId="{F3F71EC9-DC2C-4D15-B971-A75D28776355}">
      <dgm:prSet/>
      <dgm:spPr/>
      <dgm:t>
        <a:bodyPr/>
        <a:lstStyle/>
        <a:p>
          <a:endParaRPr lang="en-US"/>
        </a:p>
      </dgm:t>
    </dgm:pt>
    <dgm:pt modelId="{06E37784-EB4B-455A-9BA2-97FBCBAE4735}">
      <dgm:prSet phldrT="[Text]" custT="1"/>
      <dgm:spPr/>
      <dgm:t>
        <a:bodyPr/>
        <a:lstStyle/>
        <a:p>
          <a:r>
            <a:rPr lang="en-US" sz="1400" dirty="0"/>
            <a:t>Perform PCA of Snapshot Matrix</a:t>
          </a:r>
        </a:p>
      </dgm:t>
    </dgm:pt>
    <dgm:pt modelId="{675544E2-C046-406B-9778-5E7027CC606E}" type="parTrans" cxnId="{4A8188C2-5D2B-4499-9106-1861A7AA2B0E}">
      <dgm:prSet/>
      <dgm:spPr/>
      <dgm:t>
        <a:bodyPr/>
        <a:lstStyle/>
        <a:p>
          <a:endParaRPr lang="en-US"/>
        </a:p>
      </dgm:t>
    </dgm:pt>
    <dgm:pt modelId="{75010F25-11C3-4314-A35A-E80968F37086}" type="sibTrans" cxnId="{4A8188C2-5D2B-4499-9106-1861A7AA2B0E}">
      <dgm:prSet/>
      <dgm:spPr/>
      <dgm:t>
        <a:bodyPr/>
        <a:lstStyle/>
        <a:p>
          <a:endParaRPr lang="en-US"/>
        </a:p>
      </dgm:t>
    </dgm:pt>
    <dgm:pt modelId="{F632525C-3515-49ED-9994-25EBA8C5B79C}">
      <dgm:prSet phldrT="[Text]" custT="1"/>
      <dgm:spPr/>
      <dgm:t>
        <a:bodyPr/>
        <a:lstStyle/>
        <a:p>
          <a:r>
            <a:rPr lang="en-US" sz="1400" dirty="0"/>
            <a:t>Find reduced base matrix</a:t>
          </a:r>
        </a:p>
      </dgm:t>
    </dgm:pt>
    <dgm:pt modelId="{2E7A27A2-4A85-42E8-A5EE-4D7D9A896FF7}" type="parTrans" cxnId="{B4A908C8-46B3-4C44-BCED-ED3503EBF046}">
      <dgm:prSet/>
      <dgm:spPr/>
      <dgm:t>
        <a:bodyPr/>
        <a:lstStyle/>
        <a:p>
          <a:endParaRPr lang="en-US"/>
        </a:p>
      </dgm:t>
    </dgm:pt>
    <dgm:pt modelId="{32922F35-6D8C-4119-BA6A-1832257CBFA4}" type="sibTrans" cxnId="{B4A908C8-46B3-4C44-BCED-ED3503EBF046}">
      <dgm:prSet/>
      <dgm:spPr/>
      <dgm:t>
        <a:bodyPr/>
        <a:lstStyle/>
        <a:p>
          <a:endParaRPr lang="en-US"/>
        </a:p>
      </dgm:t>
    </dgm:pt>
    <dgm:pt modelId="{C8A1C7E8-3DF3-431F-821A-35B21303BECC}">
      <dgm:prSet phldrT="[Text]" custT="1"/>
      <dgm:spPr/>
      <dgm:t>
        <a:bodyPr/>
        <a:lstStyle/>
        <a:p>
          <a:r>
            <a:rPr lang="en-US" sz="1200" dirty="0"/>
            <a:t>Project Reduced Base on Original Equation</a:t>
          </a:r>
        </a:p>
      </dgm:t>
    </dgm:pt>
    <dgm:pt modelId="{C5A1CDCC-A2DB-4CE9-BF02-A4686FFDD97F}" type="parTrans" cxnId="{A0F3D21D-7CC3-4613-945F-5D045DCD04F5}">
      <dgm:prSet/>
      <dgm:spPr/>
      <dgm:t>
        <a:bodyPr/>
        <a:lstStyle/>
        <a:p>
          <a:endParaRPr lang="en-US"/>
        </a:p>
      </dgm:t>
    </dgm:pt>
    <dgm:pt modelId="{CAE91BE6-511F-4FAF-9B76-F2C0AB3A7C68}" type="sibTrans" cxnId="{A0F3D21D-7CC3-4613-945F-5D045DCD04F5}">
      <dgm:prSet/>
      <dgm:spPr/>
      <dgm:t>
        <a:bodyPr/>
        <a:lstStyle/>
        <a:p>
          <a:endParaRPr lang="en-US"/>
        </a:p>
      </dgm:t>
    </dgm:pt>
    <dgm:pt modelId="{1B2807D3-F629-4F4D-8B53-569676D0F4A9}">
      <dgm:prSet phldrT="[Text]" custT="1"/>
      <dgm:spPr/>
      <dgm:t>
        <a:bodyPr/>
        <a:lstStyle/>
        <a:p>
          <a:r>
            <a:rPr lang="en-US" sz="1400" dirty="0"/>
            <a:t>Re-</a:t>
          </a:r>
          <a:r>
            <a:rPr lang="en-US" sz="1400" dirty="0" err="1"/>
            <a:t>dimensionalize</a:t>
          </a:r>
          <a:r>
            <a:rPr lang="en-US" sz="1400" dirty="0"/>
            <a:t> the equation</a:t>
          </a:r>
        </a:p>
      </dgm:t>
    </dgm:pt>
    <dgm:pt modelId="{288D703B-AD41-4FA2-9C3F-82993884B47A}" type="parTrans" cxnId="{CB4372B1-A835-48F5-BF10-B745BF282C92}">
      <dgm:prSet/>
      <dgm:spPr/>
      <dgm:t>
        <a:bodyPr/>
        <a:lstStyle/>
        <a:p>
          <a:endParaRPr lang="en-US"/>
        </a:p>
      </dgm:t>
    </dgm:pt>
    <dgm:pt modelId="{3C6F109C-8D6B-4DC3-BA9B-5F2A056101A1}" type="sibTrans" cxnId="{CB4372B1-A835-48F5-BF10-B745BF282C92}">
      <dgm:prSet/>
      <dgm:spPr/>
      <dgm:t>
        <a:bodyPr/>
        <a:lstStyle/>
        <a:p>
          <a:endParaRPr lang="en-US"/>
        </a:p>
      </dgm:t>
    </dgm:pt>
    <dgm:pt modelId="{6FF07443-FE6E-4A85-94E1-9098ED9892EA}">
      <dgm:prSet phldrT="[Text]" custT="1"/>
      <dgm:spPr/>
      <dgm:t>
        <a:bodyPr/>
        <a:lstStyle/>
        <a:p>
          <a:r>
            <a:rPr lang="en-US" sz="1200" dirty="0"/>
            <a:t>Solve in reduced base</a:t>
          </a:r>
        </a:p>
      </dgm:t>
    </dgm:pt>
    <dgm:pt modelId="{C396A0B8-A925-4F55-87A0-913A33D07FD0}" type="parTrans" cxnId="{63151E0F-042D-445C-A389-F556EE999AEF}">
      <dgm:prSet/>
      <dgm:spPr/>
      <dgm:t>
        <a:bodyPr/>
        <a:lstStyle/>
        <a:p>
          <a:endParaRPr lang="en-US"/>
        </a:p>
      </dgm:t>
    </dgm:pt>
    <dgm:pt modelId="{FF44198B-E1DD-4A77-8E43-5D806954B1A4}" type="sibTrans" cxnId="{63151E0F-042D-445C-A389-F556EE999AEF}">
      <dgm:prSet/>
      <dgm:spPr/>
      <dgm:t>
        <a:bodyPr/>
        <a:lstStyle/>
        <a:p>
          <a:endParaRPr lang="en-US"/>
        </a:p>
      </dgm:t>
    </dgm:pt>
    <dgm:pt modelId="{4B1ED5D8-AFFD-4119-B27C-6F916D3CA3CF}">
      <dgm:prSet phldrT="[Text]" custT="1"/>
      <dgm:spPr/>
      <dgm:t>
        <a:bodyPr/>
        <a:lstStyle/>
        <a:p>
          <a:r>
            <a:rPr lang="en-US" sz="1200" dirty="0"/>
            <a:t>Error correction of ROM</a:t>
          </a:r>
        </a:p>
      </dgm:t>
    </dgm:pt>
    <dgm:pt modelId="{AEAFC445-F10F-425B-986E-B90697A88874}" type="parTrans" cxnId="{1F298792-ADD8-4CDF-99BF-95EF7D46B7D0}">
      <dgm:prSet/>
      <dgm:spPr/>
      <dgm:t>
        <a:bodyPr/>
        <a:lstStyle/>
        <a:p>
          <a:endParaRPr lang="en-US"/>
        </a:p>
      </dgm:t>
    </dgm:pt>
    <dgm:pt modelId="{1E73AA5B-540C-45C4-8F6F-E64B7A2639D9}" type="sibTrans" cxnId="{1F298792-ADD8-4CDF-99BF-95EF7D46B7D0}">
      <dgm:prSet/>
      <dgm:spPr/>
      <dgm:t>
        <a:bodyPr/>
        <a:lstStyle/>
        <a:p>
          <a:endParaRPr lang="en-US"/>
        </a:p>
      </dgm:t>
    </dgm:pt>
    <dgm:pt modelId="{EF29ACDE-BFE3-4C9D-958A-87B762717187}" type="pres">
      <dgm:prSet presAssocID="{08CBB316-4EE2-4F5E-94A0-1079E07506B5}" presName="rootnode" presStyleCnt="0">
        <dgm:presLayoutVars>
          <dgm:chMax/>
          <dgm:chPref/>
          <dgm:dir/>
          <dgm:animLvl val="lvl"/>
        </dgm:presLayoutVars>
      </dgm:prSet>
      <dgm:spPr/>
    </dgm:pt>
    <dgm:pt modelId="{00676122-7814-4908-A2BC-AE4356F05B35}" type="pres">
      <dgm:prSet presAssocID="{A435FE4A-1633-4D48-AC07-7629911441CB}" presName="composite" presStyleCnt="0"/>
      <dgm:spPr/>
    </dgm:pt>
    <dgm:pt modelId="{21A92698-4A06-4CC3-B9FC-1F33B0F14F14}" type="pres">
      <dgm:prSet presAssocID="{A435FE4A-1633-4D48-AC07-7629911441CB}" presName="bentUpArrow1" presStyleLbl="alignImgPlace1" presStyleIdx="0" presStyleCnt="4"/>
      <dgm:spPr/>
    </dgm:pt>
    <dgm:pt modelId="{1E6EB3BE-4F47-4498-9F17-2B8F46936EB1}" type="pres">
      <dgm:prSet presAssocID="{A435FE4A-1633-4D48-AC07-7629911441CB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8395C909-0828-464C-8FC6-780435435DC4}" type="pres">
      <dgm:prSet presAssocID="{A435FE4A-1633-4D48-AC07-7629911441CB}" presName="ChildText" presStyleLbl="revTx" presStyleIdx="0" presStyleCnt="4" custScaleX="285836" custScaleY="95053" custLinFactNeighborX="94773" custLinFactNeighborY="-3804">
        <dgm:presLayoutVars>
          <dgm:chMax val="0"/>
          <dgm:chPref val="0"/>
          <dgm:bulletEnabled val="1"/>
        </dgm:presLayoutVars>
      </dgm:prSet>
      <dgm:spPr/>
    </dgm:pt>
    <dgm:pt modelId="{C6BB93CD-C9AB-4ABD-A871-60C6FD047568}" type="pres">
      <dgm:prSet presAssocID="{A3FB8826-021C-4DDB-81C0-1FE437F73C45}" presName="sibTrans" presStyleCnt="0"/>
      <dgm:spPr/>
    </dgm:pt>
    <dgm:pt modelId="{00ECA42E-6C67-4C0B-8098-7A45CAC0EBDF}" type="pres">
      <dgm:prSet presAssocID="{06E37784-EB4B-455A-9BA2-97FBCBAE4735}" presName="composite" presStyleCnt="0"/>
      <dgm:spPr/>
    </dgm:pt>
    <dgm:pt modelId="{FDE0F3DA-6B2A-4D30-A6DD-C06F308B9FDA}" type="pres">
      <dgm:prSet presAssocID="{06E37784-EB4B-455A-9BA2-97FBCBAE4735}" presName="bentUpArrow1" presStyleLbl="alignImgPlace1" presStyleIdx="1" presStyleCnt="4"/>
      <dgm:spPr/>
    </dgm:pt>
    <dgm:pt modelId="{CAC882B8-2CD5-41E4-9DE8-DCE12A6444A8}" type="pres">
      <dgm:prSet presAssocID="{06E37784-EB4B-455A-9BA2-97FBCBAE4735}" presName="ParentText" presStyleLbl="node1" presStyleIdx="1" presStyleCnt="5" custScaleX="116442" custScaleY="112338" custLinFactNeighborX="-24227" custLinFactNeighborY="-6101">
        <dgm:presLayoutVars>
          <dgm:chMax val="1"/>
          <dgm:chPref val="1"/>
          <dgm:bulletEnabled val="1"/>
        </dgm:presLayoutVars>
      </dgm:prSet>
      <dgm:spPr/>
    </dgm:pt>
    <dgm:pt modelId="{EA86B6F9-00DD-4BAF-B436-A1FEEF0A59E3}" type="pres">
      <dgm:prSet presAssocID="{06E37784-EB4B-455A-9BA2-97FBCBAE4735}" presName="ChildText" presStyleLbl="revTx" presStyleIdx="1" presStyleCnt="4" custScaleX="175246" custLinFactNeighborX="16903" custLinFactNeighborY="-12864">
        <dgm:presLayoutVars>
          <dgm:chMax val="0"/>
          <dgm:chPref val="0"/>
          <dgm:bulletEnabled val="1"/>
        </dgm:presLayoutVars>
      </dgm:prSet>
      <dgm:spPr/>
    </dgm:pt>
    <dgm:pt modelId="{22E91C5A-C88E-4687-8C3C-B02203B276AB}" type="pres">
      <dgm:prSet presAssocID="{75010F25-11C3-4314-A35A-E80968F37086}" presName="sibTrans" presStyleCnt="0"/>
      <dgm:spPr/>
    </dgm:pt>
    <dgm:pt modelId="{31A89832-5685-4B37-89F7-30604EDD0D74}" type="pres">
      <dgm:prSet presAssocID="{C8A1C7E8-3DF3-431F-821A-35B21303BECC}" presName="composite" presStyleCnt="0"/>
      <dgm:spPr/>
    </dgm:pt>
    <dgm:pt modelId="{47B81C4D-37D5-4F9A-8F34-6CFA135B8220}" type="pres">
      <dgm:prSet presAssocID="{C8A1C7E8-3DF3-431F-821A-35B21303BECC}" presName="bentUpArrow1" presStyleLbl="alignImgPlace1" presStyleIdx="2" presStyleCnt="4"/>
      <dgm:spPr/>
    </dgm:pt>
    <dgm:pt modelId="{2C62685D-AFDA-4F61-BF5B-6596AAEED02B}" type="pres">
      <dgm:prSet presAssocID="{C8A1C7E8-3DF3-431F-821A-35B21303BECC}" presName="ParentText" presStyleLbl="node1" presStyleIdx="2" presStyleCnt="5" custScaleX="118864" custScaleY="103940" custLinFactNeighborX="-25124" custLinFactNeighborY="-2564">
        <dgm:presLayoutVars>
          <dgm:chMax val="1"/>
          <dgm:chPref val="1"/>
          <dgm:bulletEnabled val="1"/>
        </dgm:presLayoutVars>
      </dgm:prSet>
      <dgm:spPr/>
    </dgm:pt>
    <dgm:pt modelId="{9889AED9-E2AB-4752-817B-037392C8ECE2}" type="pres">
      <dgm:prSet presAssocID="{C8A1C7E8-3DF3-431F-821A-35B21303BECC}" presName="ChildText" presStyleLbl="revTx" presStyleIdx="2" presStyleCnt="4" custScaleX="277463" custLinFactNeighborX="73742" custLinFactNeighborY="-978">
        <dgm:presLayoutVars>
          <dgm:chMax val="0"/>
          <dgm:chPref val="0"/>
          <dgm:bulletEnabled val="1"/>
        </dgm:presLayoutVars>
      </dgm:prSet>
      <dgm:spPr/>
    </dgm:pt>
    <dgm:pt modelId="{8ACA4104-9C5F-4B38-B271-8B5D473B039C}" type="pres">
      <dgm:prSet presAssocID="{CAE91BE6-511F-4FAF-9B76-F2C0AB3A7C68}" presName="sibTrans" presStyleCnt="0"/>
      <dgm:spPr/>
    </dgm:pt>
    <dgm:pt modelId="{99816F14-C879-457E-95D8-A79C0F0B79FF}" type="pres">
      <dgm:prSet presAssocID="{6FF07443-FE6E-4A85-94E1-9098ED9892EA}" presName="composite" presStyleCnt="0"/>
      <dgm:spPr/>
    </dgm:pt>
    <dgm:pt modelId="{B0D907EB-7C08-4D76-995F-9C975EC02557}" type="pres">
      <dgm:prSet presAssocID="{6FF07443-FE6E-4A85-94E1-9098ED9892EA}" presName="bentUpArrow1" presStyleLbl="alignImgPlace1" presStyleIdx="3" presStyleCnt="4"/>
      <dgm:spPr/>
    </dgm:pt>
    <dgm:pt modelId="{36959413-7C8E-47BD-9941-2D28F8DAC13C}" type="pres">
      <dgm:prSet presAssocID="{6FF07443-FE6E-4A85-94E1-9098ED9892EA}" presName="ParentText" presStyleLbl="node1" presStyleIdx="3" presStyleCnt="5" custLinFactNeighborX="-24576" custLinFactNeighborY="1756">
        <dgm:presLayoutVars>
          <dgm:chMax val="1"/>
          <dgm:chPref val="1"/>
          <dgm:bulletEnabled val="1"/>
        </dgm:presLayoutVars>
      </dgm:prSet>
      <dgm:spPr/>
    </dgm:pt>
    <dgm:pt modelId="{B1B2C761-0B9E-4940-A6E3-2E40F083F04A}" type="pres">
      <dgm:prSet presAssocID="{6FF07443-FE6E-4A85-94E1-9098ED9892EA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6B2E38B3-BA2E-4157-87D6-40149EB762A0}" type="pres">
      <dgm:prSet presAssocID="{FF44198B-E1DD-4A77-8E43-5D806954B1A4}" presName="sibTrans" presStyleCnt="0"/>
      <dgm:spPr/>
    </dgm:pt>
    <dgm:pt modelId="{36923D52-7211-4B8B-946E-F274BE0C2DB2}" type="pres">
      <dgm:prSet presAssocID="{4B1ED5D8-AFFD-4119-B27C-6F916D3CA3CF}" presName="composite" presStyleCnt="0"/>
      <dgm:spPr/>
    </dgm:pt>
    <dgm:pt modelId="{3E5AE82F-4EBF-4EBE-8C6C-8DDC2B0D513A}" type="pres">
      <dgm:prSet presAssocID="{4B1ED5D8-AFFD-4119-B27C-6F916D3CA3CF}" presName="ParentText" presStyleLbl="node1" presStyleIdx="4" presStyleCnt="5" custLinFactNeighborX="-39374" custLinFactNeighborY="-4745">
        <dgm:presLayoutVars>
          <dgm:chMax val="1"/>
          <dgm:chPref val="1"/>
          <dgm:bulletEnabled val="1"/>
        </dgm:presLayoutVars>
      </dgm:prSet>
      <dgm:spPr/>
    </dgm:pt>
  </dgm:ptLst>
  <dgm:cxnLst>
    <dgm:cxn modelId="{303C1202-E593-43E0-8302-0C68FABC4975}" type="presOf" srcId="{A435FE4A-1633-4D48-AC07-7629911441CB}" destId="{1E6EB3BE-4F47-4498-9F17-2B8F46936EB1}" srcOrd="0" destOrd="0" presId="urn:microsoft.com/office/officeart/2005/8/layout/StepDownProcess"/>
    <dgm:cxn modelId="{63151E0F-042D-445C-A389-F556EE999AEF}" srcId="{08CBB316-4EE2-4F5E-94A0-1079E07506B5}" destId="{6FF07443-FE6E-4A85-94E1-9098ED9892EA}" srcOrd="3" destOrd="0" parTransId="{C396A0B8-A925-4F55-87A0-913A33D07FD0}" sibTransId="{FF44198B-E1DD-4A77-8E43-5D806954B1A4}"/>
    <dgm:cxn modelId="{A0F3D21D-7CC3-4613-945F-5D045DCD04F5}" srcId="{08CBB316-4EE2-4F5E-94A0-1079E07506B5}" destId="{C8A1C7E8-3DF3-431F-821A-35B21303BECC}" srcOrd="2" destOrd="0" parTransId="{C5A1CDCC-A2DB-4CE9-BF02-A4686FFDD97F}" sibTransId="{CAE91BE6-511F-4FAF-9B76-F2C0AB3A7C68}"/>
    <dgm:cxn modelId="{C20A8B26-42D0-478F-9214-7E06671F9602}" type="presOf" srcId="{C8A1C7E8-3DF3-431F-821A-35B21303BECC}" destId="{2C62685D-AFDA-4F61-BF5B-6596AAEED02B}" srcOrd="0" destOrd="0" presId="urn:microsoft.com/office/officeart/2005/8/layout/StepDownProcess"/>
    <dgm:cxn modelId="{EC6D125B-CE64-456D-8574-6982F8FB2410}" type="presOf" srcId="{DD34F3DB-0B83-4778-9E45-A4CC2A6BAB49}" destId="{8395C909-0828-464C-8FC6-780435435DC4}" srcOrd="0" destOrd="0" presId="urn:microsoft.com/office/officeart/2005/8/layout/StepDownProcess"/>
    <dgm:cxn modelId="{EADEFD6B-4EDB-48CA-AF12-992C230CB38D}" srcId="{08CBB316-4EE2-4F5E-94A0-1079E07506B5}" destId="{A435FE4A-1633-4D48-AC07-7629911441CB}" srcOrd="0" destOrd="0" parTransId="{573623B6-5F08-4AC3-BAB0-7FDCB380BBAB}" sibTransId="{A3FB8826-021C-4DDB-81C0-1FE437F73C45}"/>
    <dgm:cxn modelId="{1F298792-ADD8-4CDF-99BF-95EF7D46B7D0}" srcId="{08CBB316-4EE2-4F5E-94A0-1079E07506B5}" destId="{4B1ED5D8-AFFD-4119-B27C-6F916D3CA3CF}" srcOrd="4" destOrd="0" parTransId="{AEAFC445-F10F-425B-986E-B90697A88874}" sibTransId="{1E73AA5B-540C-45C4-8F6F-E64B7A2639D9}"/>
    <dgm:cxn modelId="{D89EA4A8-3CB5-4355-99AA-50B877855B60}" type="presOf" srcId="{6FF07443-FE6E-4A85-94E1-9098ED9892EA}" destId="{36959413-7C8E-47BD-9941-2D28F8DAC13C}" srcOrd="0" destOrd="0" presId="urn:microsoft.com/office/officeart/2005/8/layout/StepDownProcess"/>
    <dgm:cxn modelId="{CB4372B1-A835-48F5-BF10-B745BF282C92}" srcId="{C8A1C7E8-3DF3-431F-821A-35B21303BECC}" destId="{1B2807D3-F629-4F4D-8B53-569676D0F4A9}" srcOrd="0" destOrd="0" parTransId="{288D703B-AD41-4FA2-9C3F-82993884B47A}" sibTransId="{3C6F109C-8D6B-4DC3-BA9B-5F2A056101A1}"/>
    <dgm:cxn modelId="{D5C3BAB1-C8E6-4DC9-860E-ED1A076A65A0}" type="presOf" srcId="{06E37784-EB4B-455A-9BA2-97FBCBAE4735}" destId="{CAC882B8-2CD5-41E4-9DE8-DCE12A6444A8}" srcOrd="0" destOrd="0" presId="urn:microsoft.com/office/officeart/2005/8/layout/StepDownProcess"/>
    <dgm:cxn modelId="{4A8188C2-5D2B-4499-9106-1861A7AA2B0E}" srcId="{08CBB316-4EE2-4F5E-94A0-1079E07506B5}" destId="{06E37784-EB4B-455A-9BA2-97FBCBAE4735}" srcOrd="1" destOrd="0" parTransId="{675544E2-C046-406B-9778-5E7027CC606E}" sibTransId="{75010F25-11C3-4314-A35A-E80968F37086}"/>
    <dgm:cxn modelId="{B4A908C8-46B3-4C44-BCED-ED3503EBF046}" srcId="{06E37784-EB4B-455A-9BA2-97FBCBAE4735}" destId="{F632525C-3515-49ED-9994-25EBA8C5B79C}" srcOrd="0" destOrd="0" parTransId="{2E7A27A2-4A85-42E8-A5EE-4D7D9A896FF7}" sibTransId="{32922F35-6D8C-4119-BA6A-1832257CBFA4}"/>
    <dgm:cxn modelId="{F3F71EC9-DC2C-4D15-B971-A75D28776355}" srcId="{A435FE4A-1633-4D48-AC07-7629911441CB}" destId="{DD34F3DB-0B83-4778-9E45-A4CC2A6BAB49}" srcOrd="0" destOrd="0" parTransId="{D7FDE5FD-EFC9-4197-BD0F-41B77CCCE063}" sibTransId="{A575B062-548D-4249-A881-F484B853ED55}"/>
    <dgm:cxn modelId="{593CB0D3-2C3E-4AD0-A5AB-E7A8E966EC92}" type="presOf" srcId="{F632525C-3515-49ED-9994-25EBA8C5B79C}" destId="{EA86B6F9-00DD-4BAF-B436-A1FEEF0A59E3}" srcOrd="0" destOrd="0" presId="urn:microsoft.com/office/officeart/2005/8/layout/StepDownProcess"/>
    <dgm:cxn modelId="{08EA7ADB-EA60-42C3-9A83-3C5B8D5867E8}" type="presOf" srcId="{08CBB316-4EE2-4F5E-94A0-1079E07506B5}" destId="{EF29ACDE-BFE3-4C9D-958A-87B762717187}" srcOrd="0" destOrd="0" presId="urn:microsoft.com/office/officeart/2005/8/layout/StepDownProcess"/>
    <dgm:cxn modelId="{445196EC-FB4A-43B2-9D6D-B70454B8597F}" type="presOf" srcId="{1B2807D3-F629-4F4D-8B53-569676D0F4A9}" destId="{9889AED9-E2AB-4752-817B-037392C8ECE2}" srcOrd="0" destOrd="0" presId="urn:microsoft.com/office/officeart/2005/8/layout/StepDownProcess"/>
    <dgm:cxn modelId="{B333D8F1-CED3-49A5-A0EB-92E421DC3A7E}" type="presOf" srcId="{4B1ED5D8-AFFD-4119-B27C-6F916D3CA3CF}" destId="{3E5AE82F-4EBF-4EBE-8C6C-8DDC2B0D513A}" srcOrd="0" destOrd="0" presId="urn:microsoft.com/office/officeart/2005/8/layout/StepDownProcess"/>
    <dgm:cxn modelId="{FAED64BC-F74D-4657-BB39-5D788D3A1E0B}" type="presParOf" srcId="{EF29ACDE-BFE3-4C9D-958A-87B762717187}" destId="{00676122-7814-4908-A2BC-AE4356F05B35}" srcOrd="0" destOrd="0" presId="urn:microsoft.com/office/officeart/2005/8/layout/StepDownProcess"/>
    <dgm:cxn modelId="{314B5A27-48CC-4436-B72F-DABDAF00D4E0}" type="presParOf" srcId="{00676122-7814-4908-A2BC-AE4356F05B35}" destId="{21A92698-4A06-4CC3-B9FC-1F33B0F14F14}" srcOrd="0" destOrd="0" presId="urn:microsoft.com/office/officeart/2005/8/layout/StepDownProcess"/>
    <dgm:cxn modelId="{E058DD1F-D850-40E6-A7FE-284B09BE4144}" type="presParOf" srcId="{00676122-7814-4908-A2BC-AE4356F05B35}" destId="{1E6EB3BE-4F47-4498-9F17-2B8F46936EB1}" srcOrd="1" destOrd="0" presId="urn:microsoft.com/office/officeart/2005/8/layout/StepDownProcess"/>
    <dgm:cxn modelId="{6A6C426D-B8C5-4A59-8FEC-C02FA0B7CCE3}" type="presParOf" srcId="{00676122-7814-4908-A2BC-AE4356F05B35}" destId="{8395C909-0828-464C-8FC6-780435435DC4}" srcOrd="2" destOrd="0" presId="urn:microsoft.com/office/officeart/2005/8/layout/StepDownProcess"/>
    <dgm:cxn modelId="{71A0D915-1882-4F2F-8456-F401F3873CFB}" type="presParOf" srcId="{EF29ACDE-BFE3-4C9D-958A-87B762717187}" destId="{C6BB93CD-C9AB-4ABD-A871-60C6FD047568}" srcOrd="1" destOrd="0" presId="urn:microsoft.com/office/officeart/2005/8/layout/StepDownProcess"/>
    <dgm:cxn modelId="{2FA71B50-C38B-40BB-8D0D-883820D2A3BD}" type="presParOf" srcId="{EF29ACDE-BFE3-4C9D-958A-87B762717187}" destId="{00ECA42E-6C67-4C0B-8098-7A45CAC0EBDF}" srcOrd="2" destOrd="0" presId="urn:microsoft.com/office/officeart/2005/8/layout/StepDownProcess"/>
    <dgm:cxn modelId="{321F57A0-ACA7-4372-A31F-98062801F3B4}" type="presParOf" srcId="{00ECA42E-6C67-4C0B-8098-7A45CAC0EBDF}" destId="{FDE0F3DA-6B2A-4D30-A6DD-C06F308B9FDA}" srcOrd="0" destOrd="0" presId="urn:microsoft.com/office/officeart/2005/8/layout/StepDownProcess"/>
    <dgm:cxn modelId="{429EA5CA-BB27-4F6C-8FD1-E6578476AD72}" type="presParOf" srcId="{00ECA42E-6C67-4C0B-8098-7A45CAC0EBDF}" destId="{CAC882B8-2CD5-41E4-9DE8-DCE12A6444A8}" srcOrd="1" destOrd="0" presId="urn:microsoft.com/office/officeart/2005/8/layout/StepDownProcess"/>
    <dgm:cxn modelId="{EAC943ED-F83C-4BAF-8D66-996A253C30EF}" type="presParOf" srcId="{00ECA42E-6C67-4C0B-8098-7A45CAC0EBDF}" destId="{EA86B6F9-00DD-4BAF-B436-A1FEEF0A59E3}" srcOrd="2" destOrd="0" presId="urn:microsoft.com/office/officeart/2005/8/layout/StepDownProcess"/>
    <dgm:cxn modelId="{2C6A6B00-2DCA-4386-A5F0-47D5AE9E91E1}" type="presParOf" srcId="{EF29ACDE-BFE3-4C9D-958A-87B762717187}" destId="{22E91C5A-C88E-4687-8C3C-B02203B276AB}" srcOrd="3" destOrd="0" presId="urn:microsoft.com/office/officeart/2005/8/layout/StepDownProcess"/>
    <dgm:cxn modelId="{DC63F31D-55E9-4D4C-832C-A1667C601620}" type="presParOf" srcId="{EF29ACDE-BFE3-4C9D-958A-87B762717187}" destId="{31A89832-5685-4B37-89F7-30604EDD0D74}" srcOrd="4" destOrd="0" presId="urn:microsoft.com/office/officeart/2005/8/layout/StepDownProcess"/>
    <dgm:cxn modelId="{A93D79D3-C0F4-4250-B801-F2A402D4B056}" type="presParOf" srcId="{31A89832-5685-4B37-89F7-30604EDD0D74}" destId="{47B81C4D-37D5-4F9A-8F34-6CFA135B8220}" srcOrd="0" destOrd="0" presId="urn:microsoft.com/office/officeart/2005/8/layout/StepDownProcess"/>
    <dgm:cxn modelId="{657B9B37-19AC-4D68-8CE2-DE9FC9221AE8}" type="presParOf" srcId="{31A89832-5685-4B37-89F7-30604EDD0D74}" destId="{2C62685D-AFDA-4F61-BF5B-6596AAEED02B}" srcOrd="1" destOrd="0" presId="urn:microsoft.com/office/officeart/2005/8/layout/StepDownProcess"/>
    <dgm:cxn modelId="{B8CB3070-6B95-403D-B2D3-ADD2CF5C37E9}" type="presParOf" srcId="{31A89832-5685-4B37-89F7-30604EDD0D74}" destId="{9889AED9-E2AB-4752-817B-037392C8ECE2}" srcOrd="2" destOrd="0" presId="urn:microsoft.com/office/officeart/2005/8/layout/StepDownProcess"/>
    <dgm:cxn modelId="{DFBAFA68-1AAF-482A-B2BD-BF6D020228A1}" type="presParOf" srcId="{EF29ACDE-BFE3-4C9D-958A-87B762717187}" destId="{8ACA4104-9C5F-4B38-B271-8B5D473B039C}" srcOrd="5" destOrd="0" presId="urn:microsoft.com/office/officeart/2005/8/layout/StepDownProcess"/>
    <dgm:cxn modelId="{CED5DAFA-47B7-44A4-9B55-EAC6386F96F9}" type="presParOf" srcId="{EF29ACDE-BFE3-4C9D-958A-87B762717187}" destId="{99816F14-C879-457E-95D8-A79C0F0B79FF}" srcOrd="6" destOrd="0" presId="urn:microsoft.com/office/officeart/2005/8/layout/StepDownProcess"/>
    <dgm:cxn modelId="{0295D01B-1120-4EB3-A785-3BD6B5D0F267}" type="presParOf" srcId="{99816F14-C879-457E-95D8-A79C0F0B79FF}" destId="{B0D907EB-7C08-4D76-995F-9C975EC02557}" srcOrd="0" destOrd="0" presId="urn:microsoft.com/office/officeart/2005/8/layout/StepDownProcess"/>
    <dgm:cxn modelId="{3F0BFF3B-7A63-4F76-940A-F7259501AB85}" type="presParOf" srcId="{99816F14-C879-457E-95D8-A79C0F0B79FF}" destId="{36959413-7C8E-47BD-9941-2D28F8DAC13C}" srcOrd="1" destOrd="0" presId="urn:microsoft.com/office/officeart/2005/8/layout/StepDownProcess"/>
    <dgm:cxn modelId="{059107E4-C604-46B9-9562-3C5CFB75DC31}" type="presParOf" srcId="{99816F14-C879-457E-95D8-A79C0F0B79FF}" destId="{B1B2C761-0B9E-4940-A6E3-2E40F083F04A}" srcOrd="2" destOrd="0" presId="urn:microsoft.com/office/officeart/2005/8/layout/StepDownProcess"/>
    <dgm:cxn modelId="{23465B7E-B638-482C-918E-AA4F39CFB65A}" type="presParOf" srcId="{EF29ACDE-BFE3-4C9D-958A-87B762717187}" destId="{6B2E38B3-BA2E-4157-87D6-40149EB762A0}" srcOrd="7" destOrd="0" presId="urn:microsoft.com/office/officeart/2005/8/layout/StepDownProcess"/>
    <dgm:cxn modelId="{531B4588-C0AF-49F1-A17B-D766ED083A57}" type="presParOf" srcId="{EF29ACDE-BFE3-4C9D-958A-87B762717187}" destId="{36923D52-7211-4B8B-946E-F274BE0C2DB2}" srcOrd="8" destOrd="0" presId="urn:microsoft.com/office/officeart/2005/8/layout/StepDownProcess"/>
    <dgm:cxn modelId="{0DB5D540-6276-4511-BBD7-4068A1C4EFE3}" type="presParOf" srcId="{36923D52-7211-4B8B-946E-F274BE0C2DB2}" destId="{3E5AE82F-4EBF-4EBE-8C6C-8DDC2B0D513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CBB316-4EE2-4F5E-94A0-1079E07506B5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35FE4A-1633-4D48-AC07-7629911441CB}">
      <dgm:prSet phldrT="[Text]" custT="1"/>
      <dgm:spPr/>
      <dgm:t>
        <a:bodyPr/>
        <a:lstStyle/>
        <a:p>
          <a:r>
            <a:rPr lang="en-US" sz="1200" dirty="0"/>
            <a:t>Define Parameter bounds</a:t>
          </a:r>
        </a:p>
      </dgm:t>
    </dgm:pt>
    <dgm:pt modelId="{573623B6-5F08-4AC3-BAB0-7FDCB380BBAB}" type="parTrans" cxnId="{EADEFD6B-4EDB-48CA-AF12-992C230CB38D}">
      <dgm:prSet/>
      <dgm:spPr/>
      <dgm:t>
        <a:bodyPr/>
        <a:lstStyle/>
        <a:p>
          <a:endParaRPr lang="en-US"/>
        </a:p>
      </dgm:t>
    </dgm:pt>
    <dgm:pt modelId="{A3FB8826-021C-4DDB-81C0-1FE437F73C45}" type="sibTrans" cxnId="{EADEFD6B-4EDB-48CA-AF12-992C230CB38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D34F3DB-0B83-4778-9E45-A4CC2A6BAB49}">
          <dgm:prSet phldrT="[Text]" custT="1"/>
          <dgm:spPr/>
          <dgm:t>
            <a:bodyPr/>
            <a:lstStyle/>
            <a:p>
              <a:r>
                <a:rPr lang="en-US" sz="1400" dirty="0"/>
                <a:t>Upper and lower bound for </a:t>
              </a:r>
              <a14:m>
                <m:oMath xmlns:m="http://schemas.openxmlformats.org/officeDocument/2006/math">
                  <m:r>
                    <a:rPr lang="en-US" sz="1400" b="0" i="1" smtClean="0">
                      <a:latin typeface="Cambria Math" panose="02040503050406030204" pitchFamily="18" charset="0"/>
                    </a:rPr>
                    <m:t>𝜇</m:t>
                  </m:r>
                </m:oMath>
              </a14:m>
              <a:endParaRPr lang="en-US" sz="1400" dirty="0"/>
            </a:p>
          </dgm:t>
        </dgm:pt>
      </mc:Choice>
      <mc:Fallback xmlns="">
        <dgm:pt modelId="{DD34F3DB-0B83-4778-9E45-A4CC2A6BAB49}">
          <dgm:prSet phldrT="[Text]" custT="1"/>
          <dgm:spPr/>
          <dgm:t>
            <a:bodyPr/>
            <a:lstStyle/>
            <a:p>
              <a:r>
                <a:rPr lang="en-US" sz="1400" dirty="0"/>
                <a:t>Upper and lower bound for </a:t>
              </a:r>
              <a:r>
                <a:rPr lang="en-US" sz="1400" b="0" i="0">
                  <a:latin typeface="Cambria Math" panose="02040503050406030204" pitchFamily="18" charset="0"/>
                </a:rPr>
                <a:t>𝜇</a:t>
              </a:r>
              <a:endParaRPr lang="en-US" sz="1400" dirty="0"/>
            </a:p>
          </dgm:t>
        </dgm:pt>
      </mc:Fallback>
    </mc:AlternateContent>
    <dgm:pt modelId="{D7FDE5FD-EFC9-4197-BD0F-41B77CCCE063}" type="parTrans" cxnId="{F3F71EC9-DC2C-4D15-B971-A75D28776355}">
      <dgm:prSet/>
      <dgm:spPr/>
      <dgm:t>
        <a:bodyPr/>
        <a:lstStyle/>
        <a:p>
          <a:endParaRPr lang="en-US"/>
        </a:p>
      </dgm:t>
    </dgm:pt>
    <dgm:pt modelId="{A575B062-548D-4249-A881-F484B853ED55}" type="sibTrans" cxnId="{F3F71EC9-DC2C-4D15-B971-A75D28776355}">
      <dgm:prSet/>
      <dgm:spPr/>
      <dgm:t>
        <a:bodyPr/>
        <a:lstStyle/>
        <a:p>
          <a:endParaRPr lang="en-US"/>
        </a:p>
      </dgm:t>
    </dgm:pt>
    <dgm:pt modelId="{06E37784-EB4B-455A-9BA2-97FBCBAE4735}">
      <dgm:prSet phldrT="[Text]" custT="1"/>
      <dgm:spPr/>
      <dgm:t>
        <a:bodyPr/>
        <a:lstStyle/>
        <a:p>
          <a:r>
            <a:rPr lang="en-US" sz="1400" dirty="0"/>
            <a:t>Create design space on n points</a:t>
          </a:r>
        </a:p>
      </dgm:t>
    </dgm:pt>
    <dgm:pt modelId="{675544E2-C046-406B-9778-5E7027CC606E}" type="parTrans" cxnId="{4A8188C2-5D2B-4499-9106-1861A7AA2B0E}">
      <dgm:prSet/>
      <dgm:spPr/>
      <dgm:t>
        <a:bodyPr/>
        <a:lstStyle/>
        <a:p>
          <a:endParaRPr lang="en-US"/>
        </a:p>
      </dgm:t>
    </dgm:pt>
    <dgm:pt modelId="{75010F25-11C3-4314-A35A-E80968F37086}" type="sibTrans" cxnId="{4A8188C2-5D2B-4499-9106-1861A7AA2B0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632525C-3515-49ED-9994-25EBA8C5B79C}">
          <dgm:prSet phldrT="[Text]" custT="1"/>
          <dgm:spPr/>
          <dgm:t>
            <a:bodyPr/>
            <a:lstStyle/>
            <a:p>
              <a:r>
                <a:rPr lang="en-US" sz="1400" dirty="0"/>
                <a:t>Using LHS over </a:t>
              </a:r>
              <a14:m>
                <m:oMath xmlns:m="http://schemas.openxmlformats.org/officeDocument/2006/math">
                  <m:r>
                    <a:rPr lang="en-US" sz="1400" b="0" i="1" smtClean="0">
                      <a:latin typeface="Cambria Math" panose="02040503050406030204" pitchFamily="18" charset="0"/>
                    </a:rPr>
                    <m:t>𝜇</m:t>
                  </m:r>
                </m:oMath>
              </a14:m>
              <a:endParaRPr lang="en-US" sz="1400" dirty="0"/>
            </a:p>
          </dgm:t>
        </dgm:pt>
      </mc:Choice>
      <mc:Fallback xmlns="">
        <dgm:pt modelId="{F632525C-3515-49ED-9994-25EBA8C5B79C}">
          <dgm:prSet phldrT="[Text]" custT="1"/>
          <dgm:spPr/>
          <dgm:t>
            <a:bodyPr/>
            <a:lstStyle/>
            <a:p>
              <a:r>
                <a:rPr lang="en-US" sz="1400" dirty="0"/>
                <a:t>Using LHS over </a:t>
              </a:r>
              <a:r>
                <a:rPr lang="en-US" sz="1400" b="0" i="0">
                  <a:latin typeface="Cambria Math" panose="02040503050406030204" pitchFamily="18" charset="0"/>
                </a:rPr>
                <a:t>𝜇</a:t>
              </a:r>
              <a:endParaRPr lang="en-US" sz="1400" dirty="0"/>
            </a:p>
          </dgm:t>
        </dgm:pt>
      </mc:Fallback>
    </mc:AlternateContent>
    <dgm:pt modelId="{2E7A27A2-4A85-42E8-A5EE-4D7D9A896FF7}" type="parTrans" cxnId="{B4A908C8-46B3-4C44-BCED-ED3503EBF046}">
      <dgm:prSet/>
      <dgm:spPr/>
      <dgm:t>
        <a:bodyPr/>
        <a:lstStyle/>
        <a:p>
          <a:endParaRPr lang="en-US"/>
        </a:p>
      </dgm:t>
    </dgm:pt>
    <dgm:pt modelId="{32922F35-6D8C-4119-BA6A-1832257CBFA4}" type="sibTrans" cxnId="{B4A908C8-46B3-4C44-BCED-ED3503EBF046}">
      <dgm:prSet/>
      <dgm:spPr/>
      <dgm:t>
        <a:bodyPr/>
        <a:lstStyle/>
        <a:p>
          <a:endParaRPr lang="en-US"/>
        </a:p>
      </dgm:t>
    </dgm:pt>
    <dgm:pt modelId="{C8A1C7E8-3DF3-431F-821A-35B21303BECC}">
      <dgm:prSet phldrT="[Text]" custT="1"/>
      <dgm:spPr/>
      <dgm:t>
        <a:bodyPr/>
        <a:lstStyle/>
        <a:p>
          <a:r>
            <a:rPr lang="en-US" sz="1200" dirty="0"/>
            <a:t>Perform n hi-fi simulations using generated design space</a:t>
          </a:r>
        </a:p>
      </dgm:t>
    </dgm:pt>
    <dgm:pt modelId="{C5A1CDCC-A2DB-4CE9-BF02-A4686FFDD97F}" type="parTrans" cxnId="{A0F3D21D-7CC3-4613-945F-5D045DCD04F5}">
      <dgm:prSet/>
      <dgm:spPr/>
      <dgm:t>
        <a:bodyPr/>
        <a:lstStyle/>
        <a:p>
          <a:endParaRPr lang="en-US"/>
        </a:p>
      </dgm:t>
    </dgm:pt>
    <dgm:pt modelId="{CAE91BE6-511F-4FAF-9B76-F2C0AB3A7C68}" type="sibTrans" cxnId="{A0F3D21D-7CC3-4613-945F-5D045DCD04F5}">
      <dgm:prSet/>
      <dgm:spPr/>
      <dgm:t>
        <a:bodyPr/>
        <a:lstStyle/>
        <a:p>
          <a:endParaRPr lang="en-US"/>
        </a:p>
      </dgm:t>
    </dgm:pt>
    <dgm:pt modelId="{1B2807D3-F629-4F4D-8B53-569676D0F4A9}">
      <dgm:prSet phldrT="[Text]" custT="1"/>
      <dgm:spPr/>
      <dgm:t>
        <a:bodyPr/>
        <a:lstStyle/>
        <a:p>
          <a:r>
            <a:rPr lang="en-US" sz="1400" dirty="0"/>
            <a:t>Create snapshot matrix of n columns using Greedy Algorithm</a:t>
          </a:r>
        </a:p>
      </dgm:t>
    </dgm:pt>
    <dgm:pt modelId="{288D703B-AD41-4FA2-9C3F-82993884B47A}" type="parTrans" cxnId="{CB4372B1-A835-48F5-BF10-B745BF282C92}">
      <dgm:prSet/>
      <dgm:spPr/>
      <dgm:t>
        <a:bodyPr/>
        <a:lstStyle/>
        <a:p>
          <a:endParaRPr lang="en-US"/>
        </a:p>
      </dgm:t>
    </dgm:pt>
    <dgm:pt modelId="{3C6F109C-8D6B-4DC3-BA9B-5F2A056101A1}" type="sibTrans" cxnId="{CB4372B1-A835-48F5-BF10-B745BF282C92}">
      <dgm:prSet/>
      <dgm:spPr/>
      <dgm:t>
        <a:bodyPr/>
        <a:lstStyle/>
        <a:p>
          <a:endParaRPr lang="en-US"/>
        </a:p>
      </dgm:t>
    </dgm:pt>
    <dgm:pt modelId="{4B1ED5D8-AFFD-4119-B27C-6F916D3CA3CF}">
      <dgm:prSet phldrT="[Text]" custT="1"/>
      <dgm:spPr/>
      <dgm:t>
        <a:bodyPr/>
        <a:lstStyle/>
        <a:p>
          <a:r>
            <a:rPr lang="en-US" sz="1200" dirty="0"/>
            <a:t>Solve in reduced base</a:t>
          </a:r>
        </a:p>
      </dgm:t>
    </dgm:pt>
    <dgm:pt modelId="{AEAFC445-F10F-425B-986E-B90697A88874}" type="parTrans" cxnId="{1F298792-ADD8-4CDF-99BF-95EF7D46B7D0}">
      <dgm:prSet/>
      <dgm:spPr/>
      <dgm:t>
        <a:bodyPr/>
        <a:lstStyle/>
        <a:p>
          <a:endParaRPr lang="en-US"/>
        </a:p>
      </dgm:t>
    </dgm:pt>
    <dgm:pt modelId="{1E73AA5B-540C-45C4-8F6F-E64B7A2639D9}" type="sibTrans" cxnId="{1F298792-ADD8-4CDF-99BF-95EF7D46B7D0}">
      <dgm:prSet/>
      <dgm:spPr/>
      <dgm:t>
        <a:bodyPr/>
        <a:lstStyle/>
        <a:p>
          <a:endParaRPr lang="en-US"/>
        </a:p>
      </dgm:t>
    </dgm:pt>
    <dgm:pt modelId="{6FF07443-FE6E-4A85-94E1-9098ED9892EA}">
      <dgm:prSet phldrT="[Text]" custT="1"/>
      <dgm:spPr/>
      <dgm:t>
        <a:bodyPr/>
        <a:lstStyle/>
        <a:p>
          <a:r>
            <a:rPr lang="en-US" sz="1200" dirty="0"/>
            <a:t>Perform a POD over snapshot matrix</a:t>
          </a:r>
        </a:p>
      </dgm:t>
    </dgm:pt>
    <dgm:pt modelId="{FF44198B-E1DD-4A77-8E43-5D806954B1A4}" type="sibTrans" cxnId="{63151E0F-042D-445C-A389-F556EE999AEF}">
      <dgm:prSet/>
      <dgm:spPr/>
      <dgm:t>
        <a:bodyPr/>
        <a:lstStyle/>
        <a:p>
          <a:endParaRPr lang="en-US"/>
        </a:p>
      </dgm:t>
    </dgm:pt>
    <dgm:pt modelId="{C396A0B8-A925-4F55-87A0-913A33D07FD0}" type="parTrans" cxnId="{63151E0F-042D-445C-A389-F556EE999AEF}">
      <dgm:prSet/>
      <dgm:spPr/>
      <dgm:t>
        <a:bodyPr/>
        <a:lstStyle/>
        <a:p>
          <a:endParaRPr lang="en-US"/>
        </a:p>
      </dgm:t>
    </dgm:pt>
    <dgm:pt modelId="{646D46E0-D7AB-465D-B0B3-2E8F1865320D}">
      <dgm:prSet phldrT="[Text]" custT="1"/>
      <dgm:spPr/>
      <dgm:t>
        <a:bodyPr/>
        <a:lstStyle/>
        <a:p>
          <a:r>
            <a:rPr lang="en-US" sz="1400" dirty="0"/>
            <a:t>Find reduced base</a:t>
          </a:r>
        </a:p>
      </dgm:t>
    </dgm:pt>
    <dgm:pt modelId="{332638CF-4484-4661-AFC7-1DD063B80F18}" type="parTrans" cxnId="{2CF686CA-7C56-43F5-878F-F2B1E4A2F2E5}">
      <dgm:prSet/>
      <dgm:spPr/>
      <dgm:t>
        <a:bodyPr/>
        <a:lstStyle/>
        <a:p>
          <a:endParaRPr lang="en-US"/>
        </a:p>
      </dgm:t>
    </dgm:pt>
    <dgm:pt modelId="{276768B0-C373-440D-AC87-89B997B3619D}" type="sibTrans" cxnId="{2CF686CA-7C56-43F5-878F-F2B1E4A2F2E5}">
      <dgm:prSet/>
      <dgm:spPr/>
      <dgm:t>
        <a:bodyPr/>
        <a:lstStyle/>
        <a:p>
          <a:endParaRPr lang="en-US"/>
        </a:p>
      </dgm:t>
    </dgm:pt>
    <dgm:pt modelId="{49D3B60C-EC59-49E1-9B42-0E45B24BCF1B}">
      <dgm:prSet phldrT="[Text]" custT="1"/>
      <dgm:spPr/>
      <dgm:t>
        <a:bodyPr/>
        <a:lstStyle/>
        <a:p>
          <a:r>
            <a:rPr lang="en-US" sz="1200" dirty="0"/>
            <a:t>Error correction and debugging</a:t>
          </a:r>
        </a:p>
      </dgm:t>
    </dgm:pt>
    <dgm:pt modelId="{AA0246E5-56B5-4C20-A7CC-E0B35EFE0466}" type="parTrans" cxnId="{87F2B2B4-4FB1-40A8-83AE-18D5E1DCB1C9}">
      <dgm:prSet/>
      <dgm:spPr/>
      <dgm:t>
        <a:bodyPr/>
        <a:lstStyle/>
        <a:p>
          <a:endParaRPr lang="en-US"/>
        </a:p>
      </dgm:t>
    </dgm:pt>
    <dgm:pt modelId="{D8060FC8-854B-4452-8609-7626DF243FE6}" type="sibTrans" cxnId="{87F2B2B4-4FB1-40A8-83AE-18D5E1DCB1C9}">
      <dgm:prSet/>
      <dgm:spPr/>
      <dgm:t>
        <a:bodyPr/>
        <a:lstStyle/>
        <a:p>
          <a:endParaRPr lang="en-US"/>
        </a:p>
      </dgm:t>
    </dgm:pt>
    <dgm:pt modelId="{EF29ACDE-BFE3-4C9D-958A-87B762717187}" type="pres">
      <dgm:prSet presAssocID="{08CBB316-4EE2-4F5E-94A0-1079E07506B5}" presName="rootnode" presStyleCnt="0">
        <dgm:presLayoutVars>
          <dgm:chMax/>
          <dgm:chPref/>
          <dgm:dir/>
          <dgm:animLvl val="lvl"/>
        </dgm:presLayoutVars>
      </dgm:prSet>
      <dgm:spPr/>
    </dgm:pt>
    <dgm:pt modelId="{00676122-7814-4908-A2BC-AE4356F05B35}" type="pres">
      <dgm:prSet presAssocID="{A435FE4A-1633-4D48-AC07-7629911441CB}" presName="composite" presStyleCnt="0"/>
      <dgm:spPr/>
    </dgm:pt>
    <dgm:pt modelId="{21A92698-4A06-4CC3-B9FC-1F33B0F14F14}" type="pres">
      <dgm:prSet presAssocID="{A435FE4A-1633-4D48-AC07-7629911441CB}" presName="bentUpArrow1" presStyleLbl="alignImgPlace1" presStyleIdx="0" presStyleCnt="5"/>
      <dgm:spPr/>
    </dgm:pt>
    <dgm:pt modelId="{1E6EB3BE-4F47-4498-9F17-2B8F46936EB1}" type="pres">
      <dgm:prSet presAssocID="{A435FE4A-1633-4D48-AC07-7629911441CB}" presName="ParentText" presStyleLbl="node1" presStyleIdx="0" presStyleCnt="6" custLinFactNeighborX="-18325" custLinFactNeighborY="-1870">
        <dgm:presLayoutVars>
          <dgm:chMax val="1"/>
          <dgm:chPref val="1"/>
          <dgm:bulletEnabled val="1"/>
        </dgm:presLayoutVars>
      </dgm:prSet>
      <dgm:spPr/>
    </dgm:pt>
    <dgm:pt modelId="{8395C909-0828-464C-8FC6-780435435DC4}" type="pres">
      <dgm:prSet presAssocID="{A435FE4A-1633-4D48-AC07-7629911441CB}" presName="ChildText" presStyleLbl="revTx" presStyleIdx="0" presStyleCnt="5" custScaleX="285836" custScaleY="95053" custLinFactNeighborX="67778" custLinFactNeighborY="-3804">
        <dgm:presLayoutVars>
          <dgm:chMax val="0"/>
          <dgm:chPref val="0"/>
          <dgm:bulletEnabled val="1"/>
        </dgm:presLayoutVars>
      </dgm:prSet>
      <dgm:spPr/>
    </dgm:pt>
    <dgm:pt modelId="{C6BB93CD-C9AB-4ABD-A871-60C6FD047568}" type="pres">
      <dgm:prSet presAssocID="{A3FB8826-021C-4DDB-81C0-1FE437F73C45}" presName="sibTrans" presStyleCnt="0"/>
      <dgm:spPr/>
    </dgm:pt>
    <dgm:pt modelId="{00ECA42E-6C67-4C0B-8098-7A45CAC0EBDF}" type="pres">
      <dgm:prSet presAssocID="{06E37784-EB4B-455A-9BA2-97FBCBAE4735}" presName="composite" presStyleCnt="0"/>
      <dgm:spPr/>
    </dgm:pt>
    <dgm:pt modelId="{FDE0F3DA-6B2A-4D30-A6DD-C06F308B9FDA}" type="pres">
      <dgm:prSet presAssocID="{06E37784-EB4B-455A-9BA2-97FBCBAE4735}" presName="bentUpArrow1" presStyleLbl="alignImgPlace1" presStyleIdx="1" presStyleCnt="5"/>
      <dgm:spPr/>
    </dgm:pt>
    <dgm:pt modelId="{CAC882B8-2CD5-41E4-9DE8-DCE12A6444A8}" type="pres">
      <dgm:prSet presAssocID="{06E37784-EB4B-455A-9BA2-97FBCBAE4735}" presName="ParentText" presStyleLbl="node1" presStyleIdx="1" presStyleCnt="6" custScaleX="165000" custScaleY="112338" custLinFactNeighborX="-24227" custLinFactNeighborY="-6101">
        <dgm:presLayoutVars>
          <dgm:chMax val="1"/>
          <dgm:chPref val="1"/>
          <dgm:bulletEnabled val="1"/>
        </dgm:presLayoutVars>
      </dgm:prSet>
      <dgm:spPr/>
    </dgm:pt>
    <dgm:pt modelId="{EA86B6F9-00DD-4BAF-B436-A1FEEF0A59E3}" type="pres">
      <dgm:prSet presAssocID="{06E37784-EB4B-455A-9BA2-97FBCBAE4735}" presName="ChildText" presStyleLbl="revTx" presStyleIdx="1" presStyleCnt="5" custScaleX="175246" custLinFactNeighborX="52553" custLinFactNeighborY="-5989">
        <dgm:presLayoutVars>
          <dgm:chMax val="0"/>
          <dgm:chPref val="0"/>
          <dgm:bulletEnabled val="1"/>
        </dgm:presLayoutVars>
      </dgm:prSet>
      <dgm:spPr/>
    </dgm:pt>
    <dgm:pt modelId="{22E91C5A-C88E-4687-8C3C-B02203B276AB}" type="pres">
      <dgm:prSet presAssocID="{75010F25-11C3-4314-A35A-E80968F37086}" presName="sibTrans" presStyleCnt="0"/>
      <dgm:spPr/>
    </dgm:pt>
    <dgm:pt modelId="{31A89832-5685-4B37-89F7-30604EDD0D74}" type="pres">
      <dgm:prSet presAssocID="{C8A1C7E8-3DF3-431F-821A-35B21303BECC}" presName="composite" presStyleCnt="0"/>
      <dgm:spPr/>
    </dgm:pt>
    <dgm:pt modelId="{47B81C4D-37D5-4F9A-8F34-6CFA135B8220}" type="pres">
      <dgm:prSet presAssocID="{C8A1C7E8-3DF3-431F-821A-35B21303BECC}" presName="bentUpArrow1" presStyleLbl="alignImgPlace1" presStyleIdx="2" presStyleCnt="5"/>
      <dgm:spPr/>
    </dgm:pt>
    <dgm:pt modelId="{2C62685D-AFDA-4F61-BF5B-6596AAEED02B}" type="pres">
      <dgm:prSet presAssocID="{C8A1C7E8-3DF3-431F-821A-35B21303BECC}" presName="ParentText" presStyleLbl="node1" presStyleIdx="2" presStyleCnt="6" custScaleX="175385" custScaleY="103940" custLinFactNeighborX="3672" custLinFactNeighborY="-8701">
        <dgm:presLayoutVars>
          <dgm:chMax val="1"/>
          <dgm:chPref val="1"/>
          <dgm:bulletEnabled val="1"/>
        </dgm:presLayoutVars>
      </dgm:prSet>
      <dgm:spPr/>
    </dgm:pt>
    <dgm:pt modelId="{9889AED9-E2AB-4752-817B-037392C8ECE2}" type="pres">
      <dgm:prSet presAssocID="{C8A1C7E8-3DF3-431F-821A-35B21303BECC}" presName="ChildText" presStyleLbl="revTx" presStyleIdx="2" presStyleCnt="5" custScaleX="277463" custLinFactX="45729" custLinFactNeighborX="100000" custLinFactNeighborY="-5624">
        <dgm:presLayoutVars>
          <dgm:chMax val="0"/>
          <dgm:chPref val="0"/>
          <dgm:bulletEnabled val="1"/>
        </dgm:presLayoutVars>
      </dgm:prSet>
      <dgm:spPr/>
    </dgm:pt>
    <dgm:pt modelId="{8ACA4104-9C5F-4B38-B271-8B5D473B039C}" type="pres">
      <dgm:prSet presAssocID="{CAE91BE6-511F-4FAF-9B76-F2C0AB3A7C68}" presName="sibTrans" presStyleCnt="0"/>
      <dgm:spPr/>
    </dgm:pt>
    <dgm:pt modelId="{99816F14-C879-457E-95D8-A79C0F0B79FF}" type="pres">
      <dgm:prSet presAssocID="{6FF07443-FE6E-4A85-94E1-9098ED9892EA}" presName="composite" presStyleCnt="0"/>
      <dgm:spPr/>
    </dgm:pt>
    <dgm:pt modelId="{B0D907EB-7C08-4D76-995F-9C975EC02557}" type="pres">
      <dgm:prSet presAssocID="{6FF07443-FE6E-4A85-94E1-9098ED9892EA}" presName="bentUpArrow1" presStyleLbl="alignImgPlace1" presStyleIdx="3" presStyleCnt="5" custLinFactNeighborX="18859"/>
      <dgm:spPr/>
    </dgm:pt>
    <dgm:pt modelId="{36959413-7C8E-47BD-9941-2D28F8DAC13C}" type="pres">
      <dgm:prSet presAssocID="{6FF07443-FE6E-4A85-94E1-9098ED9892EA}" presName="ParentText" presStyleLbl="node1" presStyleIdx="3" presStyleCnt="6" custScaleX="166725" custScaleY="77669" custLinFactNeighborX="1602" custLinFactNeighborY="5496">
        <dgm:presLayoutVars>
          <dgm:chMax val="1"/>
          <dgm:chPref val="1"/>
          <dgm:bulletEnabled val="1"/>
        </dgm:presLayoutVars>
      </dgm:prSet>
      <dgm:spPr/>
    </dgm:pt>
    <dgm:pt modelId="{B1B2C761-0B9E-4940-A6E3-2E40F083F04A}" type="pres">
      <dgm:prSet presAssocID="{6FF07443-FE6E-4A85-94E1-9098ED9892EA}" presName="ChildText" presStyleLbl="revTx" presStyleIdx="3" presStyleCnt="5" custScaleX="243576" custLinFactX="18850" custLinFactNeighborX="100000" custLinFactNeighborY="4208">
        <dgm:presLayoutVars>
          <dgm:chMax val="0"/>
          <dgm:chPref val="0"/>
          <dgm:bulletEnabled val="1"/>
        </dgm:presLayoutVars>
      </dgm:prSet>
      <dgm:spPr/>
    </dgm:pt>
    <dgm:pt modelId="{6B2E38B3-BA2E-4157-87D6-40149EB762A0}" type="pres">
      <dgm:prSet presAssocID="{FF44198B-E1DD-4A77-8E43-5D806954B1A4}" presName="sibTrans" presStyleCnt="0"/>
      <dgm:spPr/>
    </dgm:pt>
    <dgm:pt modelId="{36923D52-7211-4B8B-946E-F274BE0C2DB2}" type="pres">
      <dgm:prSet presAssocID="{4B1ED5D8-AFFD-4119-B27C-6F916D3CA3CF}" presName="composite" presStyleCnt="0"/>
      <dgm:spPr/>
    </dgm:pt>
    <dgm:pt modelId="{FC396028-34CA-4D57-B995-30F1FD3AC7D7}" type="pres">
      <dgm:prSet presAssocID="{4B1ED5D8-AFFD-4119-B27C-6F916D3CA3CF}" presName="bentUpArrow1" presStyleLbl="alignImgPlace1" presStyleIdx="4" presStyleCnt="5"/>
      <dgm:spPr/>
    </dgm:pt>
    <dgm:pt modelId="{3E5AE82F-4EBF-4EBE-8C6C-8DDC2B0D513A}" type="pres">
      <dgm:prSet presAssocID="{4B1ED5D8-AFFD-4119-B27C-6F916D3CA3CF}" presName="ParentText" presStyleLbl="node1" presStyleIdx="4" presStyleCnt="6" custScaleX="164969" custScaleY="92354" custLinFactNeighborX="10249" custLinFactNeighborY="2735">
        <dgm:presLayoutVars>
          <dgm:chMax val="1"/>
          <dgm:chPref val="1"/>
          <dgm:bulletEnabled val="1"/>
        </dgm:presLayoutVars>
      </dgm:prSet>
      <dgm:spPr/>
    </dgm:pt>
    <dgm:pt modelId="{9047A20A-AC59-4C97-A065-D9A9022D0B41}" type="pres">
      <dgm:prSet presAssocID="{4B1ED5D8-AFFD-4119-B27C-6F916D3CA3CF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62B16F1-E098-4B05-8345-4AF7D3A61913}" type="pres">
      <dgm:prSet presAssocID="{1E73AA5B-540C-45C4-8F6F-E64B7A2639D9}" presName="sibTrans" presStyleCnt="0"/>
      <dgm:spPr/>
    </dgm:pt>
    <dgm:pt modelId="{9B88FAE6-1EF6-4193-AFD0-55ECE4FD3FC6}" type="pres">
      <dgm:prSet presAssocID="{49D3B60C-EC59-49E1-9B42-0E45B24BCF1B}" presName="composite" presStyleCnt="0"/>
      <dgm:spPr/>
    </dgm:pt>
    <dgm:pt modelId="{2C9B06A5-0783-4029-93C9-DAAAF0E990BB}" type="pres">
      <dgm:prSet presAssocID="{49D3B60C-EC59-49E1-9B42-0E45B24BCF1B}" presName="ParentText" presStyleLbl="node1" presStyleIdx="5" presStyleCnt="6" custScaleX="146120" custLinFactNeighborX="-2493" custLinFactNeighborY="3898">
        <dgm:presLayoutVars>
          <dgm:chMax val="1"/>
          <dgm:chPref val="1"/>
          <dgm:bulletEnabled val="1"/>
        </dgm:presLayoutVars>
      </dgm:prSet>
      <dgm:spPr/>
    </dgm:pt>
  </dgm:ptLst>
  <dgm:cxnLst>
    <dgm:cxn modelId="{303C1202-E593-43E0-8302-0C68FABC4975}" type="presOf" srcId="{A435FE4A-1633-4D48-AC07-7629911441CB}" destId="{1E6EB3BE-4F47-4498-9F17-2B8F46936EB1}" srcOrd="0" destOrd="0" presId="urn:microsoft.com/office/officeart/2005/8/layout/StepDownProcess"/>
    <dgm:cxn modelId="{63151E0F-042D-445C-A389-F556EE999AEF}" srcId="{08CBB316-4EE2-4F5E-94A0-1079E07506B5}" destId="{6FF07443-FE6E-4A85-94E1-9098ED9892EA}" srcOrd="3" destOrd="0" parTransId="{C396A0B8-A925-4F55-87A0-913A33D07FD0}" sibTransId="{FF44198B-E1DD-4A77-8E43-5D806954B1A4}"/>
    <dgm:cxn modelId="{A0F3D21D-7CC3-4613-945F-5D045DCD04F5}" srcId="{08CBB316-4EE2-4F5E-94A0-1079E07506B5}" destId="{C8A1C7E8-3DF3-431F-821A-35B21303BECC}" srcOrd="2" destOrd="0" parTransId="{C5A1CDCC-A2DB-4CE9-BF02-A4686FFDD97F}" sibTransId="{CAE91BE6-511F-4FAF-9B76-F2C0AB3A7C68}"/>
    <dgm:cxn modelId="{C20A8B26-42D0-478F-9214-7E06671F9602}" type="presOf" srcId="{C8A1C7E8-3DF3-431F-821A-35B21303BECC}" destId="{2C62685D-AFDA-4F61-BF5B-6596AAEED02B}" srcOrd="0" destOrd="0" presId="urn:microsoft.com/office/officeart/2005/8/layout/StepDownProcess"/>
    <dgm:cxn modelId="{EC6D125B-CE64-456D-8574-6982F8FB2410}" type="presOf" srcId="{DD34F3DB-0B83-4778-9E45-A4CC2A6BAB49}" destId="{8395C909-0828-464C-8FC6-780435435DC4}" srcOrd="0" destOrd="0" presId="urn:microsoft.com/office/officeart/2005/8/layout/StepDownProcess"/>
    <dgm:cxn modelId="{EADEFD6B-4EDB-48CA-AF12-992C230CB38D}" srcId="{08CBB316-4EE2-4F5E-94A0-1079E07506B5}" destId="{A435FE4A-1633-4D48-AC07-7629911441CB}" srcOrd="0" destOrd="0" parTransId="{573623B6-5F08-4AC3-BAB0-7FDCB380BBAB}" sibTransId="{A3FB8826-021C-4DDB-81C0-1FE437F73C45}"/>
    <dgm:cxn modelId="{5D3CC456-2386-45CD-80B2-ABB91FDC4381}" type="presOf" srcId="{646D46E0-D7AB-465D-B0B3-2E8F1865320D}" destId="{B1B2C761-0B9E-4940-A6E3-2E40F083F04A}" srcOrd="0" destOrd="0" presId="urn:microsoft.com/office/officeart/2005/8/layout/StepDownProcess"/>
    <dgm:cxn modelId="{1F298792-ADD8-4CDF-99BF-95EF7D46B7D0}" srcId="{08CBB316-4EE2-4F5E-94A0-1079E07506B5}" destId="{4B1ED5D8-AFFD-4119-B27C-6F916D3CA3CF}" srcOrd="4" destOrd="0" parTransId="{AEAFC445-F10F-425B-986E-B90697A88874}" sibTransId="{1E73AA5B-540C-45C4-8F6F-E64B7A2639D9}"/>
    <dgm:cxn modelId="{83404F93-D9EB-499A-8977-4D0E288195C8}" type="presOf" srcId="{49D3B60C-EC59-49E1-9B42-0E45B24BCF1B}" destId="{2C9B06A5-0783-4029-93C9-DAAAF0E990BB}" srcOrd="0" destOrd="0" presId="urn:microsoft.com/office/officeart/2005/8/layout/StepDownProcess"/>
    <dgm:cxn modelId="{D89EA4A8-3CB5-4355-99AA-50B877855B60}" type="presOf" srcId="{6FF07443-FE6E-4A85-94E1-9098ED9892EA}" destId="{36959413-7C8E-47BD-9941-2D28F8DAC13C}" srcOrd="0" destOrd="0" presId="urn:microsoft.com/office/officeart/2005/8/layout/StepDownProcess"/>
    <dgm:cxn modelId="{CB4372B1-A835-48F5-BF10-B745BF282C92}" srcId="{C8A1C7E8-3DF3-431F-821A-35B21303BECC}" destId="{1B2807D3-F629-4F4D-8B53-569676D0F4A9}" srcOrd="0" destOrd="0" parTransId="{288D703B-AD41-4FA2-9C3F-82993884B47A}" sibTransId="{3C6F109C-8D6B-4DC3-BA9B-5F2A056101A1}"/>
    <dgm:cxn modelId="{D5C3BAB1-C8E6-4DC9-860E-ED1A076A65A0}" type="presOf" srcId="{06E37784-EB4B-455A-9BA2-97FBCBAE4735}" destId="{CAC882B8-2CD5-41E4-9DE8-DCE12A6444A8}" srcOrd="0" destOrd="0" presId="urn:microsoft.com/office/officeart/2005/8/layout/StepDownProcess"/>
    <dgm:cxn modelId="{87F2B2B4-4FB1-40A8-83AE-18D5E1DCB1C9}" srcId="{08CBB316-4EE2-4F5E-94A0-1079E07506B5}" destId="{49D3B60C-EC59-49E1-9B42-0E45B24BCF1B}" srcOrd="5" destOrd="0" parTransId="{AA0246E5-56B5-4C20-A7CC-E0B35EFE0466}" sibTransId="{D8060FC8-854B-4452-8609-7626DF243FE6}"/>
    <dgm:cxn modelId="{4A8188C2-5D2B-4499-9106-1861A7AA2B0E}" srcId="{08CBB316-4EE2-4F5E-94A0-1079E07506B5}" destId="{06E37784-EB4B-455A-9BA2-97FBCBAE4735}" srcOrd="1" destOrd="0" parTransId="{675544E2-C046-406B-9778-5E7027CC606E}" sibTransId="{75010F25-11C3-4314-A35A-E80968F37086}"/>
    <dgm:cxn modelId="{B4A908C8-46B3-4C44-BCED-ED3503EBF046}" srcId="{06E37784-EB4B-455A-9BA2-97FBCBAE4735}" destId="{F632525C-3515-49ED-9994-25EBA8C5B79C}" srcOrd="0" destOrd="0" parTransId="{2E7A27A2-4A85-42E8-A5EE-4D7D9A896FF7}" sibTransId="{32922F35-6D8C-4119-BA6A-1832257CBFA4}"/>
    <dgm:cxn modelId="{F3F71EC9-DC2C-4D15-B971-A75D28776355}" srcId="{A435FE4A-1633-4D48-AC07-7629911441CB}" destId="{DD34F3DB-0B83-4778-9E45-A4CC2A6BAB49}" srcOrd="0" destOrd="0" parTransId="{D7FDE5FD-EFC9-4197-BD0F-41B77CCCE063}" sibTransId="{A575B062-548D-4249-A881-F484B853ED55}"/>
    <dgm:cxn modelId="{2CF686CA-7C56-43F5-878F-F2B1E4A2F2E5}" srcId="{6FF07443-FE6E-4A85-94E1-9098ED9892EA}" destId="{646D46E0-D7AB-465D-B0B3-2E8F1865320D}" srcOrd="0" destOrd="0" parTransId="{332638CF-4484-4661-AFC7-1DD063B80F18}" sibTransId="{276768B0-C373-440D-AC87-89B997B3619D}"/>
    <dgm:cxn modelId="{593CB0D3-2C3E-4AD0-A5AB-E7A8E966EC92}" type="presOf" srcId="{F632525C-3515-49ED-9994-25EBA8C5B79C}" destId="{EA86B6F9-00DD-4BAF-B436-A1FEEF0A59E3}" srcOrd="0" destOrd="0" presId="urn:microsoft.com/office/officeart/2005/8/layout/StepDownProcess"/>
    <dgm:cxn modelId="{08EA7ADB-EA60-42C3-9A83-3C5B8D5867E8}" type="presOf" srcId="{08CBB316-4EE2-4F5E-94A0-1079E07506B5}" destId="{EF29ACDE-BFE3-4C9D-958A-87B762717187}" srcOrd="0" destOrd="0" presId="urn:microsoft.com/office/officeart/2005/8/layout/StepDownProcess"/>
    <dgm:cxn modelId="{445196EC-FB4A-43B2-9D6D-B70454B8597F}" type="presOf" srcId="{1B2807D3-F629-4F4D-8B53-569676D0F4A9}" destId="{9889AED9-E2AB-4752-817B-037392C8ECE2}" srcOrd="0" destOrd="0" presId="urn:microsoft.com/office/officeart/2005/8/layout/StepDownProcess"/>
    <dgm:cxn modelId="{B333D8F1-CED3-49A5-A0EB-92E421DC3A7E}" type="presOf" srcId="{4B1ED5D8-AFFD-4119-B27C-6F916D3CA3CF}" destId="{3E5AE82F-4EBF-4EBE-8C6C-8DDC2B0D513A}" srcOrd="0" destOrd="0" presId="urn:microsoft.com/office/officeart/2005/8/layout/StepDownProcess"/>
    <dgm:cxn modelId="{FAED64BC-F74D-4657-BB39-5D788D3A1E0B}" type="presParOf" srcId="{EF29ACDE-BFE3-4C9D-958A-87B762717187}" destId="{00676122-7814-4908-A2BC-AE4356F05B35}" srcOrd="0" destOrd="0" presId="urn:microsoft.com/office/officeart/2005/8/layout/StepDownProcess"/>
    <dgm:cxn modelId="{314B5A27-48CC-4436-B72F-DABDAF00D4E0}" type="presParOf" srcId="{00676122-7814-4908-A2BC-AE4356F05B35}" destId="{21A92698-4A06-4CC3-B9FC-1F33B0F14F14}" srcOrd="0" destOrd="0" presId="urn:microsoft.com/office/officeart/2005/8/layout/StepDownProcess"/>
    <dgm:cxn modelId="{E058DD1F-D850-40E6-A7FE-284B09BE4144}" type="presParOf" srcId="{00676122-7814-4908-A2BC-AE4356F05B35}" destId="{1E6EB3BE-4F47-4498-9F17-2B8F46936EB1}" srcOrd="1" destOrd="0" presId="urn:microsoft.com/office/officeart/2005/8/layout/StepDownProcess"/>
    <dgm:cxn modelId="{6A6C426D-B8C5-4A59-8FEC-C02FA0B7CCE3}" type="presParOf" srcId="{00676122-7814-4908-A2BC-AE4356F05B35}" destId="{8395C909-0828-464C-8FC6-780435435DC4}" srcOrd="2" destOrd="0" presId="urn:microsoft.com/office/officeart/2005/8/layout/StepDownProcess"/>
    <dgm:cxn modelId="{71A0D915-1882-4F2F-8456-F401F3873CFB}" type="presParOf" srcId="{EF29ACDE-BFE3-4C9D-958A-87B762717187}" destId="{C6BB93CD-C9AB-4ABD-A871-60C6FD047568}" srcOrd="1" destOrd="0" presId="urn:microsoft.com/office/officeart/2005/8/layout/StepDownProcess"/>
    <dgm:cxn modelId="{2FA71B50-C38B-40BB-8D0D-883820D2A3BD}" type="presParOf" srcId="{EF29ACDE-BFE3-4C9D-958A-87B762717187}" destId="{00ECA42E-6C67-4C0B-8098-7A45CAC0EBDF}" srcOrd="2" destOrd="0" presId="urn:microsoft.com/office/officeart/2005/8/layout/StepDownProcess"/>
    <dgm:cxn modelId="{321F57A0-ACA7-4372-A31F-98062801F3B4}" type="presParOf" srcId="{00ECA42E-6C67-4C0B-8098-7A45CAC0EBDF}" destId="{FDE0F3DA-6B2A-4D30-A6DD-C06F308B9FDA}" srcOrd="0" destOrd="0" presId="urn:microsoft.com/office/officeart/2005/8/layout/StepDownProcess"/>
    <dgm:cxn modelId="{429EA5CA-BB27-4F6C-8FD1-E6578476AD72}" type="presParOf" srcId="{00ECA42E-6C67-4C0B-8098-7A45CAC0EBDF}" destId="{CAC882B8-2CD5-41E4-9DE8-DCE12A6444A8}" srcOrd="1" destOrd="0" presId="urn:microsoft.com/office/officeart/2005/8/layout/StepDownProcess"/>
    <dgm:cxn modelId="{EAC943ED-F83C-4BAF-8D66-996A253C30EF}" type="presParOf" srcId="{00ECA42E-6C67-4C0B-8098-7A45CAC0EBDF}" destId="{EA86B6F9-00DD-4BAF-B436-A1FEEF0A59E3}" srcOrd="2" destOrd="0" presId="urn:microsoft.com/office/officeart/2005/8/layout/StepDownProcess"/>
    <dgm:cxn modelId="{2C6A6B00-2DCA-4386-A5F0-47D5AE9E91E1}" type="presParOf" srcId="{EF29ACDE-BFE3-4C9D-958A-87B762717187}" destId="{22E91C5A-C88E-4687-8C3C-B02203B276AB}" srcOrd="3" destOrd="0" presId="urn:microsoft.com/office/officeart/2005/8/layout/StepDownProcess"/>
    <dgm:cxn modelId="{DC63F31D-55E9-4D4C-832C-A1667C601620}" type="presParOf" srcId="{EF29ACDE-BFE3-4C9D-958A-87B762717187}" destId="{31A89832-5685-4B37-89F7-30604EDD0D74}" srcOrd="4" destOrd="0" presId="urn:microsoft.com/office/officeart/2005/8/layout/StepDownProcess"/>
    <dgm:cxn modelId="{A93D79D3-C0F4-4250-B801-F2A402D4B056}" type="presParOf" srcId="{31A89832-5685-4B37-89F7-30604EDD0D74}" destId="{47B81C4D-37D5-4F9A-8F34-6CFA135B8220}" srcOrd="0" destOrd="0" presId="urn:microsoft.com/office/officeart/2005/8/layout/StepDownProcess"/>
    <dgm:cxn modelId="{657B9B37-19AC-4D68-8CE2-DE9FC9221AE8}" type="presParOf" srcId="{31A89832-5685-4B37-89F7-30604EDD0D74}" destId="{2C62685D-AFDA-4F61-BF5B-6596AAEED02B}" srcOrd="1" destOrd="0" presId="urn:microsoft.com/office/officeart/2005/8/layout/StepDownProcess"/>
    <dgm:cxn modelId="{B8CB3070-6B95-403D-B2D3-ADD2CF5C37E9}" type="presParOf" srcId="{31A89832-5685-4B37-89F7-30604EDD0D74}" destId="{9889AED9-E2AB-4752-817B-037392C8ECE2}" srcOrd="2" destOrd="0" presId="urn:microsoft.com/office/officeart/2005/8/layout/StepDownProcess"/>
    <dgm:cxn modelId="{DFBAFA68-1AAF-482A-B2BD-BF6D020228A1}" type="presParOf" srcId="{EF29ACDE-BFE3-4C9D-958A-87B762717187}" destId="{8ACA4104-9C5F-4B38-B271-8B5D473B039C}" srcOrd="5" destOrd="0" presId="urn:microsoft.com/office/officeart/2005/8/layout/StepDownProcess"/>
    <dgm:cxn modelId="{CED5DAFA-47B7-44A4-9B55-EAC6386F96F9}" type="presParOf" srcId="{EF29ACDE-BFE3-4C9D-958A-87B762717187}" destId="{99816F14-C879-457E-95D8-A79C0F0B79FF}" srcOrd="6" destOrd="0" presId="urn:microsoft.com/office/officeart/2005/8/layout/StepDownProcess"/>
    <dgm:cxn modelId="{0295D01B-1120-4EB3-A785-3BD6B5D0F267}" type="presParOf" srcId="{99816F14-C879-457E-95D8-A79C0F0B79FF}" destId="{B0D907EB-7C08-4D76-995F-9C975EC02557}" srcOrd="0" destOrd="0" presId="urn:microsoft.com/office/officeart/2005/8/layout/StepDownProcess"/>
    <dgm:cxn modelId="{3F0BFF3B-7A63-4F76-940A-F7259501AB85}" type="presParOf" srcId="{99816F14-C879-457E-95D8-A79C0F0B79FF}" destId="{36959413-7C8E-47BD-9941-2D28F8DAC13C}" srcOrd="1" destOrd="0" presId="urn:microsoft.com/office/officeart/2005/8/layout/StepDownProcess"/>
    <dgm:cxn modelId="{059107E4-C604-46B9-9562-3C5CFB75DC31}" type="presParOf" srcId="{99816F14-C879-457E-95D8-A79C0F0B79FF}" destId="{B1B2C761-0B9E-4940-A6E3-2E40F083F04A}" srcOrd="2" destOrd="0" presId="urn:microsoft.com/office/officeart/2005/8/layout/StepDownProcess"/>
    <dgm:cxn modelId="{23465B7E-B638-482C-918E-AA4F39CFB65A}" type="presParOf" srcId="{EF29ACDE-BFE3-4C9D-958A-87B762717187}" destId="{6B2E38B3-BA2E-4157-87D6-40149EB762A0}" srcOrd="7" destOrd="0" presId="urn:microsoft.com/office/officeart/2005/8/layout/StepDownProcess"/>
    <dgm:cxn modelId="{531B4588-C0AF-49F1-A17B-D766ED083A57}" type="presParOf" srcId="{EF29ACDE-BFE3-4C9D-958A-87B762717187}" destId="{36923D52-7211-4B8B-946E-F274BE0C2DB2}" srcOrd="8" destOrd="0" presId="urn:microsoft.com/office/officeart/2005/8/layout/StepDownProcess"/>
    <dgm:cxn modelId="{F76A1193-EAE6-4275-8235-9EED4E315495}" type="presParOf" srcId="{36923D52-7211-4B8B-946E-F274BE0C2DB2}" destId="{FC396028-34CA-4D57-B995-30F1FD3AC7D7}" srcOrd="0" destOrd="0" presId="urn:microsoft.com/office/officeart/2005/8/layout/StepDownProcess"/>
    <dgm:cxn modelId="{0DB5D540-6276-4511-BBD7-4068A1C4EFE3}" type="presParOf" srcId="{36923D52-7211-4B8B-946E-F274BE0C2DB2}" destId="{3E5AE82F-4EBF-4EBE-8C6C-8DDC2B0D513A}" srcOrd="1" destOrd="0" presId="urn:microsoft.com/office/officeart/2005/8/layout/StepDownProcess"/>
    <dgm:cxn modelId="{C1A8BEDB-6DE8-4413-9884-9A3FA0B6700A}" type="presParOf" srcId="{36923D52-7211-4B8B-946E-F274BE0C2DB2}" destId="{9047A20A-AC59-4C97-A065-D9A9022D0B41}" srcOrd="2" destOrd="0" presId="urn:microsoft.com/office/officeart/2005/8/layout/StepDownProcess"/>
    <dgm:cxn modelId="{1E6BF83F-B873-45BE-B256-D622922C72EA}" type="presParOf" srcId="{EF29ACDE-BFE3-4C9D-958A-87B762717187}" destId="{D62B16F1-E098-4B05-8345-4AF7D3A61913}" srcOrd="9" destOrd="0" presId="urn:microsoft.com/office/officeart/2005/8/layout/StepDownProcess"/>
    <dgm:cxn modelId="{9E523951-4838-44AF-87A9-634753306C58}" type="presParOf" srcId="{EF29ACDE-BFE3-4C9D-958A-87B762717187}" destId="{9B88FAE6-1EF6-4193-AFD0-55ECE4FD3FC6}" srcOrd="10" destOrd="0" presId="urn:microsoft.com/office/officeart/2005/8/layout/StepDownProcess"/>
    <dgm:cxn modelId="{2037C706-6F79-45D1-A202-0BA5A1F0F41C}" type="presParOf" srcId="{9B88FAE6-1EF6-4193-AFD0-55ECE4FD3FC6}" destId="{2C9B06A5-0783-4029-93C9-DAAAF0E990B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CBB316-4EE2-4F5E-94A0-1079E07506B5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35FE4A-1633-4D48-AC07-7629911441CB}">
      <dgm:prSet phldrT="[Text]" custT="1"/>
      <dgm:spPr/>
      <dgm:t>
        <a:bodyPr/>
        <a:lstStyle/>
        <a:p>
          <a:r>
            <a:rPr lang="en-US" sz="1200" dirty="0"/>
            <a:t>Define Parameter bounds</a:t>
          </a:r>
        </a:p>
      </dgm:t>
    </dgm:pt>
    <dgm:pt modelId="{573623B6-5F08-4AC3-BAB0-7FDCB380BBAB}" type="parTrans" cxnId="{EADEFD6B-4EDB-48CA-AF12-992C230CB38D}">
      <dgm:prSet/>
      <dgm:spPr/>
      <dgm:t>
        <a:bodyPr/>
        <a:lstStyle/>
        <a:p>
          <a:endParaRPr lang="en-US"/>
        </a:p>
      </dgm:t>
    </dgm:pt>
    <dgm:pt modelId="{A3FB8826-021C-4DDB-81C0-1FE437F73C45}" type="sibTrans" cxnId="{EADEFD6B-4EDB-48CA-AF12-992C230CB38D}">
      <dgm:prSet/>
      <dgm:spPr/>
      <dgm:t>
        <a:bodyPr/>
        <a:lstStyle/>
        <a:p>
          <a:endParaRPr lang="en-US"/>
        </a:p>
      </dgm:t>
    </dgm:pt>
    <dgm:pt modelId="{DD34F3DB-0B83-4778-9E45-A4CC2A6BAB49}">
      <dgm:prSet phldrT="[Text]" custT="1"/>
      <dgm:spPr>
        <a:blipFill>
          <a:blip xmlns:r="http://schemas.openxmlformats.org/officeDocument/2006/relationships" r:embed="rId1"/>
          <a:stretch>
            <a:fillRect l="-3106" t="-4819" r="-4037" b="-10843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D7FDE5FD-EFC9-4197-BD0F-41B77CCCE063}" type="parTrans" cxnId="{F3F71EC9-DC2C-4D15-B971-A75D28776355}">
      <dgm:prSet/>
      <dgm:spPr/>
      <dgm:t>
        <a:bodyPr/>
        <a:lstStyle/>
        <a:p>
          <a:endParaRPr lang="en-US"/>
        </a:p>
      </dgm:t>
    </dgm:pt>
    <dgm:pt modelId="{A575B062-548D-4249-A881-F484B853ED55}" type="sibTrans" cxnId="{F3F71EC9-DC2C-4D15-B971-A75D28776355}">
      <dgm:prSet/>
      <dgm:spPr/>
      <dgm:t>
        <a:bodyPr/>
        <a:lstStyle/>
        <a:p>
          <a:endParaRPr lang="en-US"/>
        </a:p>
      </dgm:t>
    </dgm:pt>
    <dgm:pt modelId="{06E37784-EB4B-455A-9BA2-97FBCBAE4735}">
      <dgm:prSet phldrT="[Text]" custT="1"/>
      <dgm:spPr/>
      <dgm:t>
        <a:bodyPr/>
        <a:lstStyle/>
        <a:p>
          <a:r>
            <a:rPr lang="en-US" sz="1400" dirty="0"/>
            <a:t>Create design space on n points</a:t>
          </a:r>
        </a:p>
      </dgm:t>
    </dgm:pt>
    <dgm:pt modelId="{675544E2-C046-406B-9778-5E7027CC606E}" type="parTrans" cxnId="{4A8188C2-5D2B-4499-9106-1861A7AA2B0E}">
      <dgm:prSet/>
      <dgm:spPr/>
      <dgm:t>
        <a:bodyPr/>
        <a:lstStyle/>
        <a:p>
          <a:endParaRPr lang="en-US"/>
        </a:p>
      </dgm:t>
    </dgm:pt>
    <dgm:pt modelId="{75010F25-11C3-4314-A35A-E80968F37086}" type="sibTrans" cxnId="{4A8188C2-5D2B-4499-9106-1861A7AA2B0E}">
      <dgm:prSet/>
      <dgm:spPr/>
      <dgm:t>
        <a:bodyPr/>
        <a:lstStyle/>
        <a:p>
          <a:endParaRPr lang="en-US"/>
        </a:p>
      </dgm:t>
    </dgm:pt>
    <dgm:pt modelId="{F632525C-3515-49ED-9994-25EBA8C5B79C}">
      <dgm:prSet phldrT="[Text]" custT="1"/>
      <dgm:spPr>
        <a:blipFill>
          <a:blip xmlns:r="http://schemas.openxmlformats.org/officeDocument/2006/relationships" r:embed="rId2"/>
          <a:stretch>
            <a:fillRect l="-5076" t="-2299" b="-804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E7A27A2-4A85-42E8-A5EE-4D7D9A896FF7}" type="parTrans" cxnId="{B4A908C8-46B3-4C44-BCED-ED3503EBF046}">
      <dgm:prSet/>
      <dgm:spPr/>
      <dgm:t>
        <a:bodyPr/>
        <a:lstStyle/>
        <a:p>
          <a:endParaRPr lang="en-US"/>
        </a:p>
      </dgm:t>
    </dgm:pt>
    <dgm:pt modelId="{32922F35-6D8C-4119-BA6A-1832257CBFA4}" type="sibTrans" cxnId="{B4A908C8-46B3-4C44-BCED-ED3503EBF046}">
      <dgm:prSet/>
      <dgm:spPr/>
      <dgm:t>
        <a:bodyPr/>
        <a:lstStyle/>
        <a:p>
          <a:endParaRPr lang="en-US"/>
        </a:p>
      </dgm:t>
    </dgm:pt>
    <dgm:pt modelId="{C8A1C7E8-3DF3-431F-821A-35B21303BECC}">
      <dgm:prSet phldrT="[Text]" custT="1"/>
      <dgm:spPr/>
      <dgm:t>
        <a:bodyPr/>
        <a:lstStyle/>
        <a:p>
          <a:r>
            <a:rPr lang="en-US" sz="1200" dirty="0"/>
            <a:t>Perform n hi-fi simulations using generated design space</a:t>
          </a:r>
        </a:p>
      </dgm:t>
    </dgm:pt>
    <dgm:pt modelId="{C5A1CDCC-A2DB-4CE9-BF02-A4686FFDD97F}" type="parTrans" cxnId="{A0F3D21D-7CC3-4613-945F-5D045DCD04F5}">
      <dgm:prSet/>
      <dgm:spPr/>
      <dgm:t>
        <a:bodyPr/>
        <a:lstStyle/>
        <a:p>
          <a:endParaRPr lang="en-US"/>
        </a:p>
      </dgm:t>
    </dgm:pt>
    <dgm:pt modelId="{CAE91BE6-511F-4FAF-9B76-F2C0AB3A7C68}" type="sibTrans" cxnId="{A0F3D21D-7CC3-4613-945F-5D045DCD04F5}">
      <dgm:prSet/>
      <dgm:spPr/>
      <dgm:t>
        <a:bodyPr/>
        <a:lstStyle/>
        <a:p>
          <a:endParaRPr lang="en-US"/>
        </a:p>
      </dgm:t>
    </dgm:pt>
    <dgm:pt modelId="{1B2807D3-F629-4F4D-8B53-569676D0F4A9}">
      <dgm:prSet phldrT="[Text]" custT="1"/>
      <dgm:spPr/>
      <dgm:t>
        <a:bodyPr/>
        <a:lstStyle/>
        <a:p>
          <a:r>
            <a:rPr lang="en-US" sz="1400" dirty="0"/>
            <a:t>Create snapshot matrix of n columns using Greedy Algorithm</a:t>
          </a:r>
        </a:p>
      </dgm:t>
    </dgm:pt>
    <dgm:pt modelId="{288D703B-AD41-4FA2-9C3F-82993884B47A}" type="parTrans" cxnId="{CB4372B1-A835-48F5-BF10-B745BF282C92}">
      <dgm:prSet/>
      <dgm:spPr/>
      <dgm:t>
        <a:bodyPr/>
        <a:lstStyle/>
        <a:p>
          <a:endParaRPr lang="en-US"/>
        </a:p>
      </dgm:t>
    </dgm:pt>
    <dgm:pt modelId="{3C6F109C-8D6B-4DC3-BA9B-5F2A056101A1}" type="sibTrans" cxnId="{CB4372B1-A835-48F5-BF10-B745BF282C92}">
      <dgm:prSet/>
      <dgm:spPr/>
      <dgm:t>
        <a:bodyPr/>
        <a:lstStyle/>
        <a:p>
          <a:endParaRPr lang="en-US"/>
        </a:p>
      </dgm:t>
    </dgm:pt>
    <dgm:pt modelId="{4B1ED5D8-AFFD-4119-B27C-6F916D3CA3CF}">
      <dgm:prSet phldrT="[Text]" custT="1"/>
      <dgm:spPr/>
      <dgm:t>
        <a:bodyPr/>
        <a:lstStyle/>
        <a:p>
          <a:r>
            <a:rPr lang="en-US" sz="1200" dirty="0"/>
            <a:t>Solve in reduced base</a:t>
          </a:r>
        </a:p>
      </dgm:t>
    </dgm:pt>
    <dgm:pt modelId="{AEAFC445-F10F-425B-986E-B90697A88874}" type="parTrans" cxnId="{1F298792-ADD8-4CDF-99BF-95EF7D46B7D0}">
      <dgm:prSet/>
      <dgm:spPr/>
      <dgm:t>
        <a:bodyPr/>
        <a:lstStyle/>
        <a:p>
          <a:endParaRPr lang="en-US"/>
        </a:p>
      </dgm:t>
    </dgm:pt>
    <dgm:pt modelId="{1E73AA5B-540C-45C4-8F6F-E64B7A2639D9}" type="sibTrans" cxnId="{1F298792-ADD8-4CDF-99BF-95EF7D46B7D0}">
      <dgm:prSet/>
      <dgm:spPr/>
      <dgm:t>
        <a:bodyPr/>
        <a:lstStyle/>
        <a:p>
          <a:endParaRPr lang="en-US"/>
        </a:p>
      </dgm:t>
    </dgm:pt>
    <dgm:pt modelId="{6FF07443-FE6E-4A85-94E1-9098ED9892EA}">
      <dgm:prSet phldrT="[Text]" custT="1"/>
      <dgm:spPr/>
      <dgm:t>
        <a:bodyPr/>
        <a:lstStyle/>
        <a:p>
          <a:r>
            <a:rPr lang="en-US" sz="1200" dirty="0"/>
            <a:t>Perform a POD over snapshot matrix</a:t>
          </a:r>
        </a:p>
      </dgm:t>
    </dgm:pt>
    <dgm:pt modelId="{FF44198B-E1DD-4A77-8E43-5D806954B1A4}" type="sibTrans" cxnId="{63151E0F-042D-445C-A389-F556EE999AEF}">
      <dgm:prSet/>
      <dgm:spPr/>
      <dgm:t>
        <a:bodyPr/>
        <a:lstStyle/>
        <a:p>
          <a:endParaRPr lang="en-US"/>
        </a:p>
      </dgm:t>
    </dgm:pt>
    <dgm:pt modelId="{C396A0B8-A925-4F55-87A0-913A33D07FD0}" type="parTrans" cxnId="{63151E0F-042D-445C-A389-F556EE999AEF}">
      <dgm:prSet/>
      <dgm:spPr/>
      <dgm:t>
        <a:bodyPr/>
        <a:lstStyle/>
        <a:p>
          <a:endParaRPr lang="en-US"/>
        </a:p>
      </dgm:t>
    </dgm:pt>
    <dgm:pt modelId="{646D46E0-D7AB-465D-B0B3-2E8F1865320D}">
      <dgm:prSet phldrT="[Text]" custT="1"/>
      <dgm:spPr/>
      <dgm:t>
        <a:bodyPr/>
        <a:lstStyle/>
        <a:p>
          <a:r>
            <a:rPr lang="en-US" sz="1400" dirty="0"/>
            <a:t>Find reduced base</a:t>
          </a:r>
        </a:p>
      </dgm:t>
    </dgm:pt>
    <dgm:pt modelId="{332638CF-4484-4661-AFC7-1DD063B80F18}" type="parTrans" cxnId="{2CF686CA-7C56-43F5-878F-F2B1E4A2F2E5}">
      <dgm:prSet/>
      <dgm:spPr/>
      <dgm:t>
        <a:bodyPr/>
        <a:lstStyle/>
        <a:p>
          <a:endParaRPr lang="en-US"/>
        </a:p>
      </dgm:t>
    </dgm:pt>
    <dgm:pt modelId="{276768B0-C373-440D-AC87-89B997B3619D}" type="sibTrans" cxnId="{2CF686CA-7C56-43F5-878F-F2B1E4A2F2E5}">
      <dgm:prSet/>
      <dgm:spPr/>
      <dgm:t>
        <a:bodyPr/>
        <a:lstStyle/>
        <a:p>
          <a:endParaRPr lang="en-US"/>
        </a:p>
      </dgm:t>
    </dgm:pt>
    <dgm:pt modelId="{49D3B60C-EC59-49E1-9B42-0E45B24BCF1B}">
      <dgm:prSet phldrT="[Text]" custT="1"/>
      <dgm:spPr/>
      <dgm:t>
        <a:bodyPr/>
        <a:lstStyle/>
        <a:p>
          <a:r>
            <a:rPr lang="en-US" sz="1200" dirty="0"/>
            <a:t>Error correction and debugging</a:t>
          </a:r>
        </a:p>
      </dgm:t>
    </dgm:pt>
    <dgm:pt modelId="{AA0246E5-56B5-4C20-A7CC-E0B35EFE0466}" type="parTrans" cxnId="{87F2B2B4-4FB1-40A8-83AE-18D5E1DCB1C9}">
      <dgm:prSet/>
      <dgm:spPr/>
      <dgm:t>
        <a:bodyPr/>
        <a:lstStyle/>
        <a:p>
          <a:endParaRPr lang="en-US"/>
        </a:p>
      </dgm:t>
    </dgm:pt>
    <dgm:pt modelId="{D8060FC8-854B-4452-8609-7626DF243FE6}" type="sibTrans" cxnId="{87F2B2B4-4FB1-40A8-83AE-18D5E1DCB1C9}">
      <dgm:prSet/>
      <dgm:spPr/>
      <dgm:t>
        <a:bodyPr/>
        <a:lstStyle/>
        <a:p>
          <a:endParaRPr lang="en-US"/>
        </a:p>
      </dgm:t>
    </dgm:pt>
    <dgm:pt modelId="{EF29ACDE-BFE3-4C9D-958A-87B762717187}" type="pres">
      <dgm:prSet presAssocID="{08CBB316-4EE2-4F5E-94A0-1079E07506B5}" presName="rootnode" presStyleCnt="0">
        <dgm:presLayoutVars>
          <dgm:chMax/>
          <dgm:chPref/>
          <dgm:dir/>
          <dgm:animLvl val="lvl"/>
        </dgm:presLayoutVars>
      </dgm:prSet>
      <dgm:spPr/>
    </dgm:pt>
    <dgm:pt modelId="{00676122-7814-4908-A2BC-AE4356F05B35}" type="pres">
      <dgm:prSet presAssocID="{A435FE4A-1633-4D48-AC07-7629911441CB}" presName="composite" presStyleCnt="0"/>
      <dgm:spPr/>
    </dgm:pt>
    <dgm:pt modelId="{21A92698-4A06-4CC3-B9FC-1F33B0F14F14}" type="pres">
      <dgm:prSet presAssocID="{A435FE4A-1633-4D48-AC07-7629911441CB}" presName="bentUpArrow1" presStyleLbl="alignImgPlace1" presStyleIdx="0" presStyleCnt="5"/>
      <dgm:spPr/>
    </dgm:pt>
    <dgm:pt modelId="{1E6EB3BE-4F47-4498-9F17-2B8F46936EB1}" type="pres">
      <dgm:prSet presAssocID="{A435FE4A-1633-4D48-AC07-7629911441CB}" presName="ParentText" presStyleLbl="node1" presStyleIdx="0" presStyleCnt="6" custLinFactNeighborX="-18325" custLinFactNeighborY="-1870">
        <dgm:presLayoutVars>
          <dgm:chMax val="1"/>
          <dgm:chPref val="1"/>
          <dgm:bulletEnabled val="1"/>
        </dgm:presLayoutVars>
      </dgm:prSet>
      <dgm:spPr/>
    </dgm:pt>
    <dgm:pt modelId="{8395C909-0828-464C-8FC6-780435435DC4}" type="pres">
      <dgm:prSet presAssocID="{A435FE4A-1633-4D48-AC07-7629911441CB}" presName="ChildText" presStyleLbl="revTx" presStyleIdx="0" presStyleCnt="5" custScaleX="285836" custScaleY="95053" custLinFactNeighborX="67778" custLinFactNeighborY="-3804">
        <dgm:presLayoutVars>
          <dgm:chMax val="0"/>
          <dgm:chPref val="0"/>
          <dgm:bulletEnabled val="1"/>
        </dgm:presLayoutVars>
      </dgm:prSet>
      <dgm:spPr/>
    </dgm:pt>
    <dgm:pt modelId="{C6BB93CD-C9AB-4ABD-A871-60C6FD047568}" type="pres">
      <dgm:prSet presAssocID="{A3FB8826-021C-4DDB-81C0-1FE437F73C45}" presName="sibTrans" presStyleCnt="0"/>
      <dgm:spPr/>
    </dgm:pt>
    <dgm:pt modelId="{00ECA42E-6C67-4C0B-8098-7A45CAC0EBDF}" type="pres">
      <dgm:prSet presAssocID="{06E37784-EB4B-455A-9BA2-97FBCBAE4735}" presName="composite" presStyleCnt="0"/>
      <dgm:spPr/>
    </dgm:pt>
    <dgm:pt modelId="{FDE0F3DA-6B2A-4D30-A6DD-C06F308B9FDA}" type="pres">
      <dgm:prSet presAssocID="{06E37784-EB4B-455A-9BA2-97FBCBAE4735}" presName="bentUpArrow1" presStyleLbl="alignImgPlace1" presStyleIdx="1" presStyleCnt="5"/>
      <dgm:spPr/>
    </dgm:pt>
    <dgm:pt modelId="{CAC882B8-2CD5-41E4-9DE8-DCE12A6444A8}" type="pres">
      <dgm:prSet presAssocID="{06E37784-EB4B-455A-9BA2-97FBCBAE4735}" presName="ParentText" presStyleLbl="node1" presStyleIdx="1" presStyleCnt="6" custScaleX="165000" custScaleY="112338" custLinFactNeighborX="-24227" custLinFactNeighborY="-6101">
        <dgm:presLayoutVars>
          <dgm:chMax val="1"/>
          <dgm:chPref val="1"/>
          <dgm:bulletEnabled val="1"/>
        </dgm:presLayoutVars>
      </dgm:prSet>
      <dgm:spPr/>
    </dgm:pt>
    <dgm:pt modelId="{EA86B6F9-00DD-4BAF-B436-A1FEEF0A59E3}" type="pres">
      <dgm:prSet presAssocID="{06E37784-EB4B-455A-9BA2-97FBCBAE4735}" presName="ChildText" presStyleLbl="revTx" presStyleIdx="1" presStyleCnt="5" custScaleX="175246" custLinFactNeighborX="52553" custLinFactNeighborY="-5989">
        <dgm:presLayoutVars>
          <dgm:chMax val="0"/>
          <dgm:chPref val="0"/>
          <dgm:bulletEnabled val="1"/>
        </dgm:presLayoutVars>
      </dgm:prSet>
      <dgm:spPr/>
    </dgm:pt>
    <dgm:pt modelId="{22E91C5A-C88E-4687-8C3C-B02203B276AB}" type="pres">
      <dgm:prSet presAssocID="{75010F25-11C3-4314-A35A-E80968F37086}" presName="sibTrans" presStyleCnt="0"/>
      <dgm:spPr/>
    </dgm:pt>
    <dgm:pt modelId="{31A89832-5685-4B37-89F7-30604EDD0D74}" type="pres">
      <dgm:prSet presAssocID="{C8A1C7E8-3DF3-431F-821A-35B21303BECC}" presName="composite" presStyleCnt="0"/>
      <dgm:spPr/>
    </dgm:pt>
    <dgm:pt modelId="{47B81C4D-37D5-4F9A-8F34-6CFA135B8220}" type="pres">
      <dgm:prSet presAssocID="{C8A1C7E8-3DF3-431F-821A-35B21303BECC}" presName="bentUpArrow1" presStyleLbl="alignImgPlace1" presStyleIdx="2" presStyleCnt="5"/>
      <dgm:spPr/>
    </dgm:pt>
    <dgm:pt modelId="{2C62685D-AFDA-4F61-BF5B-6596AAEED02B}" type="pres">
      <dgm:prSet presAssocID="{C8A1C7E8-3DF3-431F-821A-35B21303BECC}" presName="ParentText" presStyleLbl="node1" presStyleIdx="2" presStyleCnt="6" custScaleX="175385" custScaleY="103940" custLinFactNeighborX="3672" custLinFactNeighborY="-8701">
        <dgm:presLayoutVars>
          <dgm:chMax val="1"/>
          <dgm:chPref val="1"/>
          <dgm:bulletEnabled val="1"/>
        </dgm:presLayoutVars>
      </dgm:prSet>
      <dgm:spPr/>
    </dgm:pt>
    <dgm:pt modelId="{9889AED9-E2AB-4752-817B-037392C8ECE2}" type="pres">
      <dgm:prSet presAssocID="{C8A1C7E8-3DF3-431F-821A-35B21303BECC}" presName="ChildText" presStyleLbl="revTx" presStyleIdx="2" presStyleCnt="5" custScaleX="277463" custLinFactX="45729" custLinFactNeighborX="100000" custLinFactNeighborY="-5624">
        <dgm:presLayoutVars>
          <dgm:chMax val="0"/>
          <dgm:chPref val="0"/>
          <dgm:bulletEnabled val="1"/>
        </dgm:presLayoutVars>
      </dgm:prSet>
      <dgm:spPr/>
    </dgm:pt>
    <dgm:pt modelId="{8ACA4104-9C5F-4B38-B271-8B5D473B039C}" type="pres">
      <dgm:prSet presAssocID="{CAE91BE6-511F-4FAF-9B76-F2C0AB3A7C68}" presName="sibTrans" presStyleCnt="0"/>
      <dgm:spPr/>
    </dgm:pt>
    <dgm:pt modelId="{99816F14-C879-457E-95D8-A79C0F0B79FF}" type="pres">
      <dgm:prSet presAssocID="{6FF07443-FE6E-4A85-94E1-9098ED9892EA}" presName="composite" presStyleCnt="0"/>
      <dgm:spPr/>
    </dgm:pt>
    <dgm:pt modelId="{B0D907EB-7C08-4D76-995F-9C975EC02557}" type="pres">
      <dgm:prSet presAssocID="{6FF07443-FE6E-4A85-94E1-9098ED9892EA}" presName="bentUpArrow1" presStyleLbl="alignImgPlace1" presStyleIdx="3" presStyleCnt="5" custLinFactNeighborX="18859"/>
      <dgm:spPr/>
    </dgm:pt>
    <dgm:pt modelId="{36959413-7C8E-47BD-9941-2D28F8DAC13C}" type="pres">
      <dgm:prSet presAssocID="{6FF07443-FE6E-4A85-94E1-9098ED9892EA}" presName="ParentText" presStyleLbl="node1" presStyleIdx="3" presStyleCnt="6" custScaleX="166725" custScaleY="77669" custLinFactNeighborX="1602" custLinFactNeighborY="5496">
        <dgm:presLayoutVars>
          <dgm:chMax val="1"/>
          <dgm:chPref val="1"/>
          <dgm:bulletEnabled val="1"/>
        </dgm:presLayoutVars>
      </dgm:prSet>
      <dgm:spPr/>
    </dgm:pt>
    <dgm:pt modelId="{B1B2C761-0B9E-4940-A6E3-2E40F083F04A}" type="pres">
      <dgm:prSet presAssocID="{6FF07443-FE6E-4A85-94E1-9098ED9892EA}" presName="ChildText" presStyleLbl="revTx" presStyleIdx="3" presStyleCnt="5" custScaleX="243576" custLinFactX="18850" custLinFactNeighborX="100000" custLinFactNeighborY="4208">
        <dgm:presLayoutVars>
          <dgm:chMax val="0"/>
          <dgm:chPref val="0"/>
          <dgm:bulletEnabled val="1"/>
        </dgm:presLayoutVars>
      </dgm:prSet>
      <dgm:spPr/>
    </dgm:pt>
    <dgm:pt modelId="{6B2E38B3-BA2E-4157-87D6-40149EB762A0}" type="pres">
      <dgm:prSet presAssocID="{FF44198B-E1DD-4A77-8E43-5D806954B1A4}" presName="sibTrans" presStyleCnt="0"/>
      <dgm:spPr/>
    </dgm:pt>
    <dgm:pt modelId="{36923D52-7211-4B8B-946E-F274BE0C2DB2}" type="pres">
      <dgm:prSet presAssocID="{4B1ED5D8-AFFD-4119-B27C-6F916D3CA3CF}" presName="composite" presStyleCnt="0"/>
      <dgm:spPr/>
    </dgm:pt>
    <dgm:pt modelId="{FC396028-34CA-4D57-B995-30F1FD3AC7D7}" type="pres">
      <dgm:prSet presAssocID="{4B1ED5D8-AFFD-4119-B27C-6F916D3CA3CF}" presName="bentUpArrow1" presStyleLbl="alignImgPlace1" presStyleIdx="4" presStyleCnt="5"/>
      <dgm:spPr/>
    </dgm:pt>
    <dgm:pt modelId="{3E5AE82F-4EBF-4EBE-8C6C-8DDC2B0D513A}" type="pres">
      <dgm:prSet presAssocID="{4B1ED5D8-AFFD-4119-B27C-6F916D3CA3CF}" presName="ParentText" presStyleLbl="node1" presStyleIdx="4" presStyleCnt="6" custScaleX="164969" custScaleY="92354" custLinFactNeighborX="10249" custLinFactNeighborY="2735">
        <dgm:presLayoutVars>
          <dgm:chMax val="1"/>
          <dgm:chPref val="1"/>
          <dgm:bulletEnabled val="1"/>
        </dgm:presLayoutVars>
      </dgm:prSet>
      <dgm:spPr/>
    </dgm:pt>
    <dgm:pt modelId="{9047A20A-AC59-4C97-A065-D9A9022D0B41}" type="pres">
      <dgm:prSet presAssocID="{4B1ED5D8-AFFD-4119-B27C-6F916D3CA3CF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62B16F1-E098-4B05-8345-4AF7D3A61913}" type="pres">
      <dgm:prSet presAssocID="{1E73AA5B-540C-45C4-8F6F-E64B7A2639D9}" presName="sibTrans" presStyleCnt="0"/>
      <dgm:spPr/>
    </dgm:pt>
    <dgm:pt modelId="{9B88FAE6-1EF6-4193-AFD0-55ECE4FD3FC6}" type="pres">
      <dgm:prSet presAssocID="{49D3B60C-EC59-49E1-9B42-0E45B24BCF1B}" presName="composite" presStyleCnt="0"/>
      <dgm:spPr/>
    </dgm:pt>
    <dgm:pt modelId="{2C9B06A5-0783-4029-93C9-DAAAF0E990BB}" type="pres">
      <dgm:prSet presAssocID="{49D3B60C-EC59-49E1-9B42-0E45B24BCF1B}" presName="ParentText" presStyleLbl="node1" presStyleIdx="5" presStyleCnt="6" custScaleX="146120" custLinFactNeighborX="-2493" custLinFactNeighborY="3898">
        <dgm:presLayoutVars>
          <dgm:chMax val="1"/>
          <dgm:chPref val="1"/>
          <dgm:bulletEnabled val="1"/>
        </dgm:presLayoutVars>
      </dgm:prSet>
      <dgm:spPr/>
    </dgm:pt>
  </dgm:ptLst>
  <dgm:cxnLst>
    <dgm:cxn modelId="{303C1202-E593-43E0-8302-0C68FABC4975}" type="presOf" srcId="{A435FE4A-1633-4D48-AC07-7629911441CB}" destId="{1E6EB3BE-4F47-4498-9F17-2B8F46936EB1}" srcOrd="0" destOrd="0" presId="urn:microsoft.com/office/officeart/2005/8/layout/StepDownProcess"/>
    <dgm:cxn modelId="{63151E0F-042D-445C-A389-F556EE999AEF}" srcId="{08CBB316-4EE2-4F5E-94A0-1079E07506B5}" destId="{6FF07443-FE6E-4A85-94E1-9098ED9892EA}" srcOrd="3" destOrd="0" parTransId="{C396A0B8-A925-4F55-87A0-913A33D07FD0}" sibTransId="{FF44198B-E1DD-4A77-8E43-5D806954B1A4}"/>
    <dgm:cxn modelId="{A0F3D21D-7CC3-4613-945F-5D045DCD04F5}" srcId="{08CBB316-4EE2-4F5E-94A0-1079E07506B5}" destId="{C8A1C7E8-3DF3-431F-821A-35B21303BECC}" srcOrd="2" destOrd="0" parTransId="{C5A1CDCC-A2DB-4CE9-BF02-A4686FFDD97F}" sibTransId="{CAE91BE6-511F-4FAF-9B76-F2C0AB3A7C68}"/>
    <dgm:cxn modelId="{C20A8B26-42D0-478F-9214-7E06671F9602}" type="presOf" srcId="{C8A1C7E8-3DF3-431F-821A-35B21303BECC}" destId="{2C62685D-AFDA-4F61-BF5B-6596AAEED02B}" srcOrd="0" destOrd="0" presId="urn:microsoft.com/office/officeart/2005/8/layout/StepDownProcess"/>
    <dgm:cxn modelId="{EC6D125B-CE64-456D-8574-6982F8FB2410}" type="presOf" srcId="{DD34F3DB-0B83-4778-9E45-A4CC2A6BAB49}" destId="{8395C909-0828-464C-8FC6-780435435DC4}" srcOrd="0" destOrd="0" presId="urn:microsoft.com/office/officeart/2005/8/layout/StepDownProcess"/>
    <dgm:cxn modelId="{EADEFD6B-4EDB-48CA-AF12-992C230CB38D}" srcId="{08CBB316-4EE2-4F5E-94A0-1079E07506B5}" destId="{A435FE4A-1633-4D48-AC07-7629911441CB}" srcOrd="0" destOrd="0" parTransId="{573623B6-5F08-4AC3-BAB0-7FDCB380BBAB}" sibTransId="{A3FB8826-021C-4DDB-81C0-1FE437F73C45}"/>
    <dgm:cxn modelId="{5D3CC456-2386-45CD-80B2-ABB91FDC4381}" type="presOf" srcId="{646D46E0-D7AB-465D-B0B3-2E8F1865320D}" destId="{B1B2C761-0B9E-4940-A6E3-2E40F083F04A}" srcOrd="0" destOrd="0" presId="urn:microsoft.com/office/officeart/2005/8/layout/StepDownProcess"/>
    <dgm:cxn modelId="{1F298792-ADD8-4CDF-99BF-95EF7D46B7D0}" srcId="{08CBB316-4EE2-4F5E-94A0-1079E07506B5}" destId="{4B1ED5D8-AFFD-4119-B27C-6F916D3CA3CF}" srcOrd="4" destOrd="0" parTransId="{AEAFC445-F10F-425B-986E-B90697A88874}" sibTransId="{1E73AA5B-540C-45C4-8F6F-E64B7A2639D9}"/>
    <dgm:cxn modelId="{83404F93-D9EB-499A-8977-4D0E288195C8}" type="presOf" srcId="{49D3B60C-EC59-49E1-9B42-0E45B24BCF1B}" destId="{2C9B06A5-0783-4029-93C9-DAAAF0E990BB}" srcOrd="0" destOrd="0" presId="urn:microsoft.com/office/officeart/2005/8/layout/StepDownProcess"/>
    <dgm:cxn modelId="{D89EA4A8-3CB5-4355-99AA-50B877855B60}" type="presOf" srcId="{6FF07443-FE6E-4A85-94E1-9098ED9892EA}" destId="{36959413-7C8E-47BD-9941-2D28F8DAC13C}" srcOrd="0" destOrd="0" presId="urn:microsoft.com/office/officeart/2005/8/layout/StepDownProcess"/>
    <dgm:cxn modelId="{CB4372B1-A835-48F5-BF10-B745BF282C92}" srcId="{C8A1C7E8-3DF3-431F-821A-35B21303BECC}" destId="{1B2807D3-F629-4F4D-8B53-569676D0F4A9}" srcOrd="0" destOrd="0" parTransId="{288D703B-AD41-4FA2-9C3F-82993884B47A}" sibTransId="{3C6F109C-8D6B-4DC3-BA9B-5F2A056101A1}"/>
    <dgm:cxn modelId="{D5C3BAB1-C8E6-4DC9-860E-ED1A076A65A0}" type="presOf" srcId="{06E37784-EB4B-455A-9BA2-97FBCBAE4735}" destId="{CAC882B8-2CD5-41E4-9DE8-DCE12A6444A8}" srcOrd="0" destOrd="0" presId="urn:microsoft.com/office/officeart/2005/8/layout/StepDownProcess"/>
    <dgm:cxn modelId="{87F2B2B4-4FB1-40A8-83AE-18D5E1DCB1C9}" srcId="{08CBB316-4EE2-4F5E-94A0-1079E07506B5}" destId="{49D3B60C-EC59-49E1-9B42-0E45B24BCF1B}" srcOrd="5" destOrd="0" parTransId="{AA0246E5-56B5-4C20-A7CC-E0B35EFE0466}" sibTransId="{D8060FC8-854B-4452-8609-7626DF243FE6}"/>
    <dgm:cxn modelId="{4A8188C2-5D2B-4499-9106-1861A7AA2B0E}" srcId="{08CBB316-4EE2-4F5E-94A0-1079E07506B5}" destId="{06E37784-EB4B-455A-9BA2-97FBCBAE4735}" srcOrd="1" destOrd="0" parTransId="{675544E2-C046-406B-9778-5E7027CC606E}" sibTransId="{75010F25-11C3-4314-A35A-E80968F37086}"/>
    <dgm:cxn modelId="{B4A908C8-46B3-4C44-BCED-ED3503EBF046}" srcId="{06E37784-EB4B-455A-9BA2-97FBCBAE4735}" destId="{F632525C-3515-49ED-9994-25EBA8C5B79C}" srcOrd="0" destOrd="0" parTransId="{2E7A27A2-4A85-42E8-A5EE-4D7D9A896FF7}" sibTransId="{32922F35-6D8C-4119-BA6A-1832257CBFA4}"/>
    <dgm:cxn modelId="{F3F71EC9-DC2C-4D15-B971-A75D28776355}" srcId="{A435FE4A-1633-4D48-AC07-7629911441CB}" destId="{DD34F3DB-0B83-4778-9E45-A4CC2A6BAB49}" srcOrd="0" destOrd="0" parTransId="{D7FDE5FD-EFC9-4197-BD0F-41B77CCCE063}" sibTransId="{A575B062-548D-4249-A881-F484B853ED55}"/>
    <dgm:cxn modelId="{2CF686CA-7C56-43F5-878F-F2B1E4A2F2E5}" srcId="{6FF07443-FE6E-4A85-94E1-9098ED9892EA}" destId="{646D46E0-D7AB-465D-B0B3-2E8F1865320D}" srcOrd="0" destOrd="0" parTransId="{332638CF-4484-4661-AFC7-1DD063B80F18}" sibTransId="{276768B0-C373-440D-AC87-89B997B3619D}"/>
    <dgm:cxn modelId="{593CB0D3-2C3E-4AD0-A5AB-E7A8E966EC92}" type="presOf" srcId="{F632525C-3515-49ED-9994-25EBA8C5B79C}" destId="{EA86B6F9-00DD-4BAF-B436-A1FEEF0A59E3}" srcOrd="0" destOrd="0" presId="urn:microsoft.com/office/officeart/2005/8/layout/StepDownProcess"/>
    <dgm:cxn modelId="{08EA7ADB-EA60-42C3-9A83-3C5B8D5867E8}" type="presOf" srcId="{08CBB316-4EE2-4F5E-94A0-1079E07506B5}" destId="{EF29ACDE-BFE3-4C9D-958A-87B762717187}" srcOrd="0" destOrd="0" presId="urn:microsoft.com/office/officeart/2005/8/layout/StepDownProcess"/>
    <dgm:cxn modelId="{445196EC-FB4A-43B2-9D6D-B70454B8597F}" type="presOf" srcId="{1B2807D3-F629-4F4D-8B53-569676D0F4A9}" destId="{9889AED9-E2AB-4752-817B-037392C8ECE2}" srcOrd="0" destOrd="0" presId="urn:microsoft.com/office/officeart/2005/8/layout/StepDownProcess"/>
    <dgm:cxn modelId="{B333D8F1-CED3-49A5-A0EB-92E421DC3A7E}" type="presOf" srcId="{4B1ED5D8-AFFD-4119-B27C-6F916D3CA3CF}" destId="{3E5AE82F-4EBF-4EBE-8C6C-8DDC2B0D513A}" srcOrd="0" destOrd="0" presId="urn:microsoft.com/office/officeart/2005/8/layout/StepDownProcess"/>
    <dgm:cxn modelId="{FAED64BC-F74D-4657-BB39-5D788D3A1E0B}" type="presParOf" srcId="{EF29ACDE-BFE3-4C9D-958A-87B762717187}" destId="{00676122-7814-4908-A2BC-AE4356F05B35}" srcOrd="0" destOrd="0" presId="urn:microsoft.com/office/officeart/2005/8/layout/StepDownProcess"/>
    <dgm:cxn modelId="{314B5A27-48CC-4436-B72F-DABDAF00D4E0}" type="presParOf" srcId="{00676122-7814-4908-A2BC-AE4356F05B35}" destId="{21A92698-4A06-4CC3-B9FC-1F33B0F14F14}" srcOrd="0" destOrd="0" presId="urn:microsoft.com/office/officeart/2005/8/layout/StepDownProcess"/>
    <dgm:cxn modelId="{E058DD1F-D850-40E6-A7FE-284B09BE4144}" type="presParOf" srcId="{00676122-7814-4908-A2BC-AE4356F05B35}" destId="{1E6EB3BE-4F47-4498-9F17-2B8F46936EB1}" srcOrd="1" destOrd="0" presId="urn:microsoft.com/office/officeart/2005/8/layout/StepDownProcess"/>
    <dgm:cxn modelId="{6A6C426D-B8C5-4A59-8FEC-C02FA0B7CCE3}" type="presParOf" srcId="{00676122-7814-4908-A2BC-AE4356F05B35}" destId="{8395C909-0828-464C-8FC6-780435435DC4}" srcOrd="2" destOrd="0" presId="urn:microsoft.com/office/officeart/2005/8/layout/StepDownProcess"/>
    <dgm:cxn modelId="{71A0D915-1882-4F2F-8456-F401F3873CFB}" type="presParOf" srcId="{EF29ACDE-BFE3-4C9D-958A-87B762717187}" destId="{C6BB93CD-C9AB-4ABD-A871-60C6FD047568}" srcOrd="1" destOrd="0" presId="urn:microsoft.com/office/officeart/2005/8/layout/StepDownProcess"/>
    <dgm:cxn modelId="{2FA71B50-C38B-40BB-8D0D-883820D2A3BD}" type="presParOf" srcId="{EF29ACDE-BFE3-4C9D-958A-87B762717187}" destId="{00ECA42E-6C67-4C0B-8098-7A45CAC0EBDF}" srcOrd="2" destOrd="0" presId="urn:microsoft.com/office/officeart/2005/8/layout/StepDownProcess"/>
    <dgm:cxn modelId="{321F57A0-ACA7-4372-A31F-98062801F3B4}" type="presParOf" srcId="{00ECA42E-6C67-4C0B-8098-7A45CAC0EBDF}" destId="{FDE0F3DA-6B2A-4D30-A6DD-C06F308B9FDA}" srcOrd="0" destOrd="0" presId="urn:microsoft.com/office/officeart/2005/8/layout/StepDownProcess"/>
    <dgm:cxn modelId="{429EA5CA-BB27-4F6C-8FD1-E6578476AD72}" type="presParOf" srcId="{00ECA42E-6C67-4C0B-8098-7A45CAC0EBDF}" destId="{CAC882B8-2CD5-41E4-9DE8-DCE12A6444A8}" srcOrd="1" destOrd="0" presId="urn:microsoft.com/office/officeart/2005/8/layout/StepDownProcess"/>
    <dgm:cxn modelId="{EAC943ED-F83C-4BAF-8D66-996A253C30EF}" type="presParOf" srcId="{00ECA42E-6C67-4C0B-8098-7A45CAC0EBDF}" destId="{EA86B6F9-00DD-4BAF-B436-A1FEEF0A59E3}" srcOrd="2" destOrd="0" presId="urn:microsoft.com/office/officeart/2005/8/layout/StepDownProcess"/>
    <dgm:cxn modelId="{2C6A6B00-2DCA-4386-A5F0-47D5AE9E91E1}" type="presParOf" srcId="{EF29ACDE-BFE3-4C9D-958A-87B762717187}" destId="{22E91C5A-C88E-4687-8C3C-B02203B276AB}" srcOrd="3" destOrd="0" presId="urn:microsoft.com/office/officeart/2005/8/layout/StepDownProcess"/>
    <dgm:cxn modelId="{DC63F31D-55E9-4D4C-832C-A1667C601620}" type="presParOf" srcId="{EF29ACDE-BFE3-4C9D-958A-87B762717187}" destId="{31A89832-5685-4B37-89F7-30604EDD0D74}" srcOrd="4" destOrd="0" presId="urn:microsoft.com/office/officeart/2005/8/layout/StepDownProcess"/>
    <dgm:cxn modelId="{A93D79D3-C0F4-4250-B801-F2A402D4B056}" type="presParOf" srcId="{31A89832-5685-4B37-89F7-30604EDD0D74}" destId="{47B81C4D-37D5-4F9A-8F34-6CFA135B8220}" srcOrd="0" destOrd="0" presId="urn:microsoft.com/office/officeart/2005/8/layout/StepDownProcess"/>
    <dgm:cxn modelId="{657B9B37-19AC-4D68-8CE2-DE9FC9221AE8}" type="presParOf" srcId="{31A89832-5685-4B37-89F7-30604EDD0D74}" destId="{2C62685D-AFDA-4F61-BF5B-6596AAEED02B}" srcOrd="1" destOrd="0" presId="urn:microsoft.com/office/officeart/2005/8/layout/StepDownProcess"/>
    <dgm:cxn modelId="{B8CB3070-6B95-403D-B2D3-ADD2CF5C37E9}" type="presParOf" srcId="{31A89832-5685-4B37-89F7-30604EDD0D74}" destId="{9889AED9-E2AB-4752-817B-037392C8ECE2}" srcOrd="2" destOrd="0" presId="urn:microsoft.com/office/officeart/2005/8/layout/StepDownProcess"/>
    <dgm:cxn modelId="{DFBAFA68-1AAF-482A-B2BD-BF6D020228A1}" type="presParOf" srcId="{EF29ACDE-BFE3-4C9D-958A-87B762717187}" destId="{8ACA4104-9C5F-4B38-B271-8B5D473B039C}" srcOrd="5" destOrd="0" presId="urn:microsoft.com/office/officeart/2005/8/layout/StepDownProcess"/>
    <dgm:cxn modelId="{CED5DAFA-47B7-44A4-9B55-EAC6386F96F9}" type="presParOf" srcId="{EF29ACDE-BFE3-4C9D-958A-87B762717187}" destId="{99816F14-C879-457E-95D8-A79C0F0B79FF}" srcOrd="6" destOrd="0" presId="urn:microsoft.com/office/officeart/2005/8/layout/StepDownProcess"/>
    <dgm:cxn modelId="{0295D01B-1120-4EB3-A785-3BD6B5D0F267}" type="presParOf" srcId="{99816F14-C879-457E-95D8-A79C0F0B79FF}" destId="{B0D907EB-7C08-4D76-995F-9C975EC02557}" srcOrd="0" destOrd="0" presId="urn:microsoft.com/office/officeart/2005/8/layout/StepDownProcess"/>
    <dgm:cxn modelId="{3F0BFF3B-7A63-4F76-940A-F7259501AB85}" type="presParOf" srcId="{99816F14-C879-457E-95D8-A79C0F0B79FF}" destId="{36959413-7C8E-47BD-9941-2D28F8DAC13C}" srcOrd="1" destOrd="0" presId="urn:microsoft.com/office/officeart/2005/8/layout/StepDownProcess"/>
    <dgm:cxn modelId="{059107E4-C604-46B9-9562-3C5CFB75DC31}" type="presParOf" srcId="{99816F14-C879-457E-95D8-A79C0F0B79FF}" destId="{B1B2C761-0B9E-4940-A6E3-2E40F083F04A}" srcOrd="2" destOrd="0" presId="urn:microsoft.com/office/officeart/2005/8/layout/StepDownProcess"/>
    <dgm:cxn modelId="{23465B7E-B638-482C-918E-AA4F39CFB65A}" type="presParOf" srcId="{EF29ACDE-BFE3-4C9D-958A-87B762717187}" destId="{6B2E38B3-BA2E-4157-87D6-40149EB762A0}" srcOrd="7" destOrd="0" presId="urn:microsoft.com/office/officeart/2005/8/layout/StepDownProcess"/>
    <dgm:cxn modelId="{531B4588-C0AF-49F1-A17B-D766ED083A57}" type="presParOf" srcId="{EF29ACDE-BFE3-4C9D-958A-87B762717187}" destId="{36923D52-7211-4B8B-946E-F274BE0C2DB2}" srcOrd="8" destOrd="0" presId="urn:microsoft.com/office/officeart/2005/8/layout/StepDownProcess"/>
    <dgm:cxn modelId="{F76A1193-EAE6-4275-8235-9EED4E315495}" type="presParOf" srcId="{36923D52-7211-4B8B-946E-F274BE0C2DB2}" destId="{FC396028-34CA-4D57-B995-30F1FD3AC7D7}" srcOrd="0" destOrd="0" presId="urn:microsoft.com/office/officeart/2005/8/layout/StepDownProcess"/>
    <dgm:cxn modelId="{0DB5D540-6276-4511-BBD7-4068A1C4EFE3}" type="presParOf" srcId="{36923D52-7211-4B8B-946E-F274BE0C2DB2}" destId="{3E5AE82F-4EBF-4EBE-8C6C-8DDC2B0D513A}" srcOrd="1" destOrd="0" presId="urn:microsoft.com/office/officeart/2005/8/layout/StepDownProcess"/>
    <dgm:cxn modelId="{C1A8BEDB-6DE8-4413-9884-9A3FA0B6700A}" type="presParOf" srcId="{36923D52-7211-4B8B-946E-F274BE0C2DB2}" destId="{9047A20A-AC59-4C97-A065-D9A9022D0B41}" srcOrd="2" destOrd="0" presId="urn:microsoft.com/office/officeart/2005/8/layout/StepDownProcess"/>
    <dgm:cxn modelId="{1E6BF83F-B873-45BE-B256-D622922C72EA}" type="presParOf" srcId="{EF29ACDE-BFE3-4C9D-958A-87B762717187}" destId="{D62B16F1-E098-4B05-8345-4AF7D3A61913}" srcOrd="9" destOrd="0" presId="urn:microsoft.com/office/officeart/2005/8/layout/StepDownProcess"/>
    <dgm:cxn modelId="{9E523951-4838-44AF-87A9-634753306C58}" type="presParOf" srcId="{EF29ACDE-BFE3-4C9D-958A-87B762717187}" destId="{9B88FAE6-1EF6-4193-AFD0-55ECE4FD3FC6}" srcOrd="10" destOrd="0" presId="urn:microsoft.com/office/officeart/2005/8/layout/StepDownProcess"/>
    <dgm:cxn modelId="{2037C706-6F79-45D1-A202-0BA5A1F0F41C}" type="presParOf" srcId="{9B88FAE6-1EF6-4193-AFD0-55ECE4FD3FC6}" destId="{2C9B06A5-0783-4029-93C9-DAAAF0E990B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CBB316-4EE2-4F5E-94A0-1079E07506B5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35FE4A-1633-4D48-AC07-7629911441CB}">
      <dgm:prSet phldrT="[Text]" custT="1"/>
      <dgm:spPr/>
      <dgm:t>
        <a:bodyPr/>
        <a:lstStyle/>
        <a:p>
          <a:r>
            <a:rPr lang="en-US" sz="1200" dirty="0"/>
            <a:t>Create Snapshot Matrix </a:t>
          </a:r>
        </a:p>
      </dgm:t>
    </dgm:pt>
    <dgm:pt modelId="{573623B6-5F08-4AC3-BAB0-7FDCB380BBAB}" type="parTrans" cxnId="{EADEFD6B-4EDB-48CA-AF12-992C230CB38D}">
      <dgm:prSet/>
      <dgm:spPr/>
      <dgm:t>
        <a:bodyPr/>
        <a:lstStyle/>
        <a:p>
          <a:endParaRPr lang="en-US"/>
        </a:p>
      </dgm:t>
    </dgm:pt>
    <dgm:pt modelId="{A3FB8826-021C-4DDB-81C0-1FE437F73C45}" type="sibTrans" cxnId="{EADEFD6B-4EDB-48CA-AF12-992C230CB38D}">
      <dgm:prSet/>
      <dgm:spPr/>
      <dgm:t>
        <a:bodyPr/>
        <a:lstStyle/>
        <a:p>
          <a:endParaRPr lang="en-US"/>
        </a:p>
      </dgm:t>
    </dgm:pt>
    <dgm:pt modelId="{DD34F3DB-0B83-4778-9E45-A4CC2A6BAB49}">
      <dgm:prSet phldrT="[Text]" custT="1"/>
      <dgm:spPr/>
      <dgm:t>
        <a:bodyPr/>
        <a:lstStyle/>
        <a:p>
          <a:r>
            <a:rPr lang="en-US" sz="1400" dirty="0"/>
            <a:t>Using LHS of Hi-Fi struct and aero simulations</a:t>
          </a:r>
        </a:p>
      </dgm:t>
    </dgm:pt>
    <dgm:pt modelId="{D7FDE5FD-EFC9-4197-BD0F-41B77CCCE063}" type="parTrans" cxnId="{F3F71EC9-DC2C-4D15-B971-A75D28776355}">
      <dgm:prSet/>
      <dgm:spPr/>
      <dgm:t>
        <a:bodyPr/>
        <a:lstStyle/>
        <a:p>
          <a:endParaRPr lang="en-US"/>
        </a:p>
      </dgm:t>
    </dgm:pt>
    <dgm:pt modelId="{A575B062-548D-4249-A881-F484B853ED55}" type="sibTrans" cxnId="{F3F71EC9-DC2C-4D15-B971-A75D28776355}">
      <dgm:prSet/>
      <dgm:spPr/>
      <dgm:t>
        <a:bodyPr/>
        <a:lstStyle/>
        <a:p>
          <a:endParaRPr lang="en-US"/>
        </a:p>
      </dgm:t>
    </dgm:pt>
    <dgm:pt modelId="{06E37784-EB4B-455A-9BA2-97FBCBAE4735}">
      <dgm:prSet phldrT="[Text]" custT="1"/>
      <dgm:spPr/>
      <dgm:t>
        <a:bodyPr/>
        <a:lstStyle/>
        <a:p>
          <a:r>
            <a:rPr lang="en-US" sz="1400" dirty="0"/>
            <a:t>Perform PCA of Snapshot Matrix</a:t>
          </a:r>
        </a:p>
      </dgm:t>
    </dgm:pt>
    <dgm:pt modelId="{675544E2-C046-406B-9778-5E7027CC606E}" type="parTrans" cxnId="{4A8188C2-5D2B-4499-9106-1861A7AA2B0E}">
      <dgm:prSet/>
      <dgm:spPr/>
      <dgm:t>
        <a:bodyPr/>
        <a:lstStyle/>
        <a:p>
          <a:endParaRPr lang="en-US"/>
        </a:p>
      </dgm:t>
    </dgm:pt>
    <dgm:pt modelId="{75010F25-11C3-4314-A35A-E80968F37086}" type="sibTrans" cxnId="{4A8188C2-5D2B-4499-9106-1861A7AA2B0E}">
      <dgm:prSet/>
      <dgm:spPr/>
      <dgm:t>
        <a:bodyPr/>
        <a:lstStyle/>
        <a:p>
          <a:endParaRPr lang="en-US"/>
        </a:p>
      </dgm:t>
    </dgm:pt>
    <dgm:pt modelId="{F632525C-3515-49ED-9994-25EBA8C5B79C}">
      <dgm:prSet phldrT="[Text]" custT="1"/>
      <dgm:spPr/>
      <dgm:t>
        <a:bodyPr/>
        <a:lstStyle/>
        <a:p>
          <a:r>
            <a:rPr lang="en-US" sz="1400" dirty="0"/>
            <a:t>Find reduced base matrix</a:t>
          </a:r>
        </a:p>
      </dgm:t>
    </dgm:pt>
    <dgm:pt modelId="{2E7A27A2-4A85-42E8-A5EE-4D7D9A896FF7}" type="parTrans" cxnId="{B4A908C8-46B3-4C44-BCED-ED3503EBF046}">
      <dgm:prSet/>
      <dgm:spPr/>
      <dgm:t>
        <a:bodyPr/>
        <a:lstStyle/>
        <a:p>
          <a:endParaRPr lang="en-US"/>
        </a:p>
      </dgm:t>
    </dgm:pt>
    <dgm:pt modelId="{32922F35-6D8C-4119-BA6A-1832257CBFA4}" type="sibTrans" cxnId="{B4A908C8-46B3-4C44-BCED-ED3503EBF046}">
      <dgm:prSet/>
      <dgm:spPr/>
      <dgm:t>
        <a:bodyPr/>
        <a:lstStyle/>
        <a:p>
          <a:endParaRPr lang="en-US"/>
        </a:p>
      </dgm:t>
    </dgm:pt>
    <dgm:pt modelId="{C8A1C7E8-3DF3-431F-821A-35B21303BECC}">
      <dgm:prSet phldrT="[Text]" custT="1"/>
      <dgm:spPr/>
      <dgm:t>
        <a:bodyPr/>
        <a:lstStyle/>
        <a:p>
          <a:r>
            <a:rPr lang="en-US" sz="1200" dirty="0"/>
            <a:t>Reduced Base Aerodynamic solver</a:t>
          </a:r>
        </a:p>
      </dgm:t>
    </dgm:pt>
    <dgm:pt modelId="{C5A1CDCC-A2DB-4CE9-BF02-A4686FFDD97F}" type="parTrans" cxnId="{A0F3D21D-7CC3-4613-945F-5D045DCD04F5}">
      <dgm:prSet/>
      <dgm:spPr/>
      <dgm:t>
        <a:bodyPr/>
        <a:lstStyle/>
        <a:p>
          <a:endParaRPr lang="en-US"/>
        </a:p>
      </dgm:t>
    </dgm:pt>
    <dgm:pt modelId="{CAE91BE6-511F-4FAF-9B76-F2C0AB3A7C68}" type="sibTrans" cxnId="{A0F3D21D-7CC3-4613-945F-5D045DCD04F5}">
      <dgm:prSet/>
      <dgm:spPr/>
      <dgm:t>
        <a:bodyPr/>
        <a:lstStyle/>
        <a:p>
          <a:endParaRPr lang="en-US"/>
        </a:p>
      </dgm:t>
    </dgm:pt>
    <dgm:pt modelId="{1B2807D3-F629-4F4D-8B53-569676D0F4A9}">
      <dgm:prSet phldrT="[Text]" custT="1"/>
      <dgm:spPr/>
      <dgm:t>
        <a:bodyPr/>
        <a:lstStyle/>
        <a:p>
          <a:r>
            <a:rPr lang="en-US" sz="1400" dirty="0"/>
            <a:t>Using aerodynamic Snapshot Matrix</a:t>
          </a:r>
        </a:p>
      </dgm:t>
    </dgm:pt>
    <dgm:pt modelId="{288D703B-AD41-4FA2-9C3F-82993884B47A}" type="parTrans" cxnId="{CB4372B1-A835-48F5-BF10-B745BF282C92}">
      <dgm:prSet/>
      <dgm:spPr/>
      <dgm:t>
        <a:bodyPr/>
        <a:lstStyle/>
        <a:p>
          <a:endParaRPr lang="en-US"/>
        </a:p>
      </dgm:t>
    </dgm:pt>
    <dgm:pt modelId="{3C6F109C-8D6B-4DC3-BA9B-5F2A056101A1}" type="sibTrans" cxnId="{CB4372B1-A835-48F5-BF10-B745BF282C92}">
      <dgm:prSet/>
      <dgm:spPr/>
      <dgm:t>
        <a:bodyPr/>
        <a:lstStyle/>
        <a:p>
          <a:endParaRPr lang="en-US"/>
        </a:p>
      </dgm:t>
    </dgm:pt>
    <dgm:pt modelId="{868C5636-5AC6-4F82-BFCD-1AA55AD2AAB4}">
      <dgm:prSet phldrT="[Text]" custT="1"/>
      <dgm:spPr/>
      <dgm:t>
        <a:bodyPr/>
        <a:lstStyle/>
        <a:p>
          <a:r>
            <a:rPr lang="en-US" sz="1400" dirty="0"/>
            <a:t>H matrix</a:t>
          </a:r>
        </a:p>
      </dgm:t>
    </dgm:pt>
    <dgm:pt modelId="{170FC12E-6774-44CB-BFE9-652D465CDE3B}" type="parTrans" cxnId="{F10D01CE-BC39-41DD-A9C7-0FBAC5EC2CDF}">
      <dgm:prSet/>
      <dgm:spPr/>
      <dgm:t>
        <a:bodyPr/>
        <a:lstStyle/>
        <a:p>
          <a:endParaRPr lang="en-US"/>
        </a:p>
      </dgm:t>
    </dgm:pt>
    <dgm:pt modelId="{8A23C0F9-4520-4C16-8F7B-2633C2075FF3}" type="sibTrans" cxnId="{F10D01CE-BC39-41DD-A9C7-0FBAC5EC2CDF}">
      <dgm:prSet/>
      <dgm:spPr/>
      <dgm:t>
        <a:bodyPr/>
        <a:lstStyle/>
        <a:p>
          <a:endParaRPr lang="en-US"/>
        </a:p>
      </dgm:t>
    </dgm:pt>
    <dgm:pt modelId="{AB796D85-9C10-4528-ABBF-FC1C41537A58}">
      <dgm:prSet phldrT="[Text]" custT="1"/>
      <dgm:spPr/>
      <dgm:t>
        <a:bodyPr/>
        <a:lstStyle/>
        <a:p>
          <a:r>
            <a:rPr lang="en-US" sz="1200" dirty="0"/>
            <a:t>Aerodynamic Mesh -&gt; Structural Mesh</a:t>
          </a:r>
        </a:p>
      </dgm:t>
    </dgm:pt>
    <dgm:pt modelId="{3E5925AD-F9C6-4EB8-9E84-B5115D895F20}" type="parTrans" cxnId="{B8F56817-A394-4CE9-AB47-AAEADB6355BD}">
      <dgm:prSet/>
      <dgm:spPr/>
      <dgm:t>
        <a:bodyPr/>
        <a:lstStyle/>
        <a:p>
          <a:endParaRPr lang="en-US"/>
        </a:p>
      </dgm:t>
    </dgm:pt>
    <dgm:pt modelId="{F94DBAEC-BDE0-47C9-A126-12C24D5E0F21}" type="sibTrans" cxnId="{B8F56817-A394-4CE9-AB47-AAEADB6355BD}">
      <dgm:prSet/>
      <dgm:spPr/>
      <dgm:t>
        <a:bodyPr/>
        <a:lstStyle/>
        <a:p>
          <a:endParaRPr lang="en-US"/>
        </a:p>
      </dgm:t>
    </dgm:pt>
    <dgm:pt modelId="{6B74FAA2-37A2-4BF7-9A28-F7D3340A85AC}">
      <dgm:prSet phldrT="[Text]" custT="1"/>
      <dgm:spPr/>
      <dgm:t>
        <a:bodyPr/>
        <a:lstStyle/>
        <a:p>
          <a:r>
            <a:rPr lang="en-US" sz="1200" dirty="0"/>
            <a:t>Reduced Base Structural Solver</a:t>
          </a:r>
        </a:p>
      </dgm:t>
    </dgm:pt>
    <dgm:pt modelId="{DB50EBF9-A2E6-4E71-8050-4E171ABD01FA}" type="parTrans" cxnId="{A5D08766-30F6-4F5D-943F-2BB774EAF57E}">
      <dgm:prSet/>
      <dgm:spPr/>
      <dgm:t>
        <a:bodyPr/>
        <a:lstStyle/>
        <a:p>
          <a:endParaRPr lang="en-US"/>
        </a:p>
      </dgm:t>
    </dgm:pt>
    <dgm:pt modelId="{25A23078-835E-4001-B275-F4B0D2A122A6}" type="sibTrans" cxnId="{A5D08766-30F6-4F5D-943F-2BB774EAF57E}">
      <dgm:prSet/>
      <dgm:spPr/>
      <dgm:t>
        <a:bodyPr/>
        <a:lstStyle/>
        <a:p>
          <a:endParaRPr lang="en-US"/>
        </a:p>
      </dgm:t>
    </dgm:pt>
    <dgm:pt modelId="{B6FA37AD-EF29-4166-B669-8AC563D1F983}">
      <dgm:prSet phldrT="[Text]" custT="1"/>
      <dgm:spPr/>
      <dgm:t>
        <a:bodyPr/>
        <a:lstStyle/>
        <a:p>
          <a:r>
            <a:rPr lang="en-US" sz="1400" dirty="0"/>
            <a:t>Using structural Snapshot Matrix</a:t>
          </a:r>
        </a:p>
      </dgm:t>
    </dgm:pt>
    <dgm:pt modelId="{A65EDC84-8062-4E06-838B-2BEB07454D37}" type="parTrans" cxnId="{C37C6E96-EF5C-4B5C-9AE2-00BE6B183EC7}">
      <dgm:prSet/>
      <dgm:spPr/>
      <dgm:t>
        <a:bodyPr/>
        <a:lstStyle/>
        <a:p>
          <a:endParaRPr lang="en-US"/>
        </a:p>
      </dgm:t>
    </dgm:pt>
    <dgm:pt modelId="{C54913A5-647E-4D5E-B862-DEB273406F92}" type="sibTrans" cxnId="{C37C6E96-EF5C-4B5C-9AE2-00BE6B183EC7}">
      <dgm:prSet/>
      <dgm:spPr/>
      <dgm:t>
        <a:bodyPr/>
        <a:lstStyle/>
        <a:p>
          <a:endParaRPr lang="en-US"/>
        </a:p>
      </dgm:t>
    </dgm:pt>
    <dgm:pt modelId="{6FF07443-FE6E-4A85-94E1-9098ED9892EA}">
      <dgm:prSet phldrT="[Text]" custT="1"/>
      <dgm:spPr/>
      <dgm:t>
        <a:bodyPr/>
        <a:lstStyle/>
        <a:p>
          <a:r>
            <a:rPr lang="en-US" sz="1200" dirty="0"/>
            <a:t>Error correction of ROM</a:t>
          </a:r>
        </a:p>
      </dgm:t>
    </dgm:pt>
    <dgm:pt modelId="{C396A0B8-A925-4F55-87A0-913A33D07FD0}" type="parTrans" cxnId="{63151E0F-042D-445C-A389-F556EE999AEF}">
      <dgm:prSet/>
      <dgm:spPr/>
      <dgm:t>
        <a:bodyPr/>
        <a:lstStyle/>
        <a:p>
          <a:endParaRPr lang="en-US"/>
        </a:p>
      </dgm:t>
    </dgm:pt>
    <dgm:pt modelId="{FF44198B-E1DD-4A77-8E43-5D806954B1A4}" type="sibTrans" cxnId="{63151E0F-042D-445C-A389-F556EE999AEF}">
      <dgm:prSet/>
      <dgm:spPr/>
      <dgm:t>
        <a:bodyPr/>
        <a:lstStyle/>
        <a:p>
          <a:endParaRPr lang="en-US"/>
        </a:p>
      </dgm:t>
    </dgm:pt>
    <dgm:pt modelId="{EF29ACDE-BFE3-4C9D-958A-87B762717187}" type="pres">
      <dgm:prSet presAssocID="{08CBB316-4EE2-4F5E-94A0-1079E07506B5}" presName="rootnode" presStyleCnt="0">
        <dgm:presLayoutVars>
          <dgm:chMax/>
          <dgm:chPref/>
          <dgm:dir/>
          <dgm:animLvl val="lvl"/>
        </dgm:presLayoutVars>
      </dgm:prSet>
      <dgm:spPr/>
    </dgm:pt>
    <dgm:pt modelId="{00676122-7814-4908-A2BC-AE4356F05B35}" type="pres">
      <dgm:prSet presAssocID="{A435FE4A-1633-4D48-AC07-7629911441CB}" presName="composite" presStyleCnt="0"/>
      <dgm:spPr/>
    </dgm:pt>
    <dgm:pt modelId="{21A92698-4A06-4CC3-B9FC-1F33B0F14F14}" type="pres">
      <dgm:prSet presAssocID="{A435FE4A-1633-4D48-AC07-7629911441CB}" presName="bentUpArrow1" presStyleLbl="alignImgPlace1" presStyleIdx="0" presStyleCnt="5" custScaleX="118596" custLinFactNeighborX="8982" custLinFactNeighborY="-1765"/>
      <dgm:spPr/>
    </dgm:pt>
    <dgm:pt modelId="{1E6EB3BE-4F47-4498-9F17-2B8F46936EB1}" type="pres">
      <dgm:prSet presAssocID="{A435FE4A-1633-4D48-AC07-7629911441CB}" presName="ParentText" presStyleLbl="node1" presStyleIdx="0" presStyleCnt="6" custLinFactNeighborX="-37713" custLinFactNeighborY="849">
        <dgm:presLayoutVars>
          <dgm:chMax val="1"/>
          <dgm:chPref val="1"/>
          <dgm:bulletEnabled val="1"/>
        </dgm:presLayoutVars>
      </dgm:prSet>
      <dgm:spPr/>
    </dgm:pt>
    <dgm:pt modelId="{8395C909-0828-464C-8FC6-780435435DC4}" type="pres">
      <dgm:prSet presAssocID="{A435FE4A-1633-4D48-AC07-7629911441CB}" presName="ChildText" presStyleLbl="revTx" presStyleIdx="0" presStyleCnt="5" custScaleX="354102" custScaleY="95053" custLinFactX="3456" custLinFactNeighborX="100000" custLinFactNeighborY="-7865">
        <dgm:presLayoutVars>
          <dgm:chMax val="0"/>
          <dgm:chPref val="0"/>
          <dgm:bulletEnabled val="1"/>
        </dgm:presLayoutVars>
      </dgm:prSet>
      <dgm:spPr/>
    </dgm:pt>
    <dgm:pt modelId="{C6BB93CD-C9AB-4ABD-A871-60C6FD047568}" type="pres">
      <dgm:prSet presAssocID="{A3FB8826-021C-4DDB-81C0-1FE437F73C45}" presName="sibTrans" presStyleCnt="0"/>
      <dgm:spPr/>
    </dgm:pt>
    <dgm:pt modelId="{00ECA42E-6C67-4C0B-8098-7A45CAC0EBDF}" type="pres">
      <dgm:prSet presAssocID="{06E37784-EB4B-455A-9BA2-97FBCBAE4735}" presName="composite" presStyleCnt="0"/>
      <dgm:spPr/>
    </dgm:pt>
    <dgm:pt modelId="{FDE0F3DA-6B2A-4D30-A6DD-C06F308B9FDA}" type="pres">
      <dgm:prSet presAssocID="{06E37784-EB4B-455A-9BA2-97FBCBAE4735}" presName="bentUpArrow1" presStyleLbl="alignImgPlace1" presStyleIdx="1" presStyleCnt="5"/>
      <dgm:spPr/>
    </dgm:pt>
    <dgm:pt modelId="{CAC882B8-2CD5-41E4-9DE8-DCE12A6444A8}" type="pres">
      <dgm:prSet presAssocID="{06E37784-EB4B-455A-9BA2-97FBCBAE4735}" presName="ParentText" presStyleLbl="node1" presStyleIdx="1" presStyleCnt="6" custScaleX="134395" custScaleY="112338" custLinFactNeighborX="-35032" custLinFactNeighborY="-7299">
        <dgm:presLayoutVars>
          <dgm:chMax val="1"/>
          <dgm:chPref val="1"/>
          <dgm:bulletEnabled val="1"/>
        </dgm:presLayoutVars>
      </dgm:prSet>
      <dgm:spPr/>
    </dgm:pt>
    <dgm:pt modelId="{EA86B6F9-00DD-4BAF-B436-A1FEEF0A59E3}" type="pres">
      <dgm:prSet presAssocID="{06E37784-EB4B-455A-9BA2-97FBCBAE4735}" presName="ChildText" presStyleLbl="revTx" presStyleIdx="1" presStyleCnt="5" custScaleX="175246" custLinFactNeighborX="19346" custLinFactNeighborY="-6238">
        <dgm:presLayoutVars>
          <dgm:chMax val="0"/>
          <dgm:chPref val="0"/>
          <dgm:bulletEnabled val="1"/>
        </dgm:presLayoutVars>
      </dgm:prSet>
      <dgm:spPr/>
    </dgm:pt>
    <dgm:pt modelId="{22E91C5A-C88E-4687-8C3C-B02203B276AB}" type="pres">
      <dgm:prSet presAssocID="{75010F25-11C3-4314-A35A-E80968F37086}" presName="sibTrans" presStyleCnt="0"/>
      <dgm:spPr/>
    </dgm:pt>
    <dgm:pt modelId="{31A89832-5685-4B37-89F7-30604EDD0D74}" type="pres">
      <dgm:prSet presAssocID="{C8A1C7E8-3DF3-431F-821A-35B21303BECC}" presName="composite" presStyleCnt="0"/>
      <dgm:spPr/>
    </dgm:pt>
    <dgm:pt modelId="{47B81C4D-37D5-4F9A-8F34-6CFA135B8220}" type="pres">
      <dgm:prSet presAssocID="{C8A1C7E8-3DF3-431F-821A-35B21303BECC}" presName="bentUpArrow1" presStyleLbl="alignImgPlace1" presStyleIdx="2" presStyleCnt="5"/>
      <dgm:spPr/>
    </dgm:pt>
    <dgm:pt modelId="{2C62685D-AFDA-4F61-BF5B-6596AAEED02B}" type="pres">
      <dgm:prSet presAssocID="{C8A1C7E8-3DF3-431F-821A-35B21303BECC}" presName="ParentText" presStyleLbl="node1" presStyleIdx="2" presStyleCnt="6" custScaleX="109497" custLinFactNeighborX="-34198" custLinFactNeighborY="-2923">
        <dgm:presLayoutVars>
          <dgm:chMax val="1"/>
          <dgm:chPref val="1"/>
          <dgm:bulletEnabled val="1"/>
        </dgm:presLayoutVars>
      </dgm:prSet>
      <dgm:spPr/>
    </dgm:pt>
    <dgm:pt modelId="{9889AED9-E2AB-4752-817B-037392C8ECE2}" type="pres">
      <dgm:prSet presAssocID="{C8A1C7E8-3DF3-431F-821A-35B21303BECC}" presName="ChildText" presStyleLbl="revTx" presStyleIdx="2" presStyleCnt="5" custScaleX="277463" custLinFactNeighborX="72424" custLinFactNeighborY="-4124">
        <dgm:presLayoutVars>
          <dgm:chMax val="0"/>
          <dgm:chPref val="0"/>
          <dgm:bulletEnabled val="1"/>
        </dgm:presLayoutVars>
      </dgm:prSet>
      <dgm:spPr/>
    </dgm:pt>
    <dgm:pt modelId="{8ACA4104-9C5F-4B38-B271-8B5D473B039C}" type="pres">
      <dgm:prSet presAssocID="{CAE91BE6-511F-4FAF-9B76-F2C0AB3A7C68}" presName="sibTrans" presStyleCnt="0"/>
      <dgm:spPr/>
    </dgm:pt>
    <dgm:pt modelId="{978B0323-937F-4A78-9B84-F9C53A34A26D}" type="pres">
      <dgm:prSet presAssocID="{AB796D85-9C10-4528-ABBF-FC1C41537A58}" presName="composite" presStyleCnt="0"/>
      <dgm:spPr/>
    </dgm:pt>
    <dgm:pt modelId="{6B3378AA-0584-41EF-B95E-3BCFDB191B21}" type="pres">
      <dgm:prSet presAssocID="{AB796D85-9C10-4528-ABBF-FC1C41537A58}" presName="bentUpArrow1" presStyleLbl="alignImgPlace1" presStyleIdx="3" presStyleCnt="5"/>
      <dgm:spPr/>
    </dgm:pt>
    <dgm:pt modelId="{EA4F1522-0275-44FE-BA29-2D2A151EFFED}" type="pres">
      <dgm:prSet presAssocID="{AB796D85-9C10-4528-ABBF-FC1C41537A58}" presName="ParentText" presStyleLbl="node1" presStyleIdx="3" presStyleCnt="6" custScaleX="115703" custLinFactNeighborX="-33685">
        <dgm:presLayoutVars>
          <dgm:chMax val="1"/>
          <dgm:chPref val="1"/>
          <dgm:bulletEnabled val="1"/>
        </dgm:presLayoutVars>
      </dgm:prSet>
      <dgm:spPr/>
    </dgm:pt>
    <dgm:pt modelId="{BA17D064-56BF-4C57-9D3E-E56CF0923196}" type="pres">
      <dgm:prSet presAssocID="{AB796D85-9C10-4528-ABBF-FC1C41537A58}" presName="ChildText" presStyleLbl="revTx" presStyleIdx="3" presStyleCnt="5" custScaleX="160197" custLinFactNeighborX="14568" custLinFactNeighborY="2341">
        <dgm:presLayoutVars>
          <dgm:chMax val="0"/>
          <dgm:chPref val="0"/>
          <dgm:bulletEnabled val="1"/>
        </dgm:presLayoutVars>
      </dgm:prSet>
      <dgm:spPr/>
    </dgm:pt>
    <dgm:pt modelId="{66B52752-5B98-4CF9-A706-B8D09B16B1A9}" type="pres">
      <dgm:prSet presAssocID="{F94DBAEC-BDE0-47C9-A126-12C24D5E0F21}" presName="sibTrans" presStyleCnt="0"/>
      <dgm:spPr/>
    </dgm:pt>
    <dgm:pt modelId="{23791EC2-D786-4042-8481-4A0C97B4ED2D}" type="pres">
      <dgm:prSet presAssocID="{6B74FAA2-37A2-4BF7-9A28-F7D3340A85AC}" presName="composite" presStyleCnt="0"/>
      <dgm:spPr/>
    </dgm:pt>
    <dgm:pt modelId="{4E8FB15C-4642-4662-8E1E-5CB5C1B6D252}" type="pres">
      <dgm:prSet presAssocID="{6B74FAA2-37A2-4BF7-9A28-F7D3340A85AC}" presName="bentUpArrow1" presStyleLbl="alignImgPlace1" presStyleIdx="4" presStyleCnt="5"/>
      <dgm:spPr/>
    </dgm:pt>
    <dgm:pt modelId="{2110C657-BAB8-4E3E-BEA1-E1D95C093556}" type="pres">
      <dgm:prSet presAssocID="{6B74FAA2-37A2-4BF7-9A28-F7D3340A85AC}" presName="ParentText" presStyleLbl="node1" presStyleIdx="4" presStyleCnt="6" custLinFactNeighborX="-34542">
        <dgm:presLayoutVars>
          <dgm:chMax val="1"/>
          <dgm:chPref val="1"/>
          <dgm:bulletEnabled val="1"/>
        </dgm:presLayoutVars>
      </dgm:prSet>
      <dgm:spPr/>
    </dgm:pt>
    <dgm:pt modelId="{F05829CC-E91C-4A14-ADDD-631AF7D5DD3B}" type="pres">
      <dgm:prSet presAssocID="{6B74FAA2-37A2-4BF7-9A28-F7D3340A85AC}" presName="ChildText" presStyleLbl="revTx" presStyleIdx="4" presStyleCnt="5" custScaleX="202593" custScaleY="174712" custLinFactNeighborX="19271" custLinFactNeighborY="-17079">
        <dgm:presLayoutVars>
          <dgm:chMax val="0"/>
          <dgm:chPref val="0"/>
          <dgm:bulletEnabled val="1"/>
        </dgm:presLayoutVars>
      </dgm:prSet>
      <dgm:spPr/>
    </dgm:pt>
    <dgm:pt modelId="{E39018A4-2A6B-4891-92B8-B1140CC16CDC}" type="pres">
      <dgm:prSet presAssocID="{25A23078-835E-4001-B275-F4B0D2A122A6}" presName="sibTrans" presStyleCnt="0"/>
      <dgm:spPr/>
    </dgm:pt>
    <dgm:pt modelId="{99816F14-C879-457E-95D8-A79C0F0B79FF}" type="pres">
      <dgm:prSet presAssocID="{6FF07443-FE6E-4A85-94E1-9098ED9892EA}" presName="composite" presStyleCnt="0"/>
      <dgm:spPr/>
    </dgm:pt>
    <dgm:pt modelId="{36959413-7C8E-47BD-9941-2D28F8DAC13C}" type="pres">
      <dgm:prSet presAssocID="{6FF07443-FE6E-4A85-94E1-9098ED9892EA}" presName="ParentText" presStyleLbl="node1" presStyleIdx="5" presStyleCnt="6" custLinFactNeighborX="-20211">
        <dgm:presLayoutVars>
          <dgm:chMax val="1"/>
          <dgm:chPref val="1"/>
          <dgm:bulletEnabled val="1"/>
        </dgm:presLayoutVars>
      </dgm:prSet>
      <dgm:spPr/>
    </dgm:pt>
  </dgm:ptLst>
  <dgm:cxnLst>
    <dgm:cxn modelId="{303C1202-E593-43E0-8302-0C68FABC4975}" type="presOf" srcId="{A435FE4A-1633-4D48-AC07-7629911441CB}" destId="{1E6EB3BE-4F47-4498-9F17-2B8F46936EB1}" srcOrd="0" destOrd="0" presId="urn:microsoft.com/office/officeart/2005/8/layout/StepDownProcess"/>
    <dgm:cxn modelId="{63151E0F-042D-445C-A389-F556EE999AEF}" srcId="{08CBB316-4EE2-4F5E-94A0-1079E07506B5}" destId="{6FF07443-FE6E-4A85-94E1-9098ED9892EA}" srcOrd="5" destOrd="0" parTransId="{C396A0B8-A925-4F55-87A0-913A33D07FD0}" sibTransId="{FF44198B-E1DD-4A77-8E43-5D806954B1A4}"/>
    <dgm:cxn modelId="{4D0E8012-2CCA-452B-8526-DF01E01CBE2B}" type="presOf" srcId="{B6FA37AD-EF29-4166-B669-8AC563D1F983}" destId="{F05829CC-E91C-4A14-ADDD-631AF7D5DD3B}" srcOrd="0" destOrd="0" presId="urn:microsoft.com/office/officeart/2005/8/layout/StepDownProcess"/>
    <dgm:cxn modelId="{B8F56817-A394-4CE9-AB47-AAEADB6355BD}" srcId="{08CBB316-4EE2-4F5E-94A0-1079E07506B5}" destId="{AB796D85-9C10-4528-ABBF-FC1C41537A58}" srcOrd="3" destOrd="0" parTransId="{3E5925AD-F9C6-4EB8-9E84-B5115D895F20}" sibTransId="{F94DBAEC-BDE0-47C9-A126-12C24D5E0F21}"/>
    <dgm:cxn modelId="{A0F3D21D-7CC3-4613-945F-5D045DCD04F5}" srcId="{08CBB316-4EE2-4F5E-94A0-1079E07506B5}" destId="{C8A1C7E8-3DF3-431F-821A-35B21303BECC}" srcOrd="2" destOrd="0" parTransId="{C5A1CDCC-A2DB-4CE9-BF02-A4686FFDD97F}" sibTransId="{CAE91BE6-511F-4FAF-9B76-F2C0AB3A7C68}"/>
    <dgm:cxn modelId="{C20A8B26-42D0-478F-9214-7E06671F9602}" type="presOf" srcId="{C8A1C7E8-3DF3-431F-821A-35B21303BECC}" destId="{2C62685D-AFDA-4F61-BF5B-6596AAEED02B}" srcOrd="0" destOrd="0" presId="urn:microsoft.com/office/officeart/2005/8/layout/StepDownProcess"/>
    <dgm:cxn modelId="{2A8C7738-EBB1-41F9-A1F3-9C8F8A422263}" type="presOf" srcId="{6B74FAA2-37A2-4BF7-9A28-F7D3340A85AC}" destId="{2110C657-BAB8-4E3E-BEA1-E1D95C093556}" srcOrd="0" destOrd="0" presId="urn:microsoft.com/office/officeart/2005/8/layout/StepDownProcess"/>
    <dgm:cxn modelId="{EC6D125B-CE64-456D-8574-6982F8FB2410}" type="presOf" srcId="{DD34F3DB-0B83-4778-9E45-A4CC2A6BAB49}" destId="{8395C909-0828-464C-8FC6-780435435DC4}" srcOrd="0" destOrd="0" presId="urn:microsoft.com/office/officeart/2005/8/layout/StepDownProcess"/>
    <dgm:cxn modelId="{A5D08766-30F6-4F5D-943F-2BB774EAF57E}" srcId="{08CBB316-4EE2-4F5E-94A0-1079E07506B5}" destId="{6B74FAA2-37A2-4BF7-9A28-F7D3340A85AC}" srcOrd="4" destOrd="0" parTransId="{DB50EBF9-A2E6-4E71-8050-4E171ABD01FA}" sibTransId="{25A23078-835E-4001-B275-F4B0D2A122A6}"/>
    <dgm:cxn modelId="{EADEFD6B-4EDB-48CA-AF12-992C230CB38D}" srcId="{08CBB316-4EE2-4F5E-94A0-1079E07506B5}" destId="{A435FE4A-1633-4D48-AC07-7629911441CB}" srcOrd="0" destOrd="0" parTransId="{573623B6-5F08-4AC3-BAB0-7FDCB380BBAB}" sibTransId="{A3FB8826-021C-4DDB-81C0-1FE437F73C45}"/>
    <dgm:cxn modelId="{7731218D-1FF4-4B23-BA54-E868CAA0D1F0}" type="presOf" srcId="{AB796D85-9C10-4528-ABBF-FC1C41537A58}" destId="{EA4F1522-0275-44FE-BA29-2D2A151EFFED}" srcOrd="0" destOrd="0" presId="urn:microsoft.com/office/officeart/2005/8/layout/StepDownProcess"/>
    <dgm:cxn modelId="{FEDABB91-D2B5-441C-9377-B70FC40DB84D}" type="presOf" srcId="{868C5636-5AC6-4F82-BFCD-1AA55AD2AAB4}" destId="{BA17D064-56BF-4C57-9D3E-E56CF0923196}" srcOrd="0" destOrd="0" presId="urn:microsoft.com/office/officeart/2005/8/layout/StepDownProcess"/>
    <dgm:cxn modelId="{C37C6E96-EF5C-4B5C-9AE2-00BE6B183EC7}" srcId="{6B74FAA2-37A2-4BF7-9A28-F7D3340A85AC}" destId="{B6FA37AD-EF29-4166-B669-8AC563D1F983}" srcOrd="0" destOrd="0" parTransId="{A65EDC84-8062-4E06-838B-2BEB07454D37}" sibTransId="{C54913A5-647E-4D5E-B862-DEB273406F92}"/>
    <dgm:cxn modelId="{D89EA4A8-3CB5-4355-99AA-50B877855B60}" type="presOf" srcId="{6FF07443-FE6E-4A85-94E1-9098ED9892EA}" destId="{36959413-7C8E-47BD-9941-2D28F8DAC13C}" srcOrd="0" destOrd="0" presId="urn:microsoft.com/office/officeart/2005/8/layout/StepDownProcess"/>
    <dgm:cxn modelId="{CB4372B1-A835-48F5-BF10-B745BF282C92}" srcId="{C8A1C7E8-3DF3-431F-821A-35B21303BECC}" destId="{1B2807D3-F629-4F4D-8B53-569676D0F4A9}" srcOrd="0" destOrd="0" parTransId="{288D703B-AD41-4FA2-9C3F-82993884B47A}" sibTransId="{3C6F109C-8D6B-4DC3-BA9B-5F2A056101A1}"/>
    <dgm:cxn modelId="{D5C3BAB1-C8E6-4DC9-860E-ED1A076A65A0}" type="presOf" srcId="{06E37784-EB4B-455A-9BA2-97FBCBAE4735}" destId="{CAC882B8-2CD5-41E4-9DE8-DCE12A6444A8}" srcOrd="0" destOrd="0" presId="urn:microsoft.com/office/officeart/2005/8/layout/StepDownProcess"/>
    <dgm:cxn modelId="{4A8188C2-5D2B-4499-9106-1861A7AA2B0E}" srcId="{08CBB316-4EE2-4F5E-94A0-1079E07506B5}" destId="{06E37784-EB4B-455A-9BA2-97FBCBAE4735}" srcOrd="1" destOrd="0" parTransId="{675544E2-C046-406B-9778-5E7027CC606E}" sibTransId="{75010F25-11C3-4314-A35A-E80968F37086}"/>
    <dgm:cxn modelId="{B4A908C8-46B3-4C44-BCED-ED3503EBF046}" srcId="{06E37784-EB4B-455A-9BA2-97FBCBAE4735}" destId="{F632525C-3515-49ED-9994-25EBA8C5B79C}" srcOrd="0" destOrd="0" parTransId="{2E7A27A2-4A85-42E8-A5EE-4D7D9A896FF7}" sibTransId="{32922F35-6D8C-4119-BA6A-1832257CBFA4}"/>
    <dgm:cxn modelId="{F3F71EC9-DC2C-4D15-B971-A75D28776355}" srcId="{A435FE4A-1633-4D48-AC07-7629911441CB}" destId="{DD34F3DB-0B83-4778-9E45-A4CC2A6BAB49}" srcOrd="0" destOrd="0" parTransId="{D7FDE5FD-EFC9-4197-BD0F-41B77CCCE063}" sibTransId="{A575B062-548D-4249-A881-F484B853ED55}"/>
    <dgm:cxn modelId="{F10D01CE-BC39-41DD-A9C7-0FBAC5EC2CDF}" srcId="{AB796D85-9C10-4528-ABBF-FC1C41537A58}" destId="{868C5636-5AC6-4F82-BFCD-1AA55AD2AAB4}" srcOrd="0" destOrd="0" parTransId="{170FC12E-6774-44CB-BFE9-652D465CDE3B}" sibTransId="{8A23C0F9-4520-4C16-8F7B-2633C2075FF3}"/>
    <dgm:cxn modelId="{593CB0D3-2C3E-4AD0-A5AB-E7A8E966EC92}" type="presOf" srcId="{F632525C-3515-49ED-9994-25EBA8C5B79C}" destId="{EA86B6F9-00DD-4BAF-B436-A1FEEF0A59E3}" srcOrd="0" destOrd="0" presId="urn:microsoft.com/office/officeart/2005/8/layout/StepDownProcess"/>
    <dgm:cxn modelId="{08EA7ADB-EA60-42C3-9A83-3C5B8D5867E8}" type="presOf" srcId="{08CBB316-4EE2-4F5E-94A0-1079E07506B5}" destId="{EF29ACDE-BFE3-4C9D-958A-87B762717187}" srcOrd="0" destOrd="0" presId="urn:microsoft.com/office/officeart/2005/8/layout/StepDownProcess"/>
    <dgm:cxn modelId="{445196EC-FB4A-43B2-9D6D-B70454B8597F}" type="presOf" srcId="{1B2807D3-F629-4F4D-8B53-569676D0F4A9}" destId="{9889AED9-E2AB-4752-817B-037392C8ECE2}" srcOrd="0" destOrd="0" presId="urn:microsoft.com/office/officeart/2005/8/layout/StepDownProcess"/>
    <dgm:cxn modelId="{FAED64BC-F74D-4657-BB39-5D788D3A1E0B}" type="presParOf" srcId="{EF29ACDE-BFE3-4C9D-958A-87B762717187}" destId="{00676122-7814-4908-A2BC-AE4356F05B35}" srcOrd="0" destOrd="0" presId="urn:microsoft.com/office/officeart/2005/8/layout/StepDownProcess"/>
    <dgm:cxn modelId="{314B5A27-48CC-4436-B72F-DABDAF00D4E0}" type="presParOf" srcId="{00676122-7814-4908-A2BC-AE4356F05B35}" destId="{21A92698-4A06-4CC3-B9FC-1F33B0F14F14}" srcOrd="0" destOrd="0" presId="urn:microsoft.com/office/officeart/2005/8/layout/StepDownProcess"/>
    <dgm:cxn modelId="{E058DD1F-D850-40E6-A7FE-284B09BE4144}" type="presParOf" srcId="{00676122-7814-4908-A2BC-AE4356F05B35}" destId="{1E6EB3BE-4F47-4498-9F17-2B8F46936EB1}" srcOrd="1" destOrd="0" presId="urn:microsoft.com/office/officeart/2005/8/layout/StepDownProcess"/>
    <dgm:cxn modelId="{6A6C426D-B8C5-4A59-8FEC-C02FA0B7CCE3}" type="presParOf" srcId="{00676122-7814-4908-A2BC-AE4356F05B35}" destId="{8395C909-0828-464C-8FC6-780435435DC4}" srcOrd="2" destOrd="0" presId="urn:microsoft.com/office/officeart/2005/8/layout/StepDownProcess"/>
    <dgm:cxn modelId="{71A0D915-1882-4F2F-8456-F401F3873CFB}" type="presParOf" srcId="{EF29ACDE-BFE3-4C9D-958A-87B762717187}" destId="{C6BB93CD-C9AB-4ABD-A871-60C6FD047568}" srcOrd="1" destOrd="0" presId="urn:microsoft.com/office/officeart/2005/8/layout/StepDownProcess"/>
    <dgm:cxn modelId="{2FA71B50-C38B-40BB-8D0D-883820D2A3BD}" type="presParOf" srcId="{EF29ACDE-BFE3-4C9D-958A-87B762717187}" destId="{00ECA42E-6C67-4C0B-8098-7A45CAC0EBDF}" srcOrd="2" destOrd="0" presId="urn:microsoft.com/office/officeart/2005/8/layout/StepDownProcess"/>
    <dgm:cxn modelId="{321F57A0-ACA7-4372-A31F-98062801F3B4}" type="presParOf" srcId="{00ECA42E-6C67-4C0B-8098-7A45CAC0EBDF}" destId="{FDE0F3DA-6B2A-4D30-A6DD-C06F308B9FDA}" srcOrd="0" destOrd="0" presId="urn:microsoft.com/office/officeart/2005/8/layout/StepDownProcess"/>
    <dgm:cxn modelId="{429EA5CA-BB27-4F6C-8FD1-E6578476AD72}" type="presParOf" srcId="{00ECA42E-6C67-4C0B-8098-7A45CAC0EBDF}" destId="{CAC882B8-2CD5-41E4-9DE8-DCE12A6444A8}" srcOrd="1" destOrd="0" presId="urn:microsoft.com/office/officeart/2005/8/layout/StepDownProcess"/>
    <dgm:cxn modelId="{EAC943ED-F83C-4BAF-8D66-996A253C30EF}" type="presParOf" srcId="{00ECA42E-6C67-4C0B-8098-7A45CAC0EBDF}" destId="{EA86B6F9-00DD-4BAF-B436-A1FEEF0A59E3}" srcOrd="2" destOrd="0" presId="urn:microsoft.com/office/officeart/2005/8/layout/StepDownProcess"/>
    <dgm:cxn modelId="{2C6A6B00-2DCA-4386-A5F0-47D5AE9E91E1}" type="presParOf" srcId="{EF29ACDE-BFE3-4C9D-958A-87B762717187}" destId="{22E91C5A-C88E-4687-8C3C-B02203B276AB}" srcOrd="3" destOrd="0" presId="urn:microsoft.com/office/officeart/2005/8/layout/StepDownProcess"/>
    <dgm:cxn modelId="{DC63F31D-55E9-4D4C-832C-A1667C601620}" type="presParOf" srcId="{EF29ACDE-BFE3-4C9D-958A-87B762717187}" destId="{31A89832-5685-4B37-89F7-30604EDD0D74}" srcOrd="4" destOrd="0" presId="urn:microsoft.com/office/officeart/2005/8/layout/StepDownProcess"/>
    <dgm:cxn modelId="{A93D79D3-C0F4-4250-B801-F2A402D4B056}" type="presParOf" srcId="{31A89832-5685-4B37-89F7-30604EDD0D74}" destId="{47B81C4D-37D5-4F9A-8F34-6CFA135B8220}" srcOrd="0" destOrd="0" presId="urn:microsoft.com/office/officeart/2005/8/layout/StepDownProcess"/>
    <dgm:cxn modelId="{657B9B37-19AC-4D68-8CE2-DE9FC9221AE8}" type="presParOf" srcId="{31A89832-5685-4B37-89F7-30604EDD0D74}" destId="{2C62685D-AFDA-4F61-BF5B-6596AAEED02B}" srcOrd="1" destOrd="0" presId="urn:microsoft.com/office/officeart/2005/8/layout/StepDownProcess"/>
    <dgm:cxn modelId="{B8CB3070-6B95-403D-B2D3-ADD2CF5C37E9}" type="presParOf" srcId="{31A89832-5685-4B37-89F7-30604EDD0D74}" destId="{9889AED9-E2AB-4752-817B-037392C8ECE2}" srcOrd="2" destOrd="0" presId="urn:microsoft.com/office/officeart/2005/8/layout/StepDownProcess"/>
    <dgm:cxn modelId="{DFBAFA68-1AAF-482A-B2BD-BF6D020228A1}" type="presParOf" srcId="{EF29ACDE-BFE3-4C9D-958A-87B762717187}" destId="{8ACA4104-9C5F-4B38-B271-8B5D473B039C}" srcOrd="5" destOrd="0" presId="urn:microsoft.com/office/officeart/2005/8/layout/StepDownProcess"/>
    <dgm:cxn modelId="{A472FCE9-8B4B-4819-8019-4733B032016A}" type="presParOf" srcId="{EF29ACDE-BFE3-4C9D-958A-87B762717187}" destId="{978B0323-937F-4A78-9B84-F9C53A34A26D}" srcOrd="6" destOrd="0" presId="urn:microsoft.com/office/officeart/2005/8/layout/StepDownProcess"/>
    <dgm:cxn modelId="{90D3CDE7-5852-48AD-A237-51C49667AE28}" type="presParOf" srcId="{978B0323-937F-4A78-9B84-F9C53A34A26D}" destId="{6B3378AA-0584-41EF-B95E-3BCFDB191B21}" srcOrd="0" destOrd="0" presId="urn:microsoft.com/office/officeart/2005/8/layout/StepDownProcess"/>
    <dgm:cxn modelId="{A2F78D7E-2F21-4D6A-9756-529C84DCB810}" type="presParOf" srcId="{978B0323-937F-4A78-9B84-F9C53A34A26D}" destId="{EA4F1522-0275-44FE-BA29-2D2A151EFFED}" srcOrd="1" destOrd="0" presId="urn:microsoft.com/office/officeart/2005/8/layout/StepDownProcess"/>
    <dgm:cxn modelId="{4092FCE0-CA46-413E-BE5B-32AA4CF1CF9E}" type="presParOf" srcId="{978B0323-937F-4A78-9B84-F9C53A34A26D}" destId="{BA17D064-56BF-4C57-9D3E-E56CF0923196}" srcOrd="2" destOrd="0" presId="urn:microsoft.com/office/officeart/2005/8/layout/StepDownProcess"/>
    <dgm:cxn modelId="{FDC4FBD5-3091-424E-B327-02ACC66DF108}" type="presParOf" srcId="{EF29ACDE-BFE3-4C9D-958A-87B762717187}" destId="{66B52752-5B98-4CF9-A706-B8D09B16B1A9}" srcOrd="7" destOrd="0" presId="urn:microsoft.com/office/officeart/2005/8/layout/StepDownProcess"/>
    <dgm:cxn modelId="{D05894FE-5E69-418B-8DA4-341A302D75E5}" type="presParOf" srcId="{EF29ACDE-BFE3-4C9D-958A-87B762717187}" destId="{23791EC2-D786-4042-8481-4A0C97B4ED2D}" srcOrd="8" destOrd="0" presId="urn:microsoft.com/office/officeart/2005/8/layout/StepDownProcess"/>
    <dgm:cxn modelId="{50864345-DB97-4866-9CB9-1720E620D582}" type="presParOf" srcId="{23791EC2-D786-4042-8481-4A0C97B4ED2D}" destId="{4E8FB15C-4642-4662-8E1E-5CB5C1B6D252}" srcOrd="0" destOrd="0" presId="urn:microsoft.com/office/officeart/2005/8/layout/StepDownProcess"/>
    <dgm:cxn modelId="{57DC165F-42EB-4B2C-A3AB-4D1864B43610}" type="presParOf" srcId="{23791EC2-D786-4042-8481-4A0C97B4ED2D}" destId="{2110C657-BAB8-4E3E-BEA1-E1D95C093556}" srcOrd="1" destOrd="0" presId="urn:microsoft.com/office/officeart/2005/8/layout/StepDownProcess"/>
    <dgm:cxn modelId="{96070721-FB91-4D30-B744-301379DC49EB}" type="presParOf" srcId="{23791EC2-D786-4042-8481-4A0C97B4ED2D}" destId="{F05829CC-E91C-4A14-ADDD-631AF7D5DD3B}" srcOrd="2" destOrd="0" presId="urn:microsoft.com/office/officeart/2005/8/layout/StepDownProcess"/>
    <dgm:cxn modelId="{FBE432BE-D0DC-429C-AEFB-6CEDF16F8C13}" type="presParOf" srcId="{EF29ACDE-BFE3-4C9D-958A-87B762717187}" destId="{E39018A4-2A6B-4891-92B8-B1140CC16CDC}" srcOrd="9" destOrd="0" presId="urn:microsoft.com/office/officeart/2005/8/layout/StepDownProcess"/>
    <dgm:cxn modelId="{CED5DAFA-47B7-44A4-9B55-EAC6386F96F9}" type="presParOf" srcId="{EF29ACDE-BFE3-4C9D-958A-87B762717187}" destId="{99816F14-C879-457E-95D8-A79C0F0B79FF}" srcOrd="10" destOrd="0" presId="urn:microsoft.com/office/officeart/2005/8/layout/StepDownProcess"/>
    <dgm:cxn modelId="{3F0BFF3B-7A63-4F76-940A-F7259501AB85}" type="presParOf" srcId="{99816F14-C879-457E-95D8-A79C0F0B79FF}" destId="{36959413-7C8E-47BD-9941-2D28F8DAC13C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92698-4A06-4CC3-B9FC-1F33B0F14F14}">
      <dsp:nvSpPr>
        <dsp:cNvPr id="0" name=""/>
        <dsp:cNvSpPr/>
      </dsp:nvSpPr>
      <dsp:spPr>
        <a:xfrm rot="5400000">
          <a:off x="2491214" y="782248"/>
          <a:ext cx="680054" cy="77421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6EB3BE-4F47-4498-9F17-2B8F46936EB1}">
      <dsp:nvSpPr>
        <dsp:cNvPr id="0" name=""/>
        <dsp:cNvSpPr/>
      </dsp:nvSpPr>
      <dsp:spPr>
        <a:xfrm>
          <a:off x="2311041" y="28394"/>
          <a:ext cx="1144810" cy="80133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Create Snapshot Matrix </a:t>
          </a:r>
        </a:p>
      </dsp:txBody>
      <dsp:txXfrm>
        <a:off x="2350166" y="67519"/>
        <a:ext cx="1066560" cy="723080"/>
      </dsp:txXfrm>
    </dsp:sp>
    <dsp:sp modelId="{8395C909-0828-464C-8FC6-780435435DC4}">
      <dsp:nvSpPr>
        <dsp:cNvPr id="0" name=""/>
        <dsp:cNvSpPr/>
      </dsp:nvSpPr>
      <dsp:spPr>
        <a:xfrm>
          <a:off x="3471297" y="96202"/>
          <a:ext cx="2379945" cy="615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Using Hi-Fi Simulations of pre-existent data</a:t>
          </a:r>
        </a:p>
      </dsp:txBody>
      <dsp:txXfrm>
        <a:off x="3471297" y="96202"/>
        <a:ext cx="2379945" cy="615630"/>
      </dsp:txXfrm>
    </dsp:sp>
    <dsp:sp modelId="{FDE0F3DA-6B2A-4D30-A6DD-C06F308B9FDA}">
      <dsp:nvSpPr>
        <dsp:cNvPr id="0" name=""/>
        <dsp:cNvSpPr/>
      </dsp:nvSpPr>
      <dsp:spPr>
        <a:xfrm rot="5400000">
          <a:off x="3905855" y="1731840"/>
          <a:ext cx="680054" cy="77421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C882B8-2CD5-41E4-9DE8-DCE12A6444A8}">
      <dsp:nvSpPr>
        <dsp:cNvPr id="0" name=""/>
        <dsp:cNvSpPr/>
      </dsp:nvSpPr>
      <dsp:spPr>
        <a:xfrm>
          <a:off x="3354214" y="879664"/>
          <a:ext cx="1333040" cy="90019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Perform PCA of Snapshot Matrix</a:t>
          </a:r>
        </a:p>
      </dsp:txBody>
      <dsp:txXfrm>
        <a:off x="3398166" y="923616"/>
        <a:ext cx="1245136" cy="812294"/>
      </dsp:txXfrm>
    </dsp:sp>
    <dsp:sp modelId="{EA86B6F9-00DD-4BAF-B436-A1FEEF0A59E3}">
      <dsp:nvSpPr>
        <dsp:cNvPr id="0" name=""/>
        <dsp:cNvSpPr/>
      </dsp:nvSpPr>
      <dsp:spPr>
        <a:xfrm>
          <a:off x="4697973" y="971096"/>
          <a:ext cx="1459144" cy="647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Find reduced base matrix</a:t>
          </a:r>
        </a:p>
      </dsp:txBody>
      <dsp:txXfrm>
        <a:off x="4697973" y="971096"/>
        <a:ext cx="1459144" cy="647670"/>
      </dsp:txXfrm>
    </dsp:sp>
    <dsp:sp modelId="{47B81C4D-37D5-4F9A-8F34-6CFA135B8220}">
      <dsp:nvSpPr>
        <dsp:cNvPr id="0" name=""/>
        <dsp:cNvSpPr/>
      </dsp:nvSpPr>
      <dsp:spPr>
        <a:xfrm rot="5400000">
          <a:off x="5240245" y="2647785"/>
          <a:ext cx="680054" cy="77421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62685D-AFDA-4F61-BF5B-6596AAEED02B}">
      <dsp:nvSpPr>
        <dsp:cNvPr id="0" name=""/>
        <dsp:cNvSpPr/>
      </dsp:nvSpPr>
      <dsp:spPr>
        <a:xfrm>
          <a:off x="4664471" y="1857599"/>
          <a:ext cx="1360767" cy="8329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 Reduced Base on Original Equation</a:t>
          </a:r>
        </a:p>
      </dsp:txBody>
      <dsp:txXfrm>
        <a:off x="4705137" y="1898265"/>
        <a:ext cx="1279435" cy="751570"/>
      </dsp:txXfrm>
    </dsp:sp>
    <dsp:sp modelId="{9889AED9-E2AB-4752-817B-037392C8ECE2}">
      <dsp:nvSpPr>
        <dsp:cNvPr id="0" name=""/>
        <dsp:cNvSpPr/>
      </dsp:nvSpPr>
      <dsp:spPr>
        <a:xfrm>
          <a:off x="6080076" y="1964022"/>
          <a:ext cx="2310229" cy="647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Re-</a:t>
          </a:r>
          <a:r>
            <a:rPr lang="en-US" sz="1400" kern="1200" dirty="0" err="1"/>
            <a:t>dimensionalize</a:t>
          </a:r>
          <a:r>
            <a:rPr lang="en-US" sz="1400" kern="1200" dirty="0"/>
            <a:t> the equation</a:t>
          </a:r>
        </a:p>
      </dsp:txBody>
      <dsp:txXfrm>
        <a:off x="6080076" y="1964022"/>
        <a:ext cx="2310229" cy="647670"/>
      </dsp:txXfrm>
    </dsp:sp>
    <dsp:sp modelId="{B0D907EB-7C08-4D76-995F-9C975EC02557}">
      <dsp:nvSpPr>
        <dsp:cNvPr id="0" name=""/>
        <dsp:cNvSpPr/>
      </dsp:nvSpPr>
      <dsp:spPr>
        <a:xfrm rot="5400000">
          <a:off x="6452793" y="3547943"/>
          <a:ext cx="680054" cy="77421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59413-7C8E-47BD-9941-2D28F8DAC13C}">
      <dsp:nvSpPr>
        <dsp:cNvPr id="0" name=""/>
        <dsp:cNvSpPr/>
      </dsp:nvSpPr>
      <dsp:spPr>
        <a:xfrm>
          <a:off x="5991271" y="2808161"/>
          <a:ext cx="1144810" cy="80133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Solve in reduced base</a:t>
          </a:r>
        </a:p>
      </dsp:txBody>
      <dsp:txXfrm>
        <a:off x="6030396" y="2847286"/>
        <a:ext cx="1066560" cy="723080"/>
      </dsp:txXfrm>
    </dsp:sp>
    <dsp:sp modelId="{B1B2C761-0B9E-4940-A6E3-2E40F083F04A}">
      <dsp:nvSpPr>
        <dsp:cNvPr id="0" name=""/>
        <dsp:cNvSpPr/>
      </dsp:nvSpPr>
      <dsp:spPr>
        <a:xfrm>
          <a:off x="7417431" y="2870515"/>
          <a:ext cx="832626" cy="647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5AE82F-4EBF-4EBE-8C6C-8DDC2B0D513A}">
      <dsp:nvSpPr>
        <dsp:cNvPr id="0" name=""/>
        <dsp:cNvSpPr/>
      </dsp:nvSpPr>
      <dsp:spPr>
        <a:xfrm>
          <a:off x="7142388" y="3656225"/>
          <a:ext cx="1144810" cy="80133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Error correction of ROM</a:t>
          </a:r>
        </a:p>
      </dsp:txBody>
      <dsp:txXfrm>
        <a:off x="7181513" y="3695350"/>
        <a:ext cx="1066560" cy="723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92698-4A06-4CC3-B9FC-1F33B0F14F14}">
      <dsp:nvSpPr>
        <dsp:cNvPr id="0" name=""/>
        <dsp:cNvSpPr/>
      </dsp:nvSpPr>
      <dsp:spPr>
        <a:xfrm rot="5400000">
          <a:off x="2185547" y="647024"/>
          <a:ext cx="560461" cy="638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6EB3BE-4F47-4498-9F17-2B8F46936EB1}">
      <dsp:nvSpPr>
        <dsp:cNvPr id="0" name=""/>
        <dsp:cNvSpPr/>
      </dsp:nvSpPr>
      <dsp:spPr>
        <a:xfrm>
          <a:off x="1864164" y="13391"/>
          <a:ext cx="943487" cy="6604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Define Parameter bounds</a:t>
          </a:r>
        </a:p>
      </dsp:txBody>
      <dsp:txXfrm>
        <a:off x="1896408" y="45635"/>
        <a:ext cx="878999" cy="595922"/>
      </dsp:txXfrm>
    </dsp:sp>
    <dsp:sp modelId="{8395C909-0828-464C-8FC6-780435435DC4}">
      <dsp:nvSpPr>
        <dsp:cNvPr id="0" name=""/>
        <dsp:cNvSpPr/>
      </dsp:nvSpPr>
      <dsp:spPr>
        <a:xfrm>
          <a:off x="2808035" y="81624"/>
          <a:ext cx="1961415" cy="50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Upper and lower bound for </a:t>
          </a:r>
          <a14:m xmlns:a14="http://schemas.microsoft.com/office/drawing/2010/main">
            <m:oMath xmlns:m="http://schemas.openxmlformats.org/officeDocument/2006/math">
              <m:r>
                <a:rPr lang="en-US" sz="1400" b="0" i="1" kern="1200" smtClean="0">
                  <a:latin typeface="Cambria Math" panose="02040503050406030204" pitchFamily="18" charset="0"/>
                </a:rPr>
                <m:t>𝜇</m:t>
              </m:r>
            </m:oMath>
          </a14:m>
          <a:endParaRPr lang="en-US" sz="1400" kern="1200" dirty="0"/>
        </a:p>
      </dsp:txBody>
      <dsp:txXfrm>
        <a:off x="2808035" y="81624"/>
        <a:ext cx="1961415" cy="507367"/>
      </dsp:txXfrm>
    </dsp:sp>
    <dsp:sp modelId="{FDE0F3DA-6B2A-4D30-A6DD-C06F308B9FDA}">
      <dsp:nvSpPr>
        <dsp:cNvPr id="0" name=""/>
        <dsp:cNvSpPr/>
      </dsp:nvSpPr>
      <dsp:spPr>
        <a:xfrm rot="5400000">
          <a:off x="3580483" y="1429624"/>
          <a:ext cx="560461" cy="638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C882B8-2CD5-41E4-9DE8-DCE12A6444A8}">
      <dsp:nvSpPr>
        <dsp:cNvPr id="0" name=""/>
        <dsp:cNvSpPr/>
      </dsp:nvSpPr>
      <dsp:spPr>
        <a:xfrm>
          <a:off x="2896782" y="727308"/>
          <a:ext cx="1556754" cy="7418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Create design space on n points</a:t>
          </a:r>
        </a:p>
      </dsp:txBody>
      <dsp:txXfrm>
        <a:off x="2933005" y="763531"/>
        <a:ext cx="1484308" cy="669446"/>
      </dsp:txXfrm>
    </dsp:sp>
    <dsp:sp modelId="{EA86B6F9-00DD-4BAF-B436-A1FEEF0A59E3}">
      <dsp:nvSpPr>
        <dsp:cNvPr id="0" name=""/>
        <dsp:cNvSpPr/>
      </dsp:nvSpPr>
      <dsp:spPr>
        <a:xfrm>
          <a:off x="4477932" y="839358"/>
          <a:ext cx="1202543" cy="533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Using LHS over </a:t>
          </a:r>
          <a14:m xmlns:a14="http://schemas.microsoft.com/office/drawing/2010/main">
            <m:oMath xmlns:m="http://schemas.openxmlformats.org/officeDocument/2006/math">
              <m:r>
                <a:rPr lang="en-US" sz="1400" b="0" i="1" kern="1200" smtClean="0">
                  <a:latin typeface="Cambria Math" panose="02040503050406030204" pitchFamily="18" charset="0"/>
                </a:rPr>
                <m:t>𝜇</m:t>
              </m:r>
            </m:oMath>
          </a14:m>
          <a:endParaRPr lang="en-US" sz="1400" kern="1200" dirty="0"/>
        </a:p>
      </dsp:txBody>
      <dsp:txXfrm>
        <a:off x="4477932" y="839358"/>
        <a:ext cx="1202543" cy="533773"/>
      </dsp:txXfrm>
    </dsp:sp>
    <dsp:sp modelId="{47B81C4D-37D5-4F9A-8F34-6CFA135B8220}">
      <dsp:nvSpPr>
        <dsp:cNvPr id="0" name=""/>
        <dsp:cNvSpPr/>
      </dsp:nvSpPr>
      <dsp:spPr>
        <a:xfrm rot="5400000">
          <a:off x="4717776" y="2184493"/>
          <a:ext cx="560461" cy="638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62685D-AFDA-4F61-BF5B-6596AAEED02B}">
      <dsp:nvSpPr>
        <dsp:cNvPr id="0" name=""/>
        <dsp:cNvSpPr/>
      </dsp:nvSpPr>
      <dsp:spPr>
        <a:xfrm>
          <a:off x="4248308" y="1492737"/>
          <a:ext cx="1654735" cy="68643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Perform n hi-fi simulations using generated design space</a:t>
          </a:r>
        </a:p>
      </dsp:txBody>
      <dsp:txXfrm>
        <a:off x="4281823" y="1526252"/>
        <a:ext cx="1587705" cy="619400"/>
      </dsp:txXfrm>
    </dsp:sp>
    <dsp:sp modelId="{9889AED9-E2AB-4752-817B-037392C8ECE2}">
      <dsp:nvSpPr>
        <dsp:cNvPr id="0" name=""/>
        <dsp:cNvSpPr/>
      </dsp:nvSpPr>
      <dsp:spPr>
        <a:xfrm>
          <a:off x="5903894" y="1596176"/>
          <a:ext cx="1903959" cy="533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Create snapshot matrix of n columns using Greedy Algorithm</a:t>
          </a:r>
        </a:p>
      </dsp:txBody>
      <dsp:txXfrm>
        <a:off x="5903894" y="1596176"/>
        <a:ext cx="1903959" cy="533773"/>
      </dsp:txXfrm>
    </dsp:sp>
    <dsp:sp modelId="{B0D907EB-7C08-4D76-995F-9C975EC02557}">
      <dsp:nvSpPr>
        <dsp:cNvPr id="0" name=""/>
        <dsp:cNvSpPr/>
      </dsp:nvSpPr>
      <dsp:spPr>
        <a:xfrm rot="5400000">
          <a:off x="5885558" y="2863367"/>
          <a:ext cx="560461" cy="638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59413-7C8E-47BD-9941-2D28F8DAC13C}">
      <dsp:nvSpPr>
        <dsp:cNvPr id="0" name=""/>
        <dsp:cNvSpPr/>
      </dsp:nvSpPr>
      <dsp:spPr>
        <a:xfrm>
          <a:off x="5317081" y="2352118"/>
          <a:ext cx="1573029" cy="5129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Perform a POD over snapshot matrix</a:t>
          </a:r>
        </a:p>
      </dsp:txBody>
      <dsp:txXfrm>
        <a:off x="5342125" y="2377162"/>
        <a:ext cx="1522941" cy="462846"/>
      </dsp:txXfrm>
    </dsp:sp>
    <dsp:sp modelId="{B1B2C761-0B9E-4940-A6E3-2E40F083F04A}">
      <dsp:nvSpPr>
        <dsp:cNvPr id="0" name=""/>
        <dsp:cNvSpPr/>
      </dsp:nvSpPr>
      <dsp:spPr>
        <a:xfrm>
          <a:off x="6883166" y="2327530"/>
          <a:ext cx="1671426" cy="533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Find reduced base</a:t>
          </a:r>
        </a:p>
      </dsp:txBody>
      <dsp:txXfrm>
        <a:off x="6883166" y="2327530"/>
        <a:ext cx="1671426" cy="533773"/>
      </dsp:txXfrm>
    </dsp:sp>
    <dsp:sp modelId="{FC396028-34CA-4D57-B995-30F1FD3AC7D7}">
      <dsp:nvSpPr>
        <dsp:cNvPr id="0" name=""/>
        <dsp:cNvSpPr/>
      </dsp:nvSpPr>
      <dsp:spPr>
        <a:xfrm rot="5400000">
          <a:off x="6845244" y="3579979"/>
          <a:ext cx="560461" cy="638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5AE82F-4EBF-4EBE-8C6C-8DDC2B0D513A}">
      <dsp:nvSpPr>
        <dsp:cNvPr id="0" name=""/>
        <dsp:cNvSpPr/>
      </dsp:nvSpPr>
      <dsp:spPr>
        <a:xfrm>
          <a:off x="6486967" y="3002005"/>
          <a:ext cx="1556462" cy="60991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Solve in reduced base</a:t>
          </a:r>
        </a:p>
      </dsp:txBody>
      <dsp:txXfrm>
        <a:off x="6516746" y="3031784"/>
        <a:ext cx="1496904" cy="550357"/>
      </dsp:txXfrm>
    </dsp:sp>
    <dsp:sp modelId="{9047A20A-AC59-4C97-A065-D9A9022D0B41}">
      <dsp:nvSpPr>
        <dsp:cNvPr id="0" name=""/>
        <dsp:cNvSpPr/>
      </dsp:nvSpPr>
      <dsp:spPr>
        <a:xfrm>
          <a:off x="7640244" y="3021681"/>
          <a:ext cx="686203" cy="533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9B06A5-0783-4029-93C9-DAAAF0E990BB}">
      <dsp:nvSpPr>
        <dsp:cNvPr id="0" name=""/>
        <dsp:cNvSpPr/>
      </dsp:nvSpPr>
      <dsp:spPr>
        <a:xfrm>
          <a:off x="7455050" y="3726296"/>
          <a:ext cx="1378624" cy="6604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Error correction and debugging</a:t>
          </a:r>
        </a:p>
      </dsp:txBody>
      <dsp:txXfrm>
        <a:off x="7487294" y="3758540"/>
        <a:ext cx="1314136" cy="5959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92698-4A06-4CC3-B9FC-1F33B0F14F14}">
      <dsp:nvSpPr>
        <dsp:cNvPr id="0" name=""/>
        <dsp:cNvSpPr/>
      </dsp:nvSpPr>
      <dsp:spPr>
        <a:xfrm rot="5400000">
          <a:off x="2311349" y="569392"/>
          <a:ext cx="551094" cy="74407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6EB3BE-4F47-4498-9F17-2B8F46936EB1}">
      <dsp:nvSpPr>
        <dsp:cNvPr id="0" name=""/>
        <dsp:cNvSpPr/>
      </dsp:nvSpPr>
      <dsp:spPr>
        <a:xfrm>
          <a:off x="1759119" y="32068"/>
          <a:ext cx="927718" cy="64937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Create Snapshot Matrix </a:t>
          </a:r>
        </a:p>
      </dsp:txBody>
      <dsp:txXfrm>
        <a:off x="1790824" y="63773"/>
        <a:ext cx="864308" cy="585962"/>
      </dsp:txXfrm>
    </dsp:sp>
    <dsp:sp modelId="{8395C909-0828-464C-8FC6-780435435DC4}">
      <dsp:nvSpPr>
        <dsp:cNvPr id="0" name=""/>
        <dsp:cNvSpPr/>
      </dsp:nvSpPr>
      <dsp:spPr>
        <a:xfrm>
          <a:off x="2877505" y="60190"/>
          <a:ext cx="2389246" cy="498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Using LHS of Hi-Fi struct and aero simulations</a:t>
          </a:r>
        </a:p>
      </dsp:txBody>
      <dsp:txXfrm>
        <a:off x="2877505" y="60190"/>
        <a:ext cx="2389246" cy="498887"/>
      </dsp:txXfrm>
    </dsp:sp>
    <dsp:sp modelId="{FDE0F3DA-6B2A-4D30-A6DD-C06F308B9FDA}">
      <dsp:nvSpPr>
        <dsp:cNvPr id="0" name=""/>
        <dsp:cNvSpPr/>
      </dsp:nvSpPr>
      <dsp:spPr>
        <a:xfrm rot="5400000">
          <a:off x="3595201" y="1406974"/>
          <a:ext cx="551094" cy="62740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C882B8-2CD5-41E4-9DE8-DCE12A6444A8}">
      <dsp:nvSpPr>
        <dsp:cNvPr id="0" name=""/>
        <dsp:cNvSpPr/>
      </dsp:nvSpPr>
      <dsp:spPr>
        <a:xfrm>
          <a:off x="2964652" y="708617"/>
          <a:ext cx="1246807" cy="7294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Perform PCA of Snapshot Matrix</a:t>
          </a:r>
        </a:p>
      </dsp:txBody>
      <dsp:txXfrm>
        <a:off x="3000269" y="744234"/>
        <a:ext cx="1175573" cy="658258"/>
      </dsp:txXfrm>
    </dsp:sp>
    <dsp:sp modelId="{EA86B6F9-00DD-4BAF-B436-A1FEEF0A59E3}">
      <dsp:nvSpPr>
        <dsp:cNvPr id="0" name=""/>
        <dsp:cNvSpPr/>
      </dsp:nvSpPr>
      <dsp:spPr>
        <a:xfrm>
          <a:off x="4253591" y="825267"/>
          <a:ext cx="1182444" cy="524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Find reduced base matrix</a:t>
          </a:r>
        </a:p>
      </dsp:txBody>
      <dsp:txXfrm>
        <a:off x="4253591" y="825267"/>
        <a:ext cx="1182444" cy="524851"/>
      </dsp:txXfrm>
    </dsp:sp>
    <dsp:sp modelId="{47B81C4D-37D5-4F9A-8F34-6CFA135B8220}">
      <dsp:nvSpPr>
        <dsp:cNvPr id="0" name=""/>
        <dsp:cNvSpPr/>
      </dsp:nvSpPr>
      <dsp:spPr>
        <a:xfrm rot="5400000">
          <a:off x="4660369" y="2136434"/>
          <a:ext cx="551094" cy="62740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62685D-AFDA-4F61-BF5B-6596AAEED02B}">
      <dsp:nvSpPr>
        <dsp:cNvPr id="0" name=""/>
        <dsp:cNvSpPr/>
      </dsp:nvSpPr>
      <dsp:spPr>
        <a:xfrm>
          <a:off x="4153049" y="1506553"/>
          <a:ext cx="1015823" cy="64937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Reduced Base Aerodynamic solver</a:t>
          </a:r>
        </a:p>
      </dsp:txBody>
      <dsp:txXfrm>
        <a:off x="4184754" y="1538258"/>
        <a:ext cx="952413" cy="585962"/>
      </dsp:txXfrm>
    </dsp:sp>
    <dsp:sp modelId="{9889AED9-E2AB-4752-817B-037392C8ECE2}">
      <dsp:nvSpPr>
        <dsp:cNvPr id="0" name=""/>
        <dsp:cNvSpPr/>
      </dsp:nvSpPr>
      <dsp:spPr>
        <a:xfrm>
          <a:off x="5332049" y="1565822"/>
          <a:ext cx="1872136" cy="524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Using aerodynamic Snapshot Matrix</a:t>
          </a:r>
        </a:p>
      </dsp:txBody>
      <dsp:txXfrm>
        <a:off x="5332049" y="1565822"/>
        <a:ext cx="1872136" cy="524851"/>
      </dsp:txXfrm>
    </dsp:sp>
    <dsp:sp modelId="{6B3378AA-0584-41EF-B95E-3BCFDB191B21}">
      <dsp:nvSpPr>
        <dsp:cNvPr id="0" name=""/>
        <dsp:cNvSpPr/>
      </dsp:nvSpPr>
      <dsp:spPr>
        <a:xfrm rot="5400000">
          <a:off x="5869816" y="2865893"/>
          <a:ext cx="551094" cy="62740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4F1522-0275-44FE-BA29-2D2A151EFFED}">
      <dsp:nvSpPr>
        <dsp:cNvPr id="0" name=""/>
        <dsp:cNvSpPr/>
      </dsp:nvSpPr>
      <dsp:spPr>
        <a:xfrm>
          <a:off x="5338468" y="2254994"/>
          <a:ext cx="1073397" cy="64937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Aerodynamic Mesh -&gt; Structural Mesh</a:t>
          </a:r>
        </a:p>
      </dsp:txBody>
      <dsp:txXfrm>
        <a:off x="5370173" y="2286699"/>
        <a:ext cx="1009987" cy="585962"/>
      </dsp:txXfrm>
    </dsp:sp>
    <dsp:sp modelId="{BA17D064-56BF-4C57-9D3E-E56CF0923196}">
      <dsp:nvSpPr>
        <dsp:cNvPr id="0" name=""/>
        <dsp:cNvSpPr/>
      </dsp:nvSpPr>
      <dsp:spPr>
        <a:xfrm>
          <a:off x="6546738" y="2329214"/>
          <a:ext cx="1080903" cy="524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 matrix</a:t>
          </a:r>
        </a:p>
      </dsp:txBody>
      <dsp:txXfrm>
        <a:off x="6546738" y="2329214"/>
        <a:ext cx="1080903" cy="524851"/>
      </dsp:txXfrm>
    </dsp:sp>
    <dsp:sp modelId="{4E8FB15C-4642-4662-8E1E-5CB5C1B6D252}">
      <dsp:nvSpPr>
        <dsp:cNvPr id="0" name=""/>
        <dsp:cNvSpPr/>
      </dsp:nvSpPr>
      <dsp:spPr>
        <a:xfrm rot="5400000">
          <a:off x="6977636" y="3729484"/>
          <a:ext cx="551094" cy="62740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10C657-BAB8-4E3E-BEA1-E1D95C093556}">
      <dsp:nvSpPr>
        <dsp:cNvPr id="0" name=""/>
        <dsp:cNvSpPr/>
      </dsp:nvSpPr>
      <dsp:spPr>
        <a:xfrm>
          <a:off x="6511177" y="3118585"/>
          <a:ext cx="927718" cy="64937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Reduced Base Structural Solver</a:t>
          </a:r>
        </a:p>
      </dsp:txBody>
      <dsp:txXfrm>
        <a:off x="6542882" y="3150290"/>
        <a:ext cx="864308" cy="585962"/>
      </dsp:txXfrm>
    </dsp:sp>
    <dsp:sp modelId="{F05829CC-E91C-4A14-ADDD-631AF7D5DD3B}">
      <dsp:nvSpPr>
        <dsp:cNvPr id="0" name=""/>
        <dsp:cNvSpPr/>
      </dsp:nvSpPr>
      <dsp:spPr>
        <a:xfrm>
          <a:off x="7543261" y="2894815"/>
          <a:ext cx="1366963" cy="916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Using structural Snapshot Matrix</a:t>
          </a:r>
        </a:p>
      </dsp:txBody>
      <dsp:txXfrm>
        <a:off x="7543261" y="2894815"/>
        <a:ext cx="1366963" cy="916978"/>
      </dsp:txXfrm>
    </dsp:sp>
    <dsp:sp modelId="{36959413-7C8E-47BD-9941-2D28F8DAC13C}">
      <dsp:nvSpPr>
        <dsp:cNvPr id="0" name=""/>
        <dsp:cNvSpPr/>
      </dsp:nvSpPr>
      <dsp:spPr>
        <a:xfrm>
          <a:off x="7824789" y="3848045"/>
          <a:ext cx="927718" cy="64937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Error correction of ROM</a:t>
          </a:r>
        </a:p>
      </dsp:txBody>
      <dsp:txXfrm>
        <a:off x="7856494" y="3879750"/>
        <a:ext cx="864308" cy="585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DF1E7-105E-43A0-A38B-288DCEC7226D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D91CE-9229-486C-A928-2C055C47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8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DE4C-01DB-42F1-B147-61FCA407AE17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92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1253-9B42-40A5-BABF-FC290A858A5F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6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DA74-64CC-4B04-BEF7-356DB5495C26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7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018C-8A5A-4D0B-8E01-EADF031E705D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7934-56B0-4925-BCAD-B01B9E49DE2E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9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F31E-CD10-4766-9A89-167F752DD9D9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4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FD4F-BB54-4F5C-ADFC-302C944EC66E}" type="datetime1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7123-99BD-4B73-BC6E-0402508A30B1}" type="datetime1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4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3277-9F9C-4179-BB2D-A07E7CE3449C}" type="datetime1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15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0F5A77-BCB2-4B51-8DAB-8664892900C6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7BFF0E-8874-4A1C-8DEA-E1E5340C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8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0DC0-0799-486B-9367-1D395F94B80C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52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C43A971-3CE2-43A2-941F-0683D0FBA823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E7BFF0E-8874-4A1C-8DEA-E1E5340CE64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21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50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12" Type="http://schemas.openxmlformats.org/officeDocument/2006/relationships/image" Target="../media/image4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42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41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d2SUPAERO/POD-K_v2-CHANDRE" TargetMode="External"/><Relationship Id="rId2" Type="http://schemas.openxmlformats.org/officeDocument/2006/relationships/hyperlink" Target="https://github.com/mid2SUPAERO/PGD-ROM_CHAND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fd.ninja/tag/fine-mesh/" TargetMode="External"/><Relationship Id="rId4" Type="http://schemas.openxmlformats.org/officeDocument/2006/relationships/hyperlink" Target="https://scipy-lectures.org/packages/scikit-learn/index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hyperlink" Target="https://scipy-lectures.org/packages/scikit-learn/index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26.pn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2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hyperlink" Target="https://icme.hpc.msstate.edu/mediawiki/index.php/Latin_Hypercube_Sampling_(LHS)" TargetMode="External"/><Relationship Id="rId5" Type="http://schemas.openxmlformats.org/officeDocument/2006/relationships/diagramColors" Target="../diagrams/colors2.xml"/><Relationship Id="rId10" Type="http://schemas.openxmlformats.org/officeDocument/2006/relationships/hyperlink" Target="https://scipy-lectures.org/packages/scikit-learn/index.html" TargetMode="Externa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4.pn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D5F1-6E22-404F-9E99-965FF5F59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69" y="535744"/>
            <a:ext cx="10071653" cy="16999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anose="02020603050405020304" pitchFamily="18" charset="0"/>
              </a:rPr>
              <a:t>Reduced Order Modelling for Aeroelastic Simulations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585ED-C960-4449-89A8-C679DE3B6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8972" y="4366984"/>
            <a:ext cx="3691944" cy="2249655"/>
          </a:xfrm>
        </p:spPr>
        <p:txBody>
          <a:bodyPr>
            <a:normAutofit/>
          </a:bodyPr>
          <a:lstStyle/>
          <a:p>
            <a:pPr algn="ctr"/>
            <a:r>
              <a:rPr lang="en-US" sz="1800" i="1" dirty="0">
                <a:ln w="3175">
                  <a:noFill/>
                </a:ln>
                <a:solidFill>
                  <a:schemeClr val="tx1"/>
                </a:solidFill>
              </a:rPr>
              <a:t>Authors:</a:t>
            </a:r>
          </a:p>
          <a:p>
            <a:pPr algn="ctr"/>
            <a:r>
              <a:rPr lang="en-US" sz="1800" dirty="0">
                <a:ln w="3175">
                  <a:noFill/>
                </a:ln>
                <a:solidFill>
                  <a:schemeClr val="tx1"/>
                </a:solidFill>
              </a:rPr>
              <a:t>Billton Joseph Vitus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A42EE-F5F4-4600-A00B-B186B7CBE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" y="0"/>
            <a:ext cx="1294228" cy="78536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FF2734B6-44FA-4B82-A350-87924DB1B861}"/>
              </a:ext>
            </a:extLst>
          </p:cNvPr>
          <p:cNvSpPr txBox="1">
            <a:spLocks/>
          </p:cNvSpPr>
          <p:nvPr/>
        </p:nvSpPr>
        <p:spPr>
          <a:xfrm>
            <a:off x="1523999" y="5668996"/>
            <a:ext cx="9144000" cy="2249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ln w="3175">
                  <a:noFill/>
                </a:ln>
                <a:solidFill>
                  <a:schemeClr val="tx1"/>
                </a:solidFill>
              </a:rPr>
              <a:t>26</a:t>
            </a:r>
            <a:r>
              <a:rPr lang="en-US" sz="1800" baseline="30000" dirty="0">
                <a:ln w="3175">
                  <a:noFill/>
                </a:ln>
                <a:solidFill>
                  <a:schemeClr val="tx1"/>
                </a:solidFill>
              </a:rPr>
              <a:t>th</a:t>
            </a:r>
            <a:r>
              <a:rPr lang="en-US" sz="1800" dirty="0">
                <a:ln w="3175">
                  <a:noFill/>
                </a:ln>
                <a:solidFill>
                  <a:schemeClr val="tx1"/>
                </a:solidFill>
              </a:rPr>
              <a:t> June, 2020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374DC0-3A2C-4980-A938-B31FE3EB7E3D}"/>
              </a:ext>
            </a:extLst>
          </p:cNvPr>
          <p:cNvSpPr txBox="1"/>
          <p:nvPr/>
        </p:nvSpPr>
        <p:spPr>
          <a:xfrm>
            <a:off x="1870251" y="2545847"/>
            <a:ext cx="8451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Mechanics, Structures and Materials</a:t>
            </a:r>
          </a:p>
          <a:p>
            <a:pPr algn="ctr"/>
            <a:r>
              <a:rPr lang="en-US" sz="2000" dirty="0"/>
              <a:t>Aircraft Design Pathway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6150727-090A-498C-950A-CC31F7BAEADC}"/>
              </a:ext>
            </a:extLst>
          </p:cNvPr>
          <p:cNvSpPr txBox="1">
            <a:spLocks/>
          </p:cNvSpPr>
          <p:nvPr/>
        </p:nvSpPr>
        <p:spPr>
          <a:xfrm>
            <a:off x="7439878" y="4366985"/>
            <a:ext cx="3691944" cy="2249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i="1" dirty="0">
                <a:ln w="3175">
                  <a:noFill/>
                </a:ln>
                <a:solidFill>
                  <a:schemeClr val="tx1"/>
                </a:solidFill>
              </a:rPr>
              <a:t>Tutors:</a:t>
            </a:r>
          </a:p>
          <a:p>
            <a:pPr algn="ctr"/>
            <a:r>
              <a:rPr lang="en-US" sz="1800" dirty="0">
                <a:ln w="3175">
                  <a:noFill/>
                </a:ln>
                <a:solidFill>
                  <a:schemeClr val="tx1"/>
                </a:solidFill>
              </a:rPr>
              <a:t>Prof. Joseph </a:t>
            </a:r>
            <a:r>
              <a:rPr lang="en-US" sz="1800" dirty="0" err="1">
                <a:ln w="3175">
                  <a:noFill/>
                </a:ln>
                <a:solidFill>
                  <a:schemeClr val="tx1"/>
                </a:solidFill>
              </a:rPr>
              <a:t>Morlier</a:t>
            </a:r>
            <a:endParaRPr lang="en-US" sz="1800" dirty="0">
              <a:ln w="3175">
                <a:noFill/>
              </a:ln>
              <a:solidFill>
                <a:schemeClr val="tx1"/>
              </a:solidFill>
            </a:endParaRPr>
          </a:p>
          <a:p>
            <a:pPr algn="ctr"/>
            <a:r>
              <a:rPr lang="en-US" sz="1800" dirty="0">
                <a:ln w="3175">
                  <a:noFill/>
                </a:ln>
                <a:solidFill>
                  <a:schemeClr val="tx1"/>
                </a:solidFill>
              </a:rPr>
              <a:t>Oriol </a:t>
            </a:r>
            <a:r>
              <a:rPr lang="en-US" sz="1800" dirty="0" err="1">
                <a:ln w="3175">
                  <a:noFill/>
                </a:ln>
                <a:solidFill>
                  <a:schemeClr val="tx1"/>
                </a:solidFill>
              </a:rPr>
              <a:t>Chandre</a:t>
            </a:r>
            <a:r>
              <a:rPr lang="en-US" sz="1800" dirty="0">
                <a:ln w="3175">
                  <a:noFill/>
                </a:ln>
                <a:solidFill>
                  <a:schemeClr val="tx1"/>
                </a:solidFill>
              </a:rPr>
              <a:t>-Vila</a:t>
            </a:r>
          </a:p>
        </p:txBody>
      </p:sp>
    </p:spTree>
    <p:extLst>
      <p:ext uri="{BB962C8B-B14F-4D97-AF65-F5344CB8AC3E}">
        <p14:creationId xmlns:p14="http://schemas.microsoft.com/office/powerpoint/2010/main" val="1191079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1AAB-F72C-4748-B88E-406035968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Advection-Diffusion Problem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529CA6A7-5EBF-4184-BCF2-7ECB8ABEF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13" y="2041821"/>
            <a:ext cx="4833176" cy="362488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1562E-2881-42F9-9520-6C134CEF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t>10</a:t>
            </a:fld>
            <a:r>
              <a:rPr lang="en-US" dirty="0"/>
              <a:t>/14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F889C422-0EEA-4AF4-BB78-4960D538A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989" y="1801018"/>
            <a:ext cx="2982582" cy="22369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4E1A6D-8B10-4DB4-8C85-24EE134209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989" y="4102230"/>
            <a:ext cx="2982582" cy="2236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1BA2E0-C689-4951-99AB-2ABEFFCC5E64}"/>
                  </a:ext>
                </a:extLst>
              </p:cNvPr>
              <p:cNvSpPr txBox="1"/>
              <p:nvPr/>
            </p:nvSpPr>
            <p:spPr>
              <a:xfrm>
                <a:off x="8274885" y="2646089"/>
                <a:ext cx="22815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Reference Solution</a:t>
                </a:r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𝑠𝑜𝑙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=20.753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1BA2E0-C689-4951-99AB-2ABEFFCC5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885" y="2646089"/>
                <a:ext cx="2281585" cy="646331"/>
              </a:xfrm>
              <a:prstGeom prst="rect">
                <a:avLst/>
              </a:prstGeom>
              <a:blipFill>
                <a:blip r:embed="rId5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49A81F-3082-4127-A6A3-B1A34733C409}"/>
                  </a:ext>
                </a:extLst>
              </p:cNvPr>
              <p:cNvSpPr txBox="1"/>
              <p:nvPr/>
            </p:nvSpPr>
            <p:spPr>
              <a:xfrm>
                <a:off x="8466571" y="4372404"/>
                <a:ext cx="23432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ROM Solution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=3.347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49A81F-3082-4127-A6A3-B1A34733C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571" y="4372404"/>
                <a:ext cx="2343264" cy="646331"/>
              </a:xfrm>
              <a:prstGeom prst="rect">
                <a:avLst/>
              </a:prstGeom>
              <a:blipFill>
                <a:blip r:embed="rId6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84F7D2-4DB3-4E26-8890-A09D07D327A5}"/>
                  </a:ext>
                </a:extLst>
              </p:cNvPr>
              <p:cNvSpPr txBox="1"/>
              <p:nvPr/>
            </p:nvSpPr>
            <p:spPr>
              <a:xfrm>
                <a:off x="8093328" y="5010049"/>
                <a:ext cx="3062352" cy="668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=0.9448%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=6.7095%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84F7D2-4DB3-4E26-8890-A09D07D32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328" y="5010049"/>
                <a:ext cx="3062352" cy="6689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246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750D-3845-4735-830B-72F4348F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Sampling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3B858-07E4-4B85-869E-AC2B3510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t>11</a:t>
            </a:fld>
            <a:r>
              <a:rPr lang="en-US" dirty="0"/>
              <a:t>/14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9A5C581A-5F5D-4DCB-B80F-36A0BFB083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262731"/>
            <a:ext cx="4155841" cy="311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CD8C47-F7D0-4C7D-A0CB-51047645A6A6}"/>
                  </a:ext>
                </a:extLst>
              </p:cNvPr>
              <p:cNvSpPr txBox="1"/>
              <p:nvPr/>
            </p:nvSpPr>
            <p:spPr>
              <a:xfrm>
                <a:off x="1644025" y="5379612"/>
                <a:ext cx="3062352" cy="945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=12.39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𝑠𝑒𝑐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0195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0.5867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CD8C47-F7D0-4C7D-A0CB-51047645A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025" y="5379612"/>
                <a:ext cx="3062352" cy="945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0A397C9B-6250-4DFF-8C34-A03DBA15A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127" y="2292711"/>
            <a:ext cx="4155842" cy="311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4B71B0-25F9-40C7-B0A4-F3327C037625}"/>
                  </a:ext>
                </a:extLst>
              </p:cNvPr>
              <p:cNvSpPr txBox="1"/>
              <p:nvPr/>
            </p:nvSpPr>
            <p:spPr>
              <a:xfrm>
                <a:off x="7212872" y="5387063"/>
                <a:ext cx="3062352" cy="945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=2.13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𝑠𝑒𝑐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6.23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20.73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4B71B0-25F9-40C7-B0A4-F3327C037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872" y="5387063"/>
                <a:ext cx="3062352" cy="9459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CE3281-897E-44B4-8E6E-3EB1CB53A4F4}"/>
                  </a:ext>
                </a:extLst>
              </p:cNvPr>
              <p:cNvSpPr txBox="1"/>
              <p:nvPr/>
            </p:nvSpPr>
            <p:spPr>
              <a:xfrm>
                <a:off x="1644024" y="1893399"/>
                <a:ext cx="3062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=50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CE3281-897E-44B4-8E6E-3EB1CB53A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024" y="1893399"/>
                <a:ext cx="30623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7589E3-923F-42D9-8159-B92600B2CA79}"/>
                  </a:ext>
                </a:extLst>
              </p:cNvPr>
              <p:cNvSpPr txBox="1"/>
              <p:nvPr/>
            </p:nvSpPr>
            <p:spPr>
              <a:xfrm>
                <a:off x="7212872" y="1864182"/>
                <a:ext cx="3062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7589E3-923F-42D9-8159-B92600B2C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872" y="1864182"/>
                <a:ext cx="30623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561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977C-AFAD-47A5-A92B-D6B797C4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65441"/>
            <a:ext cx="9905998" cy="948744"/>
          </a:xfrm>
        </p:spPr>
        <p:txBody>
          <a:bodyPr/>
          <a:lstStyle/>
          <a:p>
            <a:r>
              <a:rPr lang="en-US" dirty="0"/>
              <a:t>ROM Algorithm for Aeroelasticity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A88860-3C49-44FC-8EF7-287355684A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91017"/>
              </p:ext>
            </p:extLst>
          </p:nvPr>
        </p:nvGraphicFramePr>
        <p:xfrm>
          <a:off x="0" y="1815177"/>
          <a:ext cx="11048999" cy="4523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993528-5E0E-473D-9412-335750D48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t>12</a:t>
            </a:fld>
            <a:r>
              <a:rPr lang="en-US" dirty="0"/>
              <a:t>/14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6462E-635C-4414-B12F-961AA38548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" y="0"/>
            <a:ext cx="1294228" cy="7853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FF1C11-A5BB-4E96-861B-2DF0D7617B73}"/>
                  </a:ext>
                </a:extLst>
              </p:cNvPr>
              <p:cNvSpPr txBox="1"/>
              <p:nvPr/>
            </p:nvSpPr>
            <p:spPr>
              <a:xfrm>
                <a:off x="8744079" y="1884109"/>
                <a:ext cx="30465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FF1C11-A5BB-4E96-861B-2DF0D7617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079" y="1884109"/>
                <a:ext cx="3046597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BF7E78-F94E-45A2-8D3A-ADBCA34392E6}"/>
                  </a:ext>
                </a:extLst>
              </p:cNvPr>
              <p:cNvSpPr txBox="1"/>
              <p:nvPr/>
            </p:nvSpPr>
            <p:spPr>
              <a:xfrm>
                <a:off x="8744080" y="2615310"/>
                <a:ext cx="30465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BF7E78-F94E-45A2-8D3A-ADBCA3439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080" y="2615310"/>
                <a:ext cx="3046597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B97CAA-3E96-4319-BC20-4BB95918B078}"/>
                  </a:ext>
                </a:extLst>
              </p:cNvPr>
              <p:cNvSpPr txBox="1"/>
              <p:nvPr/>
            </p:nvSpPr>
            <p:spPr>
              <a:xfrm>
                <a:off x="8744079" y="3346511"/>
                <a:ext cx="30465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B97CAA-3E96-4319-BC20-4BB95918B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079" y="3346511"/>
                <a:ext cx="30465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EDA8A9-5627-4C7B-8E94-B934B6CA685B}"/>
                  </a:ext>
                </a:extLst>
              </p:cNvPr>
              <p:cNvSpPr txBox="1"/>
              <p:nvPr/>
            </p:nvSpPr>
            <p:spPr>
              <a:xfrm>
                <a:off x="8744079" y="4920214"/>
                <a:ext cx="30465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EDA8A9-5627-4C7B-8E94-B934B6CA6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079" y="4920214"/>
                <a:ext cx="30465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36BAF9-37D0-437D-BE79-96B53335EF2E}"/>
                  </a:ext>
                </a:extLst>
              </p:cNvPr>
              <p:cNvSpPr txBox="1"/>
              <p:nvPr/>
            </p:nvSpPr>
            <p:spPr>
              <a:xfrm>
                <a:off x="8744079" y="4116296"/>
                <a:ext cx="30465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36BAF9-37D0-437D-BE79-96B53335E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079" y="4116296"/>
                <a:ext cx="304659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88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4D4A-286B-4853-BD45-FBAA5685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Gannt Chart for S3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96A9CE-0970-4524-9F72-C4BC96634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371" y="2390441"/>
            <a:ext cx="10977865" cy="385581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52575-C636-4D69-B161-FFDF4ED1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t>13</a:t>
            </a:fld>
            <a:r>
              <a:rPr lang="en-US" dirty="0"/>
              <a:t>/14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B96CF4-7609-414B-85C9-FCC108A1E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" y="0"/>
            <a:ext cx="1294228" cy="78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83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27219-01CA-4014-92D4-F2D968AA6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7969B-B8CC-41EB-B59A-59A78528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Berkooz</a:t>
            </a:r>
            <a:r>
              <a:rPr lang="en-US" dirty="0"/>
              <a:t>, G., Holmes, P., &amp; Lumley, J. L. (1993). The proper orthogonal decomposition in the analysis of turbulent flows. </a:t>
            </a:r>
            <a:r>
              <a:rPr lang="en-US" i="1" dirty="0"/>
              <a:t>Annual review of fluid mechanics</a:t>
            </a:r>
            <a:r>
              <a:rPr lang="en-US" dirty="0"/>
              <a:t>, </a:t>
            </a:r>
            <a:r>
              <a:rPr lang="en-US" i="1" dirty="0"/>
              <a:t>25</a:t>
            </a:r>
            <a:r>
              <a:rPr lang="en-US" dirty="0"/>
              <a:t>(1), 539-575.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Willcox, K., &amp; </a:t>
            </a:r>
            <a:r>
              <a:rPr lang="en-US" dirty="0" err="1"/>
              <a:t>Peraire</a:t>
            </a:r>
            <a:r>
              <a:rPr lang="en-US" dirty="0"/>
              <a:t>, J. (2002). Balanced model reduction via the proper orthogonal decomposition. </a:t>
            </a:r>
            <a:r>
              <a:rPr lang="en-US" i="1" dirty="0"/>
              <a:t>AIAA journal</a:t>
            </a:r>
            <a:r>
              <a:rPr lang="en-US" dirty="0"/>
              <a:t>, </a:t>
            </a:r>
            <a:r>
              <a:rPr lang="en-US" i="1" dirty="0"/>
              <a:t>40</a:t>
            </a:r>
            <a:r>
              <a:rPr lang="en-US" dirty="0"/>
              <a:t>(11), 2323-2330.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Thomas, J. P., Dowell, E. H., &amp; Hall, K. C. (2003). Three-Dimensional Transonic Aeroelasticity Using Proper Orthogonal Decomposition-Based Reduced-Order Models. </a:t>
            </a:r>
            <a:r>
              <a:rPr lang="en-US" i="1" dirty="0"/>
              <a:t>Journal of Aircraft</a:t>
            </a:r>
            <a:r>
              <a:rPr lang="en-US" dirty="0"/>
              <a:t>, </a:t>
            </a:r>
            <a:r>
              <a:rPr lang="en-US" i="1" dirty="0"/>
              <a:t>40</a:t>
            </a:r>
            <a:r>
              <a:rPr lang="en-US" dirty="0"/>
              <a:t>(3), 544–551. </a:t>
            </a:r>
            <a:r>
              <a:rPr lang="en-US" dirty="0" err="1"/>
              <a:t>doi</a:t>
            </a:r>
            <a:r>
              <a:rPr lang="en-US" dirty="0"/>
              <a:t>: 10.2514/2.3128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Lieu, T., &amp; Farhat, C. (2005). Adaptation of POD-based Aeroelastic ROMs for Varying Mach Number and Angle of Attack: Application to a Complete F-16 Configuration. </a:t>
            </a:r>
            <a:r>
              <a:rPr lang="en-US" i="1" dirty="0"/>
              <a:t>2005 U.S. Air Force T&amp;E Days</a:t>
            </a:r>
            <a:r>
              <a:rPr lang="en-US" dirty="0"/>
              <a:t>. </a:t>
            </a:r>
            <a:r>
              <a:rPr lang="en-US" dirty="0" err="1"/>
              <a:t>doi</a:t>
            </a:r>
            <a:r>
              <a:rPr lang="en-US" dirty="0"/>
              <a:t>: 10.2514/6.2005-7666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N. Benjamin </a:t>
            </a:r>
            <a:r>
              <a:rPr lang="en-US" dirty="0" err="1"/>
              <a:t>Erichson</a:t>
            </a:r>
            <a:r>
              <a:rPr lang="en-US" dirty="0"/>
              <a:t>, Sergey Voronin, Steven L. Brunton, &amp; J. Nathan </a:t>
            </a:r>
            <a:r>
              <a:rPr lang="en-US" dirty="0" err="1"/>
              <a:t>Kutz</a:t>
            </a:r>
            <a:r>
              <a:rPr lang="en-US" dirty="0"/>
              <a:t> (2019). Randomized Matrix Decompositions Using </a:t>
            </a:r>
            <a:r>
              <a:rPr lang="en-US" dirty="0" err="1"/>
              <a:t>R,</a:t>
            </a:r>
            <a:r>
              <a:rPr lang="en-US" i="1" dirty="0" err="1"/>
              <a:t>Journal</a:t>
            </a:r>
            <a:r>
              <a:rPr lang="en-US" i="1" dirty="0"/>
              <a:t> of Statistical Software, 89</a:t>
            </a:r>
            <a:r>
              <a:rPr lang="en-US" dirty="0"/>
              <a:t>(11), 1–48.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Chandre</a:t>
            </a:r>
            <a:r>
              <a:rPr lang="en-US" dirty="0"/>
              <a:t>-Vila, O. (2018). Structural Wing Model Reduction in Fluid-Structure Interactions. Retrieved June 24, 2020, from </a:t>
            </a:r>
            <a:r>
              <a:rPr lang="en-US" dirty="0">
                <a:hlinkClick r:id="rId2"/>
              </a:rPr>
              <a:t>https://github.com/mid2SUPAERO/PGD-ROM_CHANDRE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Chandre</a:t>
            </a:r>
            <a:r>
              <a:rPr lang="en-US" dirty="0"/>
              <a:t>-Vila, O. (2019). POD+K for Real-Time Aeroelastic Pre-design Problem. Retrieved June 24, 2020, from </a:t>
            </a:r>
            <a:r>
              <a:rPr lang="en-US" dirty="0">
                <a:hlinkClick r:id="rId3"/>
              </a:rPr>
              <a:t>https://github.com/mid2SUPAERO/POD-K_v2-CHANDRE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E0A00-458F-4A64-8E3D-2EE31009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t>14</a:t>
            </a:fld>
            <a:r>
              <a:rPr lang="en-US" dirty="0"/>
              <a:t>/14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B22E9-3E77-4030-8902-3E043DD9B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" y="0"/>
            <a:ext cx="1294228" cy="78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3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9D14-275C-4235-9238-DFCA229B1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13138"/>
          </a:xfrm>
        </p:spPr>
        <p:txBody>
          <a:bodyPr/>
          <a:lstStyle/>
          <a:p>
            <a:r>
              <a:rPr lang="en-US" dirty="0"/>
              <a:t>Time? Accuracy?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F064F-2672-4641-9C55-13B6F6753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77285"/>
            <a:ext cx="4731353" cy="314244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At 0, solution is quick, but inaccurate.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At 7, solution is highly accurate, but simulation takes a lot of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Best scenario for accuracy is 7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for computation time it’s 0.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BE4F2-6AC4-49AA-9979-9C2098E3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t>2</a:t>
            </a:fld>
            <a:r>
              <a:rPr lang="en-US" dirty="0"/>
              <a:t>/14</a:t>
            </a:r>
          </a:p>
        </p:txBody>
      </p:sp>
      <p:pic>
        <p:nvPicPr>
          <p:cNvPr id="2052" name="Picture 4" descr="fine mesh Archives - CFD.NINJA">
            <a:extLst>
              <a:ext uri="{FF2B5EF4-FFF2-40B4-BE49-F238E27FC236}">
                <a16:creationId xmlns:a16="http://schemas.microsoft.com/office/drawing/2014/main" id="{8FD8D4D4-C63D-417A-ADB0-D3695BF8B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1" y="1777285"/>
            <a:ext cx="5118071" cy="319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45CE84-8C82-4D0C-9854-62E6099849D3}"/>
              </a:ext>
            </a:extLst>
          </p:cNvPr>
          <p:cNvSpPr/>
          <p:nvPr/>
        </p:nvSpPr>
        <p:spPr>
          <a:xfrm>
            <a:off x="1141413" y="5422966"/>
            <a:ext cx="11629965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the best scenario achievable?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A29BA0-6E16-43C9-BAC9-D3E79B870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" y="0"/>
            <a:ext cx="1294228" cy="7853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296F979-D1F8-4249-B9B1-A756FBA58573}"/>
              </a:ext>
            </a:extLst>
          </p:cNvPr>
          <p:cNvSpPr/>
          <p:nvPr/>
        </p:nvSpPr>
        <p:spPr>
          <a:xfrm>
            <a:off x="9079994" y="6048140"/>
            <a:ext cx="311200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 source: </a:t>
            </a:r>
            <a:r>
              <a:rPr lang="en-US" sz="12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https://cfd.ninja/tag/fine-mesh/</a:t>
            </a:r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708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657E-07E4-4287-B92A-F2D65636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9143"/>
            <a:ext cx="9905998" cy="1193443"/>
          </a:xfrm>
        </p:spPr>
        <p:txBody>
          <a:bodyPr/>
          <a:lstStyle/>
          <a:p>
            <a:r>
              <a:rPr lang="en-US" dirty="0"/>
              <a:t>Reduced order modelling</a:t>
            </a:r>
          </a:p>
        </p:txBody>
      </p:sp>
      <p:pic>
        <p:nvPicPr>
          <p:cNvPr id="3076" name="Picture 4" descr="3.6. scikit-learn: machine learning in Python — Scipy lecture notes">
            <a:extLst>
              <a:ext uri="{FF2B5EF4-FFF2-40B4-BE49-F238E27FC236}">
                <a16:creationId xmlns:a16="http://schemas.microsoft.com/office/drawing/2014/main" id="{CE3A6549-1B2F-4B82-87D2-7382C9CB6A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4" r="6887"/>
          <a:stretch/>
        </p:blipFill>
        <p:spPr bwMode="auto">
          <a:xfrm>
            <a:off x="7093337" y="1904272"/>
            <a:ext cx="3093925" cy="195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7D8B9-2036-4E68-90E1-52C77E5B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t>3</a:t>
            </a:fld>
            <a:r>
              <a:rPr lang="en-US" dirty="0"/>
              <a:t>/14</a:t>
            </a:r>
          </a:p>
        </p:txBody>
      </p:sp>
      <p:pic>
        <p:nvPicPr>
          <p:cNvPr id="3074" name="Picture 2" descr="Introductory Fluid Mechanics L12 p8 - Navier-Stokes Equations ...">
            <a:extLst>
              <a:ext uri="{FF2B5EF4-FFF2-40B4-BE49-F238E27FC236}">
                <a16:creationId xmlns:a16="http://schemas.microsoft.com/office/drawing/2014/main" id="{87AF7F07-CC12-42F7-8042-56E2A5320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831" y="1795929"/>
            <a:ext cx="3691834" cy="207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KGS--Bull. 171--Appendices and Code">
            <a:extLst>
              <a:ext uri="{FF2B5EF4-FFF2-40B4-BE49-F238E27FC236}">
                <a16:creationId xmlns:a16="http://schemas.microsoft.com/office/drawing/2014/main" id="{B564B180-82FD-4838-A842-8483CBC14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194" y="4396510"/>
            <a:ext cx="3480676" cy="182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partition a matrix to small matrix for find variable - Mathematics ...">
            <a:extLst>
              <a:ext uri="{FF2B5EF4-FFF2-40B4-BE49-F238E27FC236}">
                <a16:creationId xmlns:a16="http://schemas.microsoft.com/office/drawing/2014/main" id="{3CDDCBE4-540C-47A5-A461-F24C3BBBBA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320"/>
          <a:stretch/>
        </p:blipFill>
        <p:spPr bwMode="auto">
          <a:xfrm>
            <a:off x="7265986" y="4967812"/>
            <a:ext cx="3781425" cy="67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B08376A-CCB7-461B-A773-210A24527011}"/>
              </a:ext>
            </a:extLst>
          </p:cNvPr>
          <p:cNvSpPr/>
          <p:nvPr/>
        </p:nvSpPr>
        <p:spPr>
          <a:xfrm>
            <a:off x="5612851" y="3896930"/>
            <a:ext cx="1232452" cy="46845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578459-AF75-429D-8030-99DFA7AD78F1}"/>
              </a:ext>
            </a:extLst>
          </p:cNvPr>
          <p:cNvSpPr/>
          <p:nvPr/>
        </p:nvSpPr>
        <p:spPr>
          <a:xfrm>
            <a:off x="1641722" y="3903715"/>
            <a:ext cx="3247619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Physics driven modelling</a:t>
            </a:r>
            <a:endParaRPr lang="en-US" sz="5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F7DD00-146A-4439-BC38-A58867ABE1C6}"/>
              </a:ext>
            </a:extLst>
          </p:cNvPr>
          <p:cNvSpPr/>
          <p:nvPr/>
        </p:nvSpPr>
        <p:spPr>
          <a:xfrm>
            <a:off x="7442021" y="3934845"/>
            <a:ext cx="29353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driven modelling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AE7E9B-7835-471C-A521-DAF9B10BFD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" y="0"/>
            <a:ext cx="1294228" cy="7853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D4F8D83-3009-437C-8FA1-614C7EDE1F2E}"/>
              </a:ext>
            </a:extLst>
          </p:cNvPr>
          <p:cNvSpPr/>
          <p:nvPr/>
        </p:nvSpPr>
        <p:spPr>
          <a:xfrm>
            <a:off x="7515029" y="6079926"/>
            <a:ext cx="477085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 source: https://scipy-lectures.org/packages/scikit-learn/index.html</a:t>
            </a:r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5919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977C-AFAD-47A5-A92B-D6B797C4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65441"/>
            <a:ext cx="9905998" cy="948744"/>
          </a:xfrm>
        </p:spPr>
        <p:txBody>
          <a:bodyPr/>
          <a:lstStyle/>
          <a:p>
            <a:r>
              <a:rPr lang="en-US" dirty="0"/>
              <a:t>State of the Art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27DF65-6B1F-4FE2-8A5A-238F5F587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Out of all the mathematical formulations available for reduced order modelling,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Proper Orthogonal Decomposition (POD)</a:t>
            </a:r>
            <a:r>
              <a:rPr lang="en-IN" dirty="0"/>
              <a:t> is widely used in industrial and academic studies. (</a:t>
            </a:r>
            <a:r>
              <a:rPr lang="en-IN" dirty="0" err="1"/>
              <a:t>Berkooz</a:t>
            </a:r>
            <a:r>
              <a:rPr lang="en-IN" dirty="0"/>
              <a:t>, ARFM, 1993; Willcox, AIAA, 2002)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Several techniques exist for creating the snapshot matrix, most prominent one is capturing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output vector at different intervals of time </a:t>
            </a:r>
            <a:r>
              <a:rPr lang="en-US" dirty="0"/>
              <a:t>during a high fidelity simulation (Lucia, JOA, 2005).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Another strategy for creating snapshot matrix involves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varying analysis conditions </a:t>
            </a:r>
            <a:r>
              <a:rPr lang="en-US" dirty="0"/>
              <a:t>and using the final result as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vector inputs to the matrix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Published literature recommend using various strategies to maintain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consistency of ROM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throughout different analysis conditions, like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varying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angles of attack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mach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number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(Liu, AIAA, 2005),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structural modes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(Thomas, JOA, 2003).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993528-5E0E-473D-9412-335750D48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t>4</a:t>
            </a:fld>
            <a:r>
              <a:rPr lang="en-US" dirty="0"/>
              <a:t>/14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6462E-635C-4414-B12F-961AA3854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" y="0"/>
            <a:ext cx="1294228" cy="78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2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977C-AFAD-47A5-A92B-D6B797C4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65441"/>
            <a:ext cx="9905998" cy="948744"/>
          </a:xfrm>
        </p:spPr>
        <p:txBody>
          <a:bodyPr/>
          <a:lstStyle/>
          <a:p>
            <a:r>
              <a:rPr lang="en-US" dirty="0"/>
              <a:t>ROM Creation Methodology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A88860-3C49-44FC-8EF7-287355684A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517676"/>
              </p:ext>
            </p:extLst>
          </p:nvPr>
        </p:nvGraphicFramePr>
        <p:xfrm>
          <a:off x="0" y="1815177"/>
          <a:ext cx="11048999" cy="4523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993528-5E0E-473D-9412-335750D48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t>5</a:t>
            </a:fld>
            <a:r>
              <a:rPr lang="en-US" dirty="0"/>
              <a:t>/14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6462E-635C-4414-B12F-961AA38548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" y="0"/>
            <a:ext cx="1294228" cy="78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7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2EF9-34ED-49E3-8114-CC007DDB8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Orthogonal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C380AF-6EC9-46B1-B9C6-A250BED619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IN" sz="3600" baseline="-25000" dirty="0" err="1"/>
                  <a:t>m×n</a:t>
                </a:r>
                <a:r>
                  <a:rPr lang="en-IN" sz="36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IN" sz="3600" baseline="-25000" dirty="0" err="1"/>
                  <a:t>m×m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l-GR" sz="3600" dirty="0"/>
                          <m:t>Σ</m:t>
                        </m:r>
                      </m:e>
                    </m:d>
                  </m:oMath>
                </a14:m>
                <a:r>
                  <a:rPr lang="en-IN" sz="3600" baseline="-25000" dirty="0"/>
                  <a:t>m×n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3600" i="1" baseline="3000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IN" sz="3600" baseline="-25000" dirty="0"/>
                  <a:t>n×n</a:t>
                </a:r>
                <a:endParaRPr lang="en-IN" sz="2800" baseline="-250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/>
                  <a:t> A is the original matrix that needs to be reduced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/>
                  <a:t> U is the left singular matrix (Spatial Variance)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/>
                  <a:t> V is the right singular matrix (Time/parametric Variance)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Σ</m:t>
                    </m:r>
                  </m:oMath>
                </a14:m>
                <a:r>
                  <a:rPr lang="en-IN" dirty="0"/>
                  <a:t> is a diagonal matrix consisting of the singular values of A in descending order of magnitude.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C380AF-6EC9-46B1-B9C6-A250BED619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3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89E1D-1286-4848-824F-2C2CDAFF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t>6</a:t>
            </a:fld>
            <a:r>
              <a:rPr lang="en-US" dirty="0"/>
              <a:t>/14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088FF-3F25-4C58-B957-112B70499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" y="0"/>
            <a:ext cx="1294228" cy="78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62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47AAD-059B-4F87-8C44-40B2FEC0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Computation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BFAEE11E-A9D2-416C-9A75-423FAFA6915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17633130"/>
                  </p:ext>
                </p:extLst>
              </p:nvPr>
            </p:nvGraphicFramePr>
            <p:xfrm>
              <a:off x="1097280" y="2034862"/>
              <a:ext cx="9824005" cy="3863666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4318518">
                      <a:extLst>
                        <a:ext uri="{9D8B030D-6E8A-4147-A177-3AD203B41FA5}">
                          <a16:colId xmlns:a16="http://schemas.microsoft.com/office/drawing/2014/main" val="200289685"/>
                        </a:ext>
                      </a:extLst>
                    </a:gridCol>
                    <a:gridCol w="1595811">
                      <a:extLst>
                        <a:ext uri="{9D8B030D-6E8A-4147-A177-3AD203B41FA5}">
                          <a16:colId xmlns:a16="http://schemas.microsoft.com/office/drawing/2014/main" val="1795444722"/>
                        </a:ext>
                      </a:extLst>
                    </a:gridCol>
                    <a:gridCol w="1766147">
                      <a:extLst>
                        <a:ext uri="{9D8B030D-6E8A-4147-A177-3AD203B41FA5}">
                          <a16:colId xmlns:a16="http://schemas.microsoft.com/office/drawing/2014/main" val="323974307"/>
                        </a:ext>
                      </a:extLst>
                    </a:gridCol>
                    <a:gridCol w="2143529">
                      <a:extLst>
                        <a:ext uri="{9D8B030D-6E8A-4147-A177-3AD203B41FA5}">
                          <a16:colId xmlns:a16="http://schemas.microsoft.com/office/drawing/2014/main" val="2886327506"/>
                        </a:ext>
                      </a:extLst>
                    </a:gridCol>
                  </a:tblGrid>
                  <a:tr h="315504">
                    <a:tc row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Method</a:t>
                          </a:r>
                          <a:endParaRPr lang="en-US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Language</a:t>
                          </a:r>
                          <a:endParaRPr lang="en-US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Time (secs)</a:t>
                          </a:r>
                          <a:endParaRPr lang="en-US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1567110"/>
                      </a:ext>
                    </a:extLst>
                  </a:tr>
                  <a:tr h="43867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Conv-Diffusion</a:t>
                          </a:r>
                        </a:p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(3481x1000)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Aeroelastic Application</a:t>
                          </a:r>
                        </a:p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(100000x150)</a:t>
                          </a:r>
                          <a:endParaRPr lang="en-US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049250022"/>
                      </a:ext>
                    </a:extLst>
                  </a:tr>
                  <a:tr h="34549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800" u="none" strike="noStrike" dirty="0" err="1">
                              <a:effectLst/>
                            </a:rPr>
                            <a:t>Primme</a:t>
                          </a:r>
                          <a:r>
                            <a:rPr lang="en-US" sz="1800" u="none" strike="noStrike" dirty="0">
                              <a:effectLst/>
                            </a:rPr>
                            <a:t> (k = 50)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R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0.62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6.78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146353006"/>
                      </a:ext>
                    </a:extLst>
                  </a:tr>
                  <a:tr h="34549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800" u="none" strike="noStrike" dirty="0" err="1">
                              <a:effectLst/>
                            </a:rPr>
                            <a:t>rSVD</a:t>
                          </a:r>
                          <a:r>
                            <a:rPr lang="en-US" sz="1800" u="none" strike="noStrike" dirty="0">
                              <a:effectLst/>
                            </a:rPr>
                            <a:t> (</a:t>
                          </a:r>
                          <a:r>
                            <a:rPr lang="en-US" sz="1800" u="none" strike="noStrike" dirty="0" err="1">
                              <a:effectLst/>
                            </a:rPr>
                            <a:t>Erichson</a:t>
                          </a:r>
                          <a:r>
                            <a:rPr lang="en-US" sz="1800" u="none" strike="noStrike" dirty="0">
                              <a:effectLst/>
                            </a:rPr>
                            <a:t>, k = 50)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R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0.37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4.88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727621700"/>
                      </a:ext>
                    </a:extLst>
                  </a:tr>
                  <a:tr h="34549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800" u="none" strike="noStrike" dirty="0" err="1">
                              <a:effectLst/>
                            </a:rPr>
                            <a:t>TruncatedSVD</a:t>
                          </a:r>
                          <a:r>
                            <a:rPr lang="en-US" sz="1800" u="none" strike="noStrike" dirty="0">
                              <a:effectLst/>
                            </a:rPr>
                            <a:t> (randomized, k = 50)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Python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0.23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3.32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85188628"/>
                      </a:ext>
                    </a:extLst>
                  </a:tr>
                  <a:tr h="34549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800" u="none" strike="noStrike" dirty="0" err="1">
                              <a:effectLst/>
                            </a:rPr>
                            <a:t>Scipy</a:t>
                          </a:r>
                          <a:r>
                            <a:rPr lang="en-US" sz="1800" u="none" strike="noStrike" dirty="0">
                              <a:effectLst/>
                            </a:rPr>
                            <a:t> Sparse SVD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Python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1.966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5.46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89830742"/>
                      </a:ext>
                    </a:extLst>
                  </a:tr>
                  <a:tr h="34549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800" u="none" strike="noStrike" dirty="0" err="1">
                              <a:effectLst/>
                            </a:rPr>
                            <a:t>Scipy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Python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2.23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Error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562341808"/>
                      </a:ext>
                    </a:extLst>
                  </a:tr>
                  <a:tr h="34549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800" u="none" strike="noStrike" dirty="0" err="1">
                              <a:effectLst/>
                            </a:rPr>
                            <a:t>Numpy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Python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2.46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Error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41717943"/>
                      </a:ext>
                    </a:extLst>
                  </a:tr>
                  <a:tr h="34549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800" u="none" strike="noStrike" dirty="0">
                              <a:effectLst/>
                            </a:rPr>
                            <a:t>TensorFlow 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Python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4.76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5.78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306588385"/>
                      </a:ext>
                    </a:extLst>
                  </a:tr>
                  <a:tr h="34549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800" u="none" strike="noStrike" dirty="0">
                              <a:effectLst/>
                            </a:rPr>
                            <a:t>TensorFlow (Only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 b="0" i="0" u="none" strike="noStrike" smtClean="0">
                                  <a:effectLst/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oMath>
                          </a14:m>
                          <a:r>
                            <a:rPr lang="en-US" sz="1800" u="none" strike="noStrike" dirty="0">
                              <a:effectLst/>
                            </a:rPr>
                            <a:t>)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Python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3.22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4.17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281470830"/>
                      </a:ext>
                    </a:extLst>
                  </a:tr>
                  <a:tr h="34549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800" u="none" strike="noStrike" dirty="0" err="1">
                              <a:effectLst/>
                            </a:rPr>
                            <a:t>PyTorch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Python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3.2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2.16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47661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BFAEE11E-A9D2-416C-9A75-423FAFA6915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17633130"/>
                  </p:ext>
                </p:extLst>
              </p:nvPr>
            </p:nvGraphicFramePr>
            <p:xfrm>
              <a:off x="1097280" y="2034862"/>
              <a:ext cx="9824005" cy="3863666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4318518">
                      <a:extLst>
                        <a:ext uri="{9D8B030D-6E8A-4147-A177-3AD203B41FA5}">
                          <a16:colId xmlns:a16="http://schemas.microsoft.com/office/drawing/2014/main" val="200289685"/>
                        </a:ext>
                      </a:extLst>
                    </a:gridCol>
                    <a:gridCol w="1595811">
                      <a:extLst>
                        <a:ext uri="{9D8B030D-6E8A-4147-A177-3AD203B41FA5}">
                          <a16:colId xmlns:a16="http://schemas.microsoft.com/office/drawing/2014/main" val="1795444722"/>
                        </a:ext>
                      </a:extLst>
                    </a:gridCol>
                    <a:gridCol w="1766147">
                      <a:extLst>
                        <a:ext uri="{9D8B030D-6E8A-4147-A177-3AD203B41FA5}">
                          <a16:colId xmlns:a16="http://schemas.microsoft.com/office/drawing/2014/main" val="323974307"/>
                        </a:ext>
                      </a:extLst>
                    </a:gridCol>
                    <a:gridCol w="2143529">
                      <a:extLst>
                        <a:ext uri="{9D8B030D-6E8A-4147-A177-3AD203B41FA5}">
                          <a16:colId xmlns:a16="http://schemas.microsoft.com/office/drawing/2014/main" val="2886327506"/>
                        </a:ext>
                      </a:extLst>
                    </a:gridCol>
                  </a:tblGrid>
                  <a:tr h="315504">
                    <a:tc row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Method</a:t>
                          </a:r>
                          <a:endParaRPr lang="en-US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Language</a:t>
                          </a:r>
                          <a:endParaRPr lang="en-US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Time (secs)</a:t>
                          </a:r>
                          <a:endParaRPr lang="en-US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1567110"/>
                      </a:ext>
                    </a:extLst>
                  </a:tr>
                  <a:tr h="43867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Conv-Diffusion</a:t>
                          </a:r>
                        </a:p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(3481x1000)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Aeroelastic Application</a:t>
                          </a:r>
                        </a:p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(100000x150)</a:t>
                          </a:r>
                          <a:endParaRPr lang="en-US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049250022"/>
                      </a:ext>
                    </a:extLst>
                  </a:tr>
                  <a:tr h="34549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800" u="none" strike="noStrike" dirty="0" err="1">
                              <a:effectLst/>
                            </a:rPr>
                            <a:t>Primme</a:t>
                          </a:r>
                          <a:r>
                            <a:rPr lang="en-US" sz="1800" u="none" strike="noStrike" dirty="0">
                              <a:effectLst/>
                            </a:rPr>
                            <a:t> (k = 50)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R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0.62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6.78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146353006"/>
                      </a:ext>
                    </a:extLst>
                  </a:tr>
                  <a:tr h="34549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800" u="none" strike="noStrike" dirty="0" err="1">
                              <a:effectLst/>
                            </a:rPr>
                            <a:t>rSVD</a:t>
                          </a:r>
                          <a:r>
                            <a:rPr lang="en-US" sz="1800" u="none" strike="noStrike" dirty="0">
                              <a:effectLst/>
                            </a:rPr>
                            <a:t> (</a:t>
                          </a:r>
                          <a:r>
                            <a:rPr lang="en-US" sz="1800" u="none" strike="noStrike" dirty="0" err="1">
                              <a:effectLst/>
                            </a:rPr>
                            <a:t>Erichson</a:t>
                          </a:r>
                          <a:r>
                            <a:rPr lang="en-US" sz="1800" u="none" strike="noStrike" dirty="0">
                              <a:effectLst/>
                            </a:rPr>
                            <a:t>, k = 50)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R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0.37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4.88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727621700"/>
                      </a:ext>
                    </a:extLst>
                  </a:tr>
                  <a:tr h="34549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800" u="none" strike="noStrike" dirty="0" err="1">
                              <a:effectLst/>
                            </a:rPr>
                            <a:t>TruncatedSVD</a:t>
                          </a:r>
                          <a:r>
                            <a:rPr lang="en-US" sz="1800" u="none" strike="noStrike" dirty="0">
                              <a:effectLst/>
                            </a:rPr>
                            <a:t> (randomized, k = 50)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Python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0.23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3.32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85188628"/>
                      </a:ext>
                    </a:extLst>
                  </a:tr>
                  <a:tr h="34549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800" u="none" strike="noStrike" dirty="0" err="1">
                              <a:effectLst/>
                            </a:rPr>
                            <a:t>Scipy</a:t>
                          </a:r>
                          <a:r>
                            <a:rPr lang="en-US" sz="1800" u="none" strike="noStrike" dirty="0">
                              <a:effectLst/>
                            </a:rPr>
                            <a:t> Sparse SVD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Python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1.966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5.46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89830742"/>
                      </a:ext>
                    </a:extLst>
                  </a:tr>
                  <a:tr h="34549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800" u="none" strike="noStrike" dirty="0" err="1">
                              <a:effectLst/>
                            </a:rPr>
                            <a:t>Scipy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Python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2.23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Error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562341808"/>
                      </a:ext>
                    </a:extLst>
                  </a:tr>
                  <a:tr h="34549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800" u="none" strike="noStrike" dirty="0" err="1">
                              <a:effectLst/>
                            </a:rPr>
                            <a:t>Numpy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Python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2.46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Error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41717943"/>
                      </a:ext>
                    </a:extLst>
                  </a:tr>
                  <a:tr h="34549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800" u="none" strike="noStrike" dirty="0">
                              <a:effectLst/>
                            </a:rPr>
                            <a:t>TensorFlow 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Python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4.76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5.78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306588385"/>
                      </a:ext>
                    </a:extLst>
                  </a:tr>
                  <a:tr h="3454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282" t="-915789" r="-127645" b="-140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Python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3.22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4.17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281470830"/>
                      </a:ext>
                    </a:extLst>
                  </a:tr>
                  <a:tr h="34549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800" u="none" strike="noStrike" dirty="0" err="1">
                              <a:effectLst/>
                            </a:rPr>
                            <a:t>PyTorch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Python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3.2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2.16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47661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26583-BB8F-4CF5-A136-9ACAA140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t>7</a:t>
            </a:fld>
            <a:r>
              <a:rPr lang="en-US" dirty="0"/>
              <a:t>/14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A25A41-0560-4FE0-9546-B07A63C98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" y="0"/>
            <a:ext cx="1294228" cy="78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58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411D-CF20-4FC7-93ED-A1980584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 of a Convection-Diffusion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DBEC7F-123E-45AB-B0C4-837F211E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5"/>
                <a:ext cx="7297383" cy="1638006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2-D square plate of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side 1m</a:t>
                </a:r>
                <a:r>
                  <a:rPr lang="en-US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61 node </a:t>
                </a:r>
                <a:r>
                  <a:rPr lang="en-US" dirty="0"/>
                  <a:t>points in X and Y axes.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Pre set boundary conditions.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Parametrized ROM with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4 variable parameter,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𝜐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/>
                  <a:t> and ȳ].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DBEC7F-123E-45AB-B0C4-837F211E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5"/>
                <a:ext cx="7297383" cy="1638006"/>
              </a:xfrm>
              <a:blipFill>
                <a:blip r:embed="rId2"/>
                <a:stretch>
                  <a:fillRect l="-1838" t="-4851" b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22EA7-6482-4A62-83EF-731B9658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t>8</a:t>
            </a:fld>
            <a:r>
              <a:rPr lang="en-US" dirty="0"/>
              <a:t>/14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3D214-EFA4-4612-B04C-EB6AFDB0F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" y="0"/>
            <a:ext cx="1294228" cy="785363"/>
          </a:xfrm>
          <a:prstGeom prst="rect">
            <a:avLst/>
          </a:prstGeom>
        </p:spPr>
      </p:pic>
      <p:pic>
        <p:nvPicPr>
          <p:cNvPr id="6" name="Picture 12">
            <a:extLst>
              <a:ext uri="{FF2B5EF4-FFF2-40B4-BE49-F238E27FC236}">
                <a16:creationId xmlns:a16="http://schemas.microsoft.com/office/drawing/2014/main" id="{36D20707-93DF-422D-90A0-EB4576928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799" y="5044407"/>
            <a:ext cx="6066543" cy="76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FBFA1C8-0C8B-4300-93CC-5F845FFAA849}"/>
              </a:ext>
            </a:extLst>
          </p:cNvPr>
          <p:cNvGrpSpPr/>
          <p:nvPr/>
        </p:nvGrpSpPr>
        <p:grpSpPr>
          <a:xfrm>
            <a:off x="8789403" y="1812137"/>
            <a:ext cx="2966782" cy="2578673"/>
            <a:chOff x="7472002" y="1819209"/>
            <a:chExt cx="3700522" cy="323195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CD40D3B-6615-4C3A-B554-78943F628F94}"/>
                </a:ext>
              </a:extLst>
            </p:cNvPr>
            <p:cNvCxnSpPr/>
            <p:nvPr/>
          </p:nvCxnSpPr>
          <p:spPr>
            <a:xfrm>
              <a:off x="8034041" y="2767132"/>
              <a:ext cx="0" cy="914400"/>
            </a:xfrm>
            <a:prstGeom prst="line">
              <a:avLst/>
            </a:prstGeom>
            <a:ln w="444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14965B4-8793-41D1-B31C-1DF5A68391E7}"/>
                </a:ext>
              </a:extLst>
            </p:cNvPr>
            <p:cNvSpPr/>
            <p:nvPr/>
          </p:nvSpPr>
          <p:spPr>
            <a:xfrm>
              <a:off x="8034041" y="1901967"/>
              <a:ext cx="2743200" cy="274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E77C5FC-774A-433A-A9F1-B9A661319177}"/>
                    </a:ext>
                  </a:extLst>
                </p:cNvPr>
                <p:cNvSpPr txBox="1"/>
                <p:nvPr/>
              </p:nvSpPr>
              <p:spPr>
                <a:xfrm>
                  <a:off x="8034040" y="3059668"/>
                  <a:ext cx="4923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E77C5FC-774A-433A-A9F1-B9A6613191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4040" y="3059668"/>
                  <a:ext cx="492369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5F483C4-29D0-491C-B036-4F75F5517B54}"/>
                    </a:ext>
                  </a:extLst>
                </p:cNvPr>
                <p:cNvSpPr txBox="1"/>
                <p:nvPr/>
              </p:nvSpPr>
              <p:spPr>
                <a:xfrm>
                  <a:off x="9030872" y="1979991"/>
                  <a:ext cx="4923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5F483C4-29D0-491C-B036-4F75F5517B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0872" y="1979991"/>
                  <a:ext cx="492369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224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6AF0F1F-B818-41D5-89C5-9901C8C05AFA}"/>
                    </a:ext>
                  </a:extLst>
                </p:cNvPr>
                <p:cNvSpPr txBox="1"/>
                <p:nvPr/>
              </p:nvSpPr>
              <p:spPr>
                <a:xfrm>
                  <a:off x="9030872" y="4219764"/>
                  <a:ext cx="4792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6AF0F1F-B818-41D5-89C5-9901C8C05A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0872" y="4219764"/>
                  <a:ext cx="47925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224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D1755EF-8159-422F-82B5-904476C2D839}"/>
                    </a:ext>
                  </a:extLst>
                </p:cNvPr>
                <p:cNvSpPr txBox="1"/>
                <p:nvPr/>
              </p:nvSpPr>
              <p:spPr>
                <a:xfrm>
                  <a:off x="10310285" y="3059668"/>
                  <a:ext cx="4923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D1755EF-8159-422F-82B5-904476C2D8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0285" y="3059668"/>
                  <a:ext cx="492369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FCEEEA3-88C6-43CE-AC87-30814E9B7185}"/>
                    </a:ext>
                  </a:extLst>
                </p:cNvPr>
                <p:cNvSpPr txBox="1"/>
                <p:nvPr/>
              </p:nvSpPr>
              <p:spPr>
                <a:xfrm>
                  <a:off x="7516259" y="4525346"/>
                  <a:ext cx="4923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FCEEEA3-88C6-43CE-AC87-30814E9B71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6259" y="4525346"/>
                  <a:ext cx="492369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903CC45-B0BE-4D0E-AF9A-1ED2CAE7056B}"/>
                    </a:ext>
                  </a:extLst>
                </p:cNvPr>
                <p:cNvSpPr txBox="1"/>
                <p:nvPr/>
              </p:nvSpPr>
              <p:spPr>
                <a:xfrm>
                  <a:off x="10680155" y="4625108"/>
                  <a:ext cx="4923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903CC45-B0BE-4D0E-AF9A-1ED2CAE705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0155" y="4625108"/>
                  <a:ext cx="492369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B1CA3B8-03B2-433B-8E1A-E587150AFACD}"/>
                    </a:ext>
                  </a:extLst>
                </p:cNvPr>
                <p:cNvSpPr txBox="1"/>
                <p:nvPr/>
              </p:nvSpPr>
              <p:spPr>
                <a:xfrm>
                  <a:off x="7528965" y="1819209"/>
                  <a:ext cx="4923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B1CA3B8-03B2-433B-8E1A-E587150AFA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65" y="1819209"/>
                  <a:ext cx="492369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0D520A2-64A6-4EF0-99A5-6D76988A3339}"/>
                    </a:ext>
                  </a:extLst>
                </p:cNvPr>
                <p:cNvSpPr txBox="1"/>
                <p:nvPr/>
              </p:nvSpPr>
              <p:spPr>
                <a:xfrm>
                  <a:off x="9030872" y="4681830"/>
                  <a:ext cx="4923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0D520A2-64A6-4EF0-99A5-6D76988A33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0872" y="4681830"/>
                  <a:ext cx="492369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B51E1B7-2331-4519-B6B2-336B015C246A}"/>
                    </a:ext>
                  </a:extLst>
                </p:cNvPr>
                <p:cNvSpPr txBox="1"/>
                <p:nvPr/>
              </p:nvSpPr>
              <p:spPr>
                <a:xfrm>
                  <a:off x="7472002" y="3039666"/>
                  <a:ext cx="4923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B51E1B7-2331-4519-B6B2-336B015C24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002" y="3039666"/>
                  <a:ext cx="492369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0DEF069-7873-4C2B-804B-539A783C16FE}"/>
              </a:ext>
            </a:extLst>
          </p:cNvPr>
          <p:cNvGrpSpPr/>
          <p:nvPr/>
        </p:nvGrpSpPr>
        <p:grpSpPr>
          <a:xfrm>
            <a:off x="671792" y="4041635"/>
            <a:ext cx="4704520" cy="2220980"/>
            <a:chOff x="671792" y="4041635"/>
            <a:chExt cx="4704520" cy="2220980"/>
          </a:xfrm>
        </p:grpSpPr>
        <p:pic>
          <p:nvPicPr>
            <p:cNvPr id="19" name="Picture 10">
              <a:extLst>
                <a:ext uri="{FF2B5EF4-FFF2-40B4-BE49-F238E27FC236}">
                  <a16:creationId xmlns:a16="http://schemas.microsoft.com/office/drawing/2014/main" id="{78429781-629E-4547-B431-1F44C8D8C5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498" b="18010"/>
            <a:stretch/>
          </p:blipFill>
          <p:spPr bwMode="auto">
            <a:xfrm>
              <a:off x="1097279" y="4544113"/>
              <a:ext cx="4279033" cy="1718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0">
              <a:extLst>
                <a:ext uri="{FF2B5EF4-FFF2-40B4-BE49-F238E27FC236}">
                  <a16:creationId xmlns:a16="http://schemas.microsoft.com/office/drawing/2014/main" id="{DB0F2CF6-FA07-45C4-9042-C27CE8B5BE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1536"/>
            <a:stretch/>
          </p:blipFill>
          <p:spPr bwMode="auto">
            <a:xfrm>
              <a:off x="671792" y="4041635"/>
              <a:ext cx="4279033" cy="5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3867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977C-AFAD-47A5-A92B-D6B797C4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65441"/>
            <a:ext cx="9905998" cy="948744"/>
          </a:xfrm>
        </p:spPr>
        <p:txBody>
          <a:bodyPr/>
          <a:lstStyle/>
          <a:p>
            <a:r>
              <a:rPr lang="en-US" dirty="0"/>
              <a:t>Convection-Diffusion ROM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CA88860-3C49-44FC-8EF7-287355684A0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77043139"/>
                  </p:ext>
                </p:extLst>
              </p:nvPr>
            </p:nvGraphicFramePr>
            <p:xfrm>
              <a:off x="-338859" y="1805851"/>
              <a:ext cx="10894255" cy="438670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CA88860-3C49-44FC-8EF7-287355684A0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77043139"/>
                  </p:ext>
                </p:extLst>
              </p:nvPr>
            </p:nvGraphicFramePr>
            <p:xfrm>
              <a:off x="-338859" y="1805851"/>
              <a:ext cx="10894255" cy="438670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993528-5E0E-473D-9412-335750D48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F0E-8874-4A1C-8DEA-E1E5340CE64B}" type="slidenum">
              <a:rPr lang="en-US" smtClean="0"/>
              <a:t>9</a:t>
            </a:fld>
            <a:r>
              <a:rPr lang="en-US" dirty="0"/>
              <a:t>/14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6462E-635C-4414-B12F-961AA38548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" y="0"/>
            <a:ext cx="1294228" cy="785363"/>
          </a:xfrm>
          <a:prstGeom prst="rect">
            <a:avLst/>
          </a:prstGeom>
        </p:spPr>
      </p:pic>
      <p:pic>
        <p:nvPicPr>
          <p:cNvPr id="7" name="Picture 2" descr="Latin Hypercube Sampling (LHS) - EVOCD">
            <a:extLst>
              <a:ext uri="{FF2B5EF4-FFF2-40B4-BE49-F238E27FC236}">
                <a16:creationId xmlns:a16="http://schemas.microsoft.com/office/drawing/2014/main" id="{D001A5EA-9FBC-42F9-8031-D2EFC4F9FC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6" t="9303" r="17916"/>
          <a:stretch/>
        </p:blipFill>
        <p:spPr bwMode="auto">
          <a:xfrm>
            <a:off x="154744" y="3485257"/>
            <a:ext cx="2801258" cy="230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29E3D72-167F-4802-A216-A79FCE1D7AD0}"/>
              </a:ext>
            </a:extLst>
          </p:cNvPr>
          <p:cNvSpPr/>
          <p:nvPr/>
        </p:nvSpPr>
        <p:spPr>
          <a:xfrm>
            <a:off x="154744" y="6054059"/>
            <a:ext cx="648696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 source: </a:t>
            </a:r>
            <a:r>
              <a:rPr lang="en-US" sz="1200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https://icme.hpc.msstate.edu/mediawiki/index.php/Latin_Hypercube_Sampling_(LHS)</a:t>
            </a:r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210813-704C-4DEC-90BA-6D72CA7A6DAD}"/>
                  </a:ext>
                </a:extLst>
              </p:cNvPr>
              <p:cNvSpPr txBox="1"/>
              <p:nvPr/>
            </p:nvSpPr>
            <p:spPr>
              <a:xfrm>
                <a:off x="8660495" y="1711344"/>
                <a:ext cx="304659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bar>
                        <m:barPr>
                          <m:pos m:val="to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=[0, 0.0005, 0.4]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=[0.5, 0.025, 0.6]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210813-704C-4DEC-90BA-6D72CA7A6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495" y="1711344"/>
                <a:ext cx="3046597" cy="923330"/>
              </a:xfrm>
              <a:prstGeom prst="rect">
                <a:avLst/>
              </a:prstGeom>
              <a:blipFill>
                <a:blip r:embed="rId12"/>
                <a:stretch>
                  <a:fillRect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815507-406D-4506-8089-29F6FCFD3BF4}"/>
                  </a:ext>
                </a:extLst>
              </p:cNvPr>
              <p:cNvSpPr txBox="1"/>
              <p:nvPr/>
            </p:nvSpPr>
            <p:spPr>
              <a:xfrm>
                <a:off x="8502531" y="3400300"/>
                <a:ext cx="30465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815507-406D-4506-8089-29F6FCFD3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531" y="3400300"/>
                <a:ext cx="3046597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4FDCB6-2701-42D5-AF71-E12E0497AE04}"/>
                  </a:ext>
                </a:extLst>
              </p:cNvPr>
              <p:cNvSpPr txBox="1"/>
              <p:nvPr/>
            </p:nvSpPr>
            <p:spPr>
              <a:xfrm>
                <a:off x="8850262" y="4165926"/>
                <a:ext cx="30465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4FDCB6-2701-42D5-AF71-E12E0497A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262" y="4165926"/>
                <a:ext cx="3046597" cy="369332"/>
              </a:xfrm>
              <a:prstGeom prst="rect">
                <a:avLst/>
              </a:prstGeom>
              <a:blipFill>
                <a:blip r:embed="rId1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12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3347</TotalTime>
  <Words>1051</Words>
  <Application>Microsoft Office PowerPoint</Application>
  <PresentationFormat>Widescreen</PresentationFormat>
  <Paragraphs>170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Retrospect</vt:lpstr>
      <vt:lpstr>Reduced Order Modelling for Aeroelastic Simulations</vt:lpstr>
      <vt:lpstr>Time? Accuracy?</vt:lpstr>
      <vt:lpstr>Reduced order modelling</vt:lpstr>
      <vt:lpstr>State of the Art</vt:lpstr>
      <vt:lpstr>ROM Creation Methodology</vt:lpstr>
      <vt:lpstr>Proper Orthogonal Decomposition</vt:lpstr>
      <vt:lpstr>SVD Computation Times</vt:lpstr>
      <vt:lpstr>ROM of a Convection-Diffusion Problem</vt:lpstr>
      <vt:lpstr>Convection-Diffusion ROM Algorithm</vt:lpstr>
      <vt:lpstr>Results of Advection-Diffusion Problem</vt:lpstr>
      <vt:lpstr>Effect of Sampling Size</vt:lpstr>
      <vt:lpstr>ROM Algorithm for Aeroelasticity </vt:lpstr>
      <vt:lpstr>Gannt Chart for S3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Reduced Order Modelling for Aeroelasticity Solvers</dc:title>
  <dc:creator>Billton Vitus</dc:creator>
  <cp:lastModifiedBy>Billton Vitus</cp:lastModifiedBy>
  <cp:revision>102</cp:revision>
  <dcterms:created xsi:type="dcterms:W3CDTF">2020-05-14T08:43:56Z</dcterms:created>
  <dcterms:modified xsi:type="dcterms:W3CDTF">2020-06-25T11:25:22Z</dcterms:modified>
</cp:coreProperties>
</file>