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6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notesSlides/notesSlide7.xml" ContentType="application/vnd.openxmlformats-officedocument.presentationml.notesSlide+xml"/>
  <Override PartName="/ppt/ink/ink28.xml" ContentType="application/inkml+xml"/>
  <Override PartName="/ppt/notesSlides/notesSlide8.xml" ContentType="application/vnd.openxmlformats-officedocument.presentationml.notesSlide+xml"/>
  <Override PartName="/ppt/ink/ink29.xml" ContentType="application/inkml+xml"/>
  <Override PartName="/ppt/notesSlides/notesSlide9.xml" ContentType="application/vnd.openxmlformats-officedocument.presentationml.notesSlide+xml"/>
  <Override PartName="/ppt/ink/ink30.xml" ContentType="application/inkml+xml"/>
  <Override PartName="/ppt/notesSlides/notesSlide10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33.xml" ContentType="application/inkml+xml"/>
  <Override PartName="/ppt/notesSlides/notesSlide24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25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48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52"/>
  </p:notesMasterIdLst>
  <p:sldIdLst>
    <p:sldId id="256" r:id="rId2"/>
    <p:sldId id="349" r:id="rId3"/>
    <p:sldId id="350" r:id="rId4"/>
    <p:sldId id="351" r:id="rId5"/>
    <p:sldId id="352" r:id="rId6"/>
    <p:sldId id="353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75" r:id="rId17"/>
    <p:sldId id="365" r:id="rId18"/>
    <p:sldId id="373" r:id="rId19"/>
    <p:sldId id="361" r:id="rId20"/>
    <p:sldId id="376" r:id="rId21"/>
    <p:sldId id="366" r:id="rId22"/>
    <p:sldId id="367" r:id="rId23"/>
    <p:sldId id="368" r:id="rId24"/>
    <p:sldId id="369" r:id="rId25"/>
    <p:sldId id="370" r:id="rId26"/>
    <p:sldId id="374" r:id="rId27"/>
    <p:sldId id="372" r:id="rId28"/>
    <p:sldId id="378" r:id="rId29"/>
    <p:sldId id="379" r:id="rId30"/>
    <p:sldId id="393" r:id="rId31"/>
    <p:sldId id="394" r:id="rId32"/>
    <p:sldId id="395" r:id="rId33"/>
    <p:sldId id="383" r:id="rId34"/>
    <p:sldId id="385" r:id="rId35"/>
    <p:sldId id="377" r:id="rId36"/>
    <p:sldId id="386" r:id="rId37"/>
    <p:sldId id="387" r:id="rId38"/>
    <p:sldId id="388" r:id="rId39"/>
    <p:sldId id="390" r:id="rId40"/>
    <p:sldId id="391" r:id="rId41"/>
    <p:sldId id="392" r:id="rId42"/>
    <p:sldId id="396" r:id="rId43"/>
    <p:sldId id="397" r:id="rId44"/>
    <p:sldId id="399" r:id="rId45"/>
    <p:sldId id="400" r:id="rId46"/>
    <p:sldId id="401" r:id="rId47"/>
    <p:sldId id="402" r:id="rId48"/>
    <p:sldId id="403" r:id="rId49"/>
    <p:sldId id="404" r:id="rId50"/>
    <p:sldId id="405" r:id="rId5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53"/>
      <p:bold r:id="rId54"/>
      <p:italic r:id="rId55"/>
      <p:boldItalic r:id="rId56"/>
    </p:embeddedFont>
    <p:embeddedFont>
      <p:font typeface="Montserrat" panose="00000500000000000000" pitchFamily="2" charset="0"/>
      <p:regular r:id="rId57"/>
      <p:bold r:id="rId58"/>
      <p:italic r:id="rId59"/>
      <p:boldItalic r:id="rId60"/>
    </p:embeddedFont>
    <p:embeddedFont>
      <p:font typeface="Vidaloka" panose="020B0604020202020204" charset="0"/>
      <p:regular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6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84F031-EECC-49B3-8CB7-916805E559F9}">
  <a:tblStyle styleId="{9084F031-EECC-49B3-8CB7-916805E559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12" autoAdjust="0"/>
  </p:normalViewPr>
  <p:slideViewPr>
    <p:cSldViewPr snapToGrid="0">
      <p:cViewPr varScale="1">
        <p:scale>
          <a:sx n="93" d="100"/>
          <a:sy n="93" d="100"/>
        </p:scale>
        <p:origin x="11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2 24575,'-89'-1'0,"-98"3"0,179-1 0,1 1 0,-1-1 0,1 1 0,0 1 0,0-1 0,0 2 0,0-1 0,-9 6 0,-50 38 0,47-32 0,12-9 0,1 0 0,0 1 0,0-1 0,0 1 0,1 0 0,0 1 0,1-1 0,0 1 0,-6 15 0,3-4 0,0 0 0,2 1 0,-4 22 0,6-23 0,1-1 0,0 0 0,1 1 0,4 30 0,-2-42 0,0 1 0,0-1 0,1 1 0,0-1 0,1 0 0,0 1 0,0-2 0,0 1 0,1 0 0,0-1 0,0 1 0,1-1 0,9 10 0,-2-4 0,0-1 0,1-1 0,0 0 0,1 0 0,0-2 0,0 1 0,1-2 0,-1 0 0,2-1 0,-1 0 0,1-1 0,0-1 0,0-1 0,0 0 0,1-1 0,23 0 0,-38-2 0,21 0 0,1-1 0,-1 0 0,25-7 0,-40 6 0,-1 0 0,1 0 0,-1-1 0,1-1 0,-1 1 0,0-1 0,0 0 0,-1-1 0,1 1 0,-1-1 0,0-1 0,9-10 0,-4 3 0,-1 0 0,0-1 0,-1 0 0,-1 0 0,0-1 0,-1 0 0,-1-1 0,0 0 0,3-16 0,-3 2 0,-1 0 0,-2 0 0,-1-1 0,-2-31 0,0 38 0,0 11 0,0 1 0,0-1 0,-2 0 0,-4-22 0,4 31 0,1 0 0,-1 0 0,0 0 0,1 1 0,-2-1 0,1 1 0,0-1 0,-1 1 0,0 0 0,1 0 0,-1 0 0,0 0 0,-1 1 0,1-1 0,0 1 0,-1 0 0,0-1 0,1 2 0,-5-3 0,-14-3-1365,2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3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1 24575,'-15'0'0,"-104"-1"0,-178 23 0,293-21 0,1 0 0,0 0 0,0 0 0,-1 0 0,1 0 0,0 1 0,0 0 0,0 0 0,1 0 0,-1 0 0,0 0 0,1 0 0,-1 1 0,1-1 0,0 1 0,0 0 0,0-1 0,0 1 0,0 0 0,0 0 0,1 0 0,0 1 0,0-1 0,-1 0 0,2 0 0,-2 4 0,-1 12 0,0-1 0,1 0 0,0 31 0,2-33 0,-1 10 0,2 1 0,0-1 0,8 38 0,-6-52 0,0-1 0,1 0 0,0 0 0,1 0 0,0 0 0,0 0 0,2-1 0,-1 0 0,1-1 0,9 10 0,0-1 0,1-1 0,1 0 0,0-2 0,1 0 0,1-1 0,24 12 0,-29-18 0,0-1 0,1-1 0,0 0 0,0-1 0,0-1 0,1 0 0,-1-1 0,1-1 0,26 0 0,-36-2 0,1 0 0,-1-1 0,0 1 0,0-1 0,0-1 0,0 1 0,9-4 0,-13 3 0,1 0 0,-1 0 0,0-1 0,0 1 0,0 0 0,0-1 0,0 0 0,0 0 0,-1 0 0,1 0 0,-1 0 0,0 0 0,0-1 0,0 1 0,1-5 0,3-6 0,-1 0 0,0-1 0,-1 0 0,-1 0 0,-1 0 0,2-20 0,-4-97 0,-1 76 0,1 23 0,0 2 0,0 1 0,-2-1 0,-12-59 0,13 87-105,0 1 0,0-1 0,0 1 0,0 0 0,0-1 0,0 1 0,0 0 0,-1 0 0,1-1 0,-1 1 0,0 0 0,-3-3 0,-7-3-6721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4 24575,'-480'0'0,"476"0"0,0 0 0,0 0 0,0 0 0,0 1 0,0-1 0,1 1 0,-1 0 0,0 0 0,0 0 0,1 1 0,-1-1 0,-6 4 0,8-3 0,0 0 0,1 1 0,-1-1 0,0 0 0,1 0 0,-1 1 0,1-1 0,0 1 0,0-1 0,0 1 0,0-1 0,0 1 0,1 0 0,-1 0 0,1-1 0,0 1 0,-1 0 0,2 5 0,-1-3 0,-1 14 0,2 0 0,2 19 0,-2-32 0,0 0 0,0 0 0,1-1 0,0 1 0,0-1 0,0 1 0,1-1 0,0 0 0,0 0 0,7 9 0,8 4 0,0-2 0,2 0 0,0-1 0,1-1 0,0 0 0,34 14 0,6 6 0,-47-25 0,0-1 0,1 0 0,-1-1 0,1 0 0,1-1 0,-1-1 0,1 0 0,0-2 0,0 0 0,30 2 0,-18-4 0,-9-1 0,0 0 0,0-1 0,19-4 0,-32 4 0,-1 0 0,1-1 0,-1 0 0,0 0 0,0 0 0,0 0 0,0-1 0,0 0 0,0 0 0,-1 0 0,1-1 0,-1 1 0,0-1 0,6-8 0,-1-1 0,0 0 0,-1-1 0,0 0 0,-2 0 0,1-1 0,-2 0 0,0 0 0,-1 0 0,3-17 0,-3 4 0,-2 0 0,0 0 0,-2 0 0,-4-36 0,4 62-59,0-1 0,-1 1-1,1 0 1,0-1-1,-1 1 1,0 0 0,1 0-1,-1 0 1,0-1 0,0 1-1,0 0 1,0 0 0,-1 0-1,1 1 1,-1-1-1,1 0 1,-1 0 0,1 1-1,-1-1 1,0 1 0,0-1-1,-2 0 1,-10-4-6767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50 24575,'0'-1'0,"0"-1"0,-1 2 0,1-1 0,-1 0 0,1 0 0,-1 0 0,1 0 0,-1 0 0,0 0 0,1 0 0,-1 1 0,0-1 0,0 0 0,0 0 0,1 1 0,-1-1 0,0 1 0,0-1 0,0 1 0,0-1 0,0 1 0,0 0 0,0-1 0,0 1 0,0 0 0,0 0 0,0 0 0,-1-1 0,0 2 0,-34-2 0,31 3 0,1-1 0,-1 1 0,1 0 0,0 1 0,-1-1 0,1 1 0,0-1 0,1 1 0,-1 0 0,0 1 0,1-1 0,-6 7 0,-35 51 0,42-56 0,-2 2 0,0 1 0,1-1 0,1 1 0,-1 0 0,1 0 0,0 0 0,1 0 0,0 0 0,0 12 0,1-5 0,0-1 0,1 1 0,0 0 0,6 20 0,-6-31 0,1 0 0,-1 0 0,1 0 0,0-1 0,1 1 0,-1 0 0,0-1 0,1 1 0,0-1 0,0 0 0,0 0 0,0 0 0,0 0 0,1-1 0,-1 1 0,1-1 0,0 0 0,0 0 0,0 0 0,0-1 0,0 1 0,0-1 0,0 0 0,0 0 0,5 0 0,14 2 0,-1-1 0,1-1 0,37-3 0,-24 1 0,-29 1 0,0 0 0,-1 0 0,1-1 0,-1 0 0,1 0 0,0 0 0,-1-1 0,0 0 0,7-3 0,-10 3 0,0 0 0,0-1 0,0 1 0,0-1 0,-1 1 0,1-1 0,-1 0 0,0 0 0,0 0 0,0 0 0,0-1 0,-1 1 0,1 0 0,-1-1 0,0 1 0,0-1 0,0 1 0,1-5 0,2-17 0,-1 0 0,0 0 0,-2-1 0,-1 1 0,-1 0 0,-9-50 0,9 70 6,0 1 0,0 0-1,0-1 1,0 1 0,-1 0-1,0 0 1,0 0 0,0 0 0,-1 1-1,1-1 1,-1 1 0,0-1-1,0 1 1,0 0 0,0 0-1,0 0 1,-1 0 0,0 1 0,1-1-1,-8-2 1,2 1-171,0 1 0,-1 1 0,1 0 0,-1 0 0,0 1 0,0 0 0,0 0 0,-11 2 0,0-1-6661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29 24575,'-73'-1'0,"-83"3"0,152-2 0,1 1 0,0-1 0,-1 1 0,1 0 0,0 0 0,0 0 0,0 1 0,0-1 0,0 1 0,0-1 0,0 1 0,0 0 0,0 0 0,1 1 0,-5 3 0,4-1 0,-1 0 0,1 0 0,0 0 0,0 0 0,0 0 0,1 1 0,0-1 0,-2 8 0,-1 7 0,2 0 0,0 0 0,2 0 0,0 23 0,1-37 0,0-1 0,1 1 0,-1-1 0,1 1 0,0-1 0,1 1 0,-1-1 0,1 0 0,0 0 0,0 1 0,1-1 0,-1-1 0,1 1 0,0 0 0,1-1 0,-1 0 0,1 1 0,0-1 0,6 5 0,-3-4 0,0-1 0,1 0 0,-1 0 0,1 0 0,0-1 0,0 0 0,0-1 0,0 0 0,0 0 0,0-1 0,1 0 0,11 0 0,-16-1 0,130-2 0,-132 1 0,0 1 0,1 0 0,-1-1 0,0 0 0,0 1 0,1-1 0,-1 0 0,0 0 0,0 0 0,0-1 0,0 1 0,0 0 0,0-1 0,-1 0 0,1 1 0,0-1 0,-1 0 0,1 0 0,-1 1 0,0-1 0,0 0 0,1 0 0,-1-1 0,0 1 0,-1 0 0,1 0 0,0 0 0,-1-1 0,1 1 0,-1-3 0,2-8 0,-1-1 0,-1 0 0,0 0 0,-2-15 0,0 4 0,-1 0-195,-1 1 0,-1-1 0,-1 1 0,-2 0 0,0 0 0,-15-29 0,17 40-6631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24575,'-4'0'0,"-5"0"0,-5 0 0,-4 0 0,-3 0 0,-2 0 0,0 0 0,-1 0 0,0 0 0,4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4:01.4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6800 163 24575,'-134'1'0,"-523"-21"0,202-27 0,-159-16 0,-3 30 0,-355 36 0,183 72 0,276-15 0,383-56 0,87-4 0,0 2 0,-74 12 0,-111 20 0,142-24 0,-108 27 0,101-8 0,0 4 0,2 3 0,-101 58 0,-246 167 0,408-242 0,1 1 0,-43 39 0,61-48 0,0 0 0,1 1 0,0 0 0,1 0 0,0 1 0,1 1 0,1 0 0,-10 21 0,-2 26 0,2 0 0,3 0 0,3 2 0,-6 104 0,19 258 0,0-403 0,0 0 0,2 0 0,0 0 0,2 0 0,0-1 0,1 0 0,1 0 0,1 0 0,1-1 0,1-1 0,1 0 0,24 31 0,452 550 0,-456-567 0,2 0 0,1-3 0,49 34 0,90 72 0,40 28 0,-181-142 0,1-1 0,1-2 0,1-2 0,66 23 0,18 4 0,9 2 0,24 4 0,101 27 0,129-1 0,-265-58 0,153 3 0,-21-20 0,205 9 0,-52 1 0,-63-4 0,843 9 0,-796-18 0,84 31 0,-274-12 0,-19 4 0,59 2 0,-220-22 0,253 2 0,-201-5 0,133-23 0,-166 18 0,-2-2 0,1-1 0,-2-2 0,1-1 0,43-25 0,-55 25 0,0-1 0,-1-1 0,-1-1 0,0-1 0,-1-1 0,-1-1 0,0 0 0,20-31 0,-29 35 0,0-1 0,-1 0 0,0 0 0,-1-1 0,-1 0 0,-1 0 0,0-1 0,-2 1 0,3-24 0,-2-18 0,-5-88 0,-1 94 0,0-48 0,-10-193 0,6 233 0,-2 1 0,-31-108 0,-128-315 0,6 22 0,149 424 0,-2 0 0,-1 1 0,-2 1 0,-2 0 0,-1 1 0,-1 1 0,-2 1 0,-1 1 0,-56-54 0,-92-86 0,150 147 0,0-2 0,-27-43 0,-1-2 0,39 60 0,0 1 0,-1 0 0,0 0 0,-1 1 0,0 1 0,-1 0 0,-18-7 0,6 1 0,9 5-110,-24-13-518,-69-28 1,77 40-6199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4:03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388 204 24575,'-4'-1'0,"0"-1"0,1 1 0,-1-1 0,1 0 0,0 0 0,0-1 0,-1 1 0,2-1 0,-6-5 0,-3-2 0,-11-8 0,0 1 0,-1 1 0,-1 0 0,-1 2 0,0 1 0,-39-15 0,-50-14-1365,95 38-5461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2 24575,'-89'-1'0,"-98"3"0,179-1 0,1 1 0,-1-1 0,1 1 0,0 1 0,0-1 0,0 2 0,0-1 0,-9 6 0,-50 38 0,47-32 0,12-9 0,1 0 0,0 1 0,0-1 0,0 1 0,1 0 0,0 1 0,1-1 0,0 1 0,-6 15 0,3-4 0,0 0 0,2 1 0,-4 22 0,6-23 0,1-1 0,0 0 0,1 1 0,4 30 0,-2-42 0,0 1 0,0-1 0,1 1 0,0-1 0,1 0 0,0 1 0,0-2 0,0 1 0,1 0 0,0-1 0,0 1 0,1-1 0,9 10 0,-2-4 0,0-1 0,1-1 0,0 0 0,1 0 0,0-2 0,0 1 0,1-2 0,-1 0 0,2-1 0,-1 0 0,1-1 0,0-1 0,0-1 0,0 0 0,1-1 0,23 0 0,-38-2 0,21 0 0,1-1 0,-1 0 0,25-7 0,-40 6 0,-1 0 0,1 0 0,-1-1 0,1-1 0,-1 1 0,0-1 0,0 0 0,-1-1 0,1 1 0,-1-1 0,0-1 0,9-10 0,-4 3 0,-1 0 0,0-1 0,-1 0 0,-1 0 0,0-1 0,-1 0 0,-1-1 0,0 0 0,3-16 0,-3 2 0,-1 0 0,-2 0 0,-1-1 0,-2-31 0,0 38 0,0 11 0,0 1 0,0-1 0,-2 0 0,-4-22 0,4 31 0,1 0 0,-1 0 0,0 0 0,1 1 0,-2-1 0,1 1 0,0-1 0,-1 1 0,0 0 0,1 0 0,-1 0 0,0 0 0,-1 1 0,1-1 0,0 1 0,-1 0 0,0-1 0,1 2 0,-5-3 0,-14-3-1365,2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68 24575,'-1'-1'0,"1"0"0,0 0 0,-1 0 0,1 0 0,-1 0 0,1 0 0,-1 0 0,0 0 0,1 0 0,-1 0 0,0 0 0,0 1 0,1-1 0,-1 0 0,0 1 0,0-1 0,0 0 0,0 1 0,0-1 0,0 1 0,0 0 0,0-1 0,0 1 0,0 0 0,0-1 0,0 1 0,-2 0 0,-35-4 0,34 3 0,-15 0 0,-91-2 0,99 3 0,0 1 0,1 0 0,-1 1 0,0 0 0,1 0 0,0 2 0,-19 7 0,22-7 0,0 0 0,1 1 0,0 0 0,0 0 0,0 1 0,1-1 0,0 1 0,0 0 0,0 1 0,1-1 0,0 1 0,0 0 0,1 0 0,-1 0 0,2 1 0,-1-1 0,1 1 0,0-1 0,-1 10 0,-1 15 0,1 1 0,2 0 0,3 41 0,-1-32 0,0-31 0,-1 1 0,2-1 0,0 1 0,0-1 0,1 1 0,0-1 0,1 0 0,1 0 0,0-1 0,0 1 0,1-1 0,0 0 0,0-1 0,1 1 0,1-1 0,0-1 0,0 1 0,16 12 0,2 0 0,1-1 0,1 0 0,0-3 0,2 0 0,35 14 0,-57-28 0,0 0 0,0-1 0,1 0 0,-1-1 0,0 0 0,1 0 0,-1-1 0,1 0 0,-1 0 0,10-2 0,-14 1 0,0 1 0,-1-1 0,1 0 0,-1-1 0,1 1 0,-1-1 0,0 1 0,1-1 0,-1 0 0,0 0 0,0-1 0,0 1 0,-1 0 0,1-1 0,-1 0 0,1 0 0,-1 0 0,0 0 0,0 0 0,0 0 0,0 0 0,-1-1 0,1 1 0,1-6 0,5-32 0,-1 1 0,-2-1 0,0-59 0,-5 88 0,2-29 0,-3-204 0,0 238 8,-1-1 0,1 1 0,-1-1 0,-1 1 0,1 0 0,-1 0 0,-1 0 0,1 0 0,-1 1 0,0-1 0,-1 1 0,1 0 0,-1 0 0,-8-6 0,6 4-157,-1 2 1,-1-1-1,1 1 1,-1 0-1,0 1 1,0 0-1,-1 1 1,0-1-1,-18-4 1,4 4-6678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3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1 24575,'-15'0'0,"-104"-1"0,-178 23 0,293-21 0,1 0 0,0 0 0,0 0 0,-1 0 0,1 0 0,0 1 0,0 0 0,0 0 0,1 0 0,-1 0 0,0 0 0,1 0 0,-1 1 0,1-1 0,0 1 0,0 0 0,0-1 0,0 1 0,0 0 0,0 0 0,1 0 0,0 1 0,0-1 0,-1 0 0,2 0 0,-2 4 0,-1 12 0,0-1 0,1 0 0,0 31 0,2-33 0,-1 10 0,2 1 0,0-1 0,8 38 0,-6-52 0,0-1 0,1 0 0,0 0 0,1 0 0,0 0 0,0 0 0,2-1 0,-1 0 0,1-1 0,9 10 0,0-1 0,1-1 0,1 0 0,0-2 0,1 0 0,1-1 0,24 12 0,-29-18 0,0-1 0,1-1 0,0 0 0,0-1 0,0-1 0,1 0 0,-1-1 0,1-1 0,26 0 0,-36-2 0,1 0 0,-1-1 0,0 1 0,0-1 0,0-1 0,0 1 0,9-4 0,-13 3 0,1 0 0,-1 0 0,0-1 0,0 1 0,0 0 0,0-1 0,0 0 0,0 0 0,-1 0 0,1 0 0,-1 0 0,0 0 0,0-1 0,0 1 0,1-5 0,3-6 0,-1 0 0,0-1 0,-1 0 0,-1 0 0,-1 0 0,2-20 0,-4-97 0,-1 76 0,1 23 0,0 2 0,0 1 0,-2-1 0,-12-59 0,13 87-105,0 1 0,0-1 0,0 1 0,0 0 0,0-1 0,0 1 0,0 0 0,-1 0 0,1-1 0,-1 1 0,0 0 0,-3-3 0,-7-3-6721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68 24575,'-1'-1'0,"1"0"0,0 0 0,-1 0 0,1 0 0,-1 0 0,1 0 0,-1 0 0,0 0 0,1 0 0,-1 0 0,0 0 0,0 1 0,1-1 0,-1 0 0,0 1 0,0-1 0,0 0 0,0 1 0,0-1 0,0 1 0,0 0 0,0-1 0,0 1 0,0 0 0,0-1 0,0 1 0,-2 0 0,-35-4 0,34 3 0,-15 0 0,-91-2 0,99 3 0,0 1 0,1 0 0,-1 1 0,0 0 0,1 0 0,0 2 0,-19 7 0,22-7 0,0 0 0,1 1 0,0 0 0,0 0 0,0 1 0,1-1 0,0 1 0,0 0 0,0 1 0,1-1 0,0 1 0,0 0 0,1 0 0,-1 0 0,2 1 0,-1-1 0,1 1 0,0-1 0,-1 10 0,-1 15 0,1 1 0,2 0 0,3 41 0,-1-32 0,0-31 0,-1 1 0,2-1 0,0 1 0,0-1 0,1 1 0,0-1 0,1 0 0,1 0 0,0-1 0,0 1 0,1-1 0,0 0 0,0-1 0,1 1 0,1-1 0,0-1 0,0 1 0,16 12 0,2 0 0,1-1 0,1 0 0,0-3 0,2 0 0,35 14 0,-57-28 0,0 0 0,0-1 0,1 0 0,-1-1 0,0 0 0,1 0 0,-1-1 0,1 0 0,-1 0 0,10-2 0,-14 1 0,0 1 0,-1-1 0,1 0 0,-1-1 0,1 1 0,-1-1 0,0 1 0,1-1 0,-1 0 0,0 0 0,0-1 0,0 1 0,-1 0 0,1-1 0,-1 0 0,1 0 0,-1 0 0,0 0 0,0 0 0,0 0 0,0 0 0,-1-1 0,1 1 0,1-6 0,5-32 0,-1 1 0,-2-1 0,0-59 0,-5 88 0,2-29 0,-3-204 0,0 238 8,-1-1 0,1 1 0,-1-1 0,-1 1 0,1 0 0,-1 0 0,-1 0 0,1 0 0,-1 1 0,0-1 0,-1 1 0,1 0 0,-1 0 0,-8-6 0,6 4-157,-1 2 1,-1-1-1,1 1 1,-1 0-1,0 1 1,0 0-1,-1 1 1,0-1-1,-18-4 1,4 4-6678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4 24575,'-480'0'0,"476"0"0,0 0 0,0 0 0,0 0 0,0 1 0,0-1 0,1 1 0,-1 0 0,0 0 0,0 0 0,1 1 0,-1-1 0,-6 4 0,8-3 0,0 0 0,1 1 0,-1-1 0,0 0 0,1 0 0,-1 1 0,1-1 0,0 1 0,0-1 0,0 1 0,0-1 0,0 1 0,1 0 0,-1 0 0,1-1 0,0 1 0,-1 0 0,2 5 0,-1-3 0,-1 14 0,2 0 0,2 19 0,-2-32 0,0 0 0,0 0 0,1-1 0,0 1 0,0-1 0,0 1 0,1-1 0,0 0 0,0 0 0,7 9 0,8 4 0,0-2 0,2 0 0,0-1 0,1-1 0,0 0 0,34 14 0,6 6 0,-47-25 0,0-1 0,1 0 0,-1-1 0,1 0 0,1-1 0,-1-1 0,1 0 0,0-2 0,0 0 0,30 2 0,-18-4 0,-9-1 0,0 0 0,0-1 0,19-4 0,-32 4 0,-1 0 0,1-1 0,-1 0 0,0 0 0,0 0 0,0 0 0,0-1 0,0 0 0,0 0 0,-1 0 0,1-1 0,-1 1 0,0-1 0,6-8 0,-1-1 0,0 0 0,-1-1 0,0 0 0,-2 0 0,1-1 0,-2 0 0,0 0 0,-1 0 0,3-17 0,-3 4 0,-2 0 0,0 0 0,-2 0 0,-4-36 0,4 62-59,0-1 0,-1 1-1,1 0 1,0-1-1,-1 1 1,0 0 0,1 0-1,-1 0 1,0-1 0,0 1-1,0 0 1,0 0 0,-1 0-1,1 1 1,-1-1-1,1 0 1,-1 0 0,1 1-1,-1-1 1,0 1 0,0-1-1,-2 0 1,-10-4-6767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50 24575,'0'-1'0,"0"-1"0,-1 2 0,1-1 0,-1 0 0,1 0 0,-1 0 0,1 0 0,-1 0 0,0 0 0,1 0 0,-1 1 0,0-1 0,0 0 0,0 0 0,1 1 0,-1-1 0,0 1 0,0-1 0,0 1 0,0-1 0,0 1 0,0 0 0,0-1 0,0 1 0,0 0 0,0 0 0,0 0 0,-1-1 0,0 2 0,-34-2 0,31 3 0,1-1 0,-1 1 0,1 0 0,0 1 0,-1-1 0,1 1 0,0-1 0,1 1 0,-1 0 0,0 1 0,1-1 0,-6 7 0,-35 51 0,42-56 0,-2 2 0,0 1 0,1-1 0,1 1 0,-1 0 0,1 0 0,0 0 0,1 0 0,0 0 0,0 12 0,1-5 0,0-1 0,1 1 0,0 0 0,6 20 0,-6-31 0,1 0 0,-1 0 0,1 0 0,0-1 0,1 1 0,-1 0 0,0-1 0,1 1 0,0-1 0,0 0 0,0 0 0,0 0 0,0 0 0,1-1 0,-1 1 0,1-1 0,0 0 0,0 0 0,0 0 0,0-1 0,0 1 0,0-1 0,0 0 0,0 0 0,5 0 0,14 2 0,-1-1 0,1-1 0,37-3 0,-24 1 0,-29 1 0,0 0 0,-1 0 0,1-1 0,-1 0 0,1 0 0,0 0 0,-1-1 0,0 0 0,7-3 0,-10 3 0,0 0 0,0-1 0,0 1 0,0-1 0,-1 1 0,1-1 0,-1 0 0,0 0 0,0 0 0,0 0 0,0-1 0,-1 1 0,1 0 0,-1-1 0,0 1 0,0-1 0,0 1 0,1-5 0,2-17 0,-1 0 0,0 0 0,-2-1 0,-1 1 0,-1 0 0,-9-50 0,9 70 6,0 1 0,0 0-1,0-1 1,0 1 0,-1 0-1,0 0 1,0 0 0,0 0 0,-1 1-1,1-1 1,-1 1 0,0-1-1,0 1 1,0 0 0,0 0-1,0 0 1,-1 0 0,0 1 0,1-1-1,-8-2 1,2 1-171,0 1 0,-1 1 0,1 0 0,-1 0 0,0 1 0,0 0 0,0 0 0,-11 2 0,0-1-6661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29 24575,'-73'-1'0,"-83"3"0,152-2 0,1 1 0,0-1 0,-1 1 0,1 0 0,0 0 0,0 0 0,0 1 0,0-1 0,0 1 0,0-1 0,0 1 0,0 0 0,0 0 0,1 1 0,-5 3 0,4-1 0,-1 0 0,1 0 0,0 0 0,0 0 0,0 0 0,1 1 0,0-1 0,-2 8 0,-1 7 0,2 0 0,0 0 0,2 0 0,0 23 0,1-37 0,0-1 0,1 1 0,-1-1 0,1 1 0,0-1 0,1 1 0,-1-1 0,1 0 0,0 0 0,0 1 0,1-1 0,-1-1 0,1 1 0,0 0 0,1-1 0,-1 0 0,1 1 0,0-1 0,6 5 0,-3-4 0,0-1 0,1 0 0,-1 0 0,1 0 0,0-1 0,0 0 0,0-1 0,0 0 0,0 0 0,0-1 0,1 0 0,11 0 0,-16-1 0,130-2 0,-132 1 0,0 1 0,1 0 0,-1-1 0,0 0 0,0 1 0,1-1 0,-1 0 0,0 0 0,0 0 0,0-1 0,0 1 0,0 0 0,0-1 0,-1 0 0,1 1 0,0-1 0,-1 0 0,1 0 0,-1 1 0,0-1 0,0 0 0,1 0 0,-1-1 0,0 1 0,-1 0 0,1 0 0,0 0 0,-1-1 0,1 1 0,-1-3 0,2-8 0,-1-1 0,-1 0 0,0 0 0,-2-15 0,0 4 0,-1 0-195,-1 1 0,-1-1 0,-1 1 0,-2 0 0,0 0 0,-15-29 0,17 40-6631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24575,'-4'0'0,"-5"0"0,-5 0 0,-4 0 0,-3 0 0,-2 0 0,0 0 0,-1 0 0,0 0 0,4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4:01.4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6800 163 24575,'-134'1'0,"-523"-21"0,202-27 0,-159-16 0,-3 30 0,-355 36 0,183 72 0,276-15 0,383-56 0,87-4 0,0 2 0,-74 12 0,-111 20 0,142-24 0,-108 27 0,101-8 0,0 4 0,2 3 0,-101 58 0,-246 167 0,408-242 0,1 1 0,-43 39 0,61-48 0,0 0 0,1 1 0,0 0 0,1 0 0,0 1 0,1 1 0,1 0 0,-10 21 0,-2 26 0,2 0 0,3 0 0,3 2 0,-6 104 0,19 258 0,0-403 0,0 0 0,2 0 0,0 0 0,2 0 0,0-1 0,1 0 0,1 0 0,1 0 0,1-1 0,1-1 0,1 0 0,24 31 0,452 550 0,-456-567 0,2 0 0,1-3 0,49 34 0,90 72 0,40 28 0,-181-142 0,1-1 0,1-2 0,1-2 0,66 23 0,18 4 0,9 2 0,24 4 0,101 27 0,129-1 0,-265-58 0,153 3 0,-21-20 0,205 9 0,-52 1 0,-63-4 0,843 9 0,-796-18 0,84 31 0,-274-12 0,-19 4 0,59 2 0,-220-22 0,253 2 0,-201-5 0,133-23 0,-166 18 0,-2-2 0,1-1 0,-2-2 0,1-1 0,43-25 0,-55 25 0,0-1 0,-1-1 0,-1-1 0,0-1 0,-1-1 0,-1-1 0,0 0 0,20-31 0,-29 35 0,0-1 0,-1 0 0,0 0 0,-1-1 0,-1 0 0,-1 0 0,0-1 0,-2 1 0,3-24 0,-2-18 0,-5-88 0,-1 94 0,0-48 0,-10-193 0,6 233 0,-2 1 0,-31-108 0,-128-315 0,6 22 0,149 424 0,-2 0 0,-1 1 0,-2 1 0,-2 0 0,-1 1 0,-1 1 0,-2 1 0,-1 1 0,-56-54 0,-92-86 0,150 147 0,0-2 0,-27-43 0,-1-2 0,39 60 0,0 1 0,-1 0 0,0 0 0,-1 1 0,0 1 0,-1 0 0,-18-7 0,6 1 0,9 5-110,-24-13-518,-69-28 1,77 40-6199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4:03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388 204 24575,'-4'-1'0,"0"-1"0,1 1 0,-1-1 0,1 0 0,0 0 0,0-1 0,-1 1 0,2-1 0,-6-5 0,-3-2 0,-11-8 0,0 1 0,-1 1 0,-1 0 0,-1 2 0,0 1 0,-39-15 0,-50-14-1365,95 38-5461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0:34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24575,'407'31'0,"-129"-4"0,87-17 0,-141-6 0,-121 6 0,-69-5 0,44 1 0,722-7-1365,-780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0:42.4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6226 1 24575,'0'462'0,"0"-452"0,0 0 0,-1 0 0,0 0 0,-1-1 0,0 1 0,-1-1 0,0 1 0,0-1 0,-1 0 0,-9 17 0,10-21 0,-1-1 0,1 0 0,-1 1 0,1-1 0,-1 0 0,-1-1 0,1 1 0,0-1 0,-1 0 0,0 0 0,1 0 0,-1-1 0,0 1 0,-1-1 0,1 0 0,0-1 0,-1 1 0,1-1 0,0 0 0,-9 0 0,-171 20 0,-36 1 0,-534-21 0,361-3 0,244 14 0,-5 0 0,9-1 0,-4 1 0,-1148-13 0,1141 13 0,2-1 0,-1305-11 0,1423-2 0,-57-10 0,24 2 0,-66-12 0,75 10 0,2-3 0,-1-2 0,2-2 0,-64-32 0,113 46 0,-1 0 0,1-1 0,0-1 0,0 1 0,1-1 0,0-1 0,0 1 0,1-1 0,0-1 0,1 1 0,-1-1 0,-5-12 0,3 4 0,0 0 0,2 0 0,0-1 0,1 0 0,1 0 0,-4-24 0,4-26-1365,5 48-5461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30:1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4047 1 24575,'-765'0'0,"720"2"0,1 3 0,-75 16 0,-7 3 0,-131 5 0,-308-4 0,85-13 0,174-5 0,73-5 0,29 18 0,22 17 0,44-6 0,61-14 0,-142 50 0,196-60 0,1 1 0,0 1 0,1 0 0,0 2 0,1 1 0,0 0 0,-32 27 0,44-31 0,-1 0 0,2 1 0,-1 0 0,1 0 0,0 0 0,1 1 0,0 0 0,1 1 0,0-1 0,1 1 0,-5 18 0,7-24 0,1 1 0,0 0 0,1-1 0,-1 1 0,1 0 0,1-1 0,-1 1 0,1 0 0,0-1 0,0 1 0,0 0 0,1-1 0,0 1 0,0-1 0,0 0 0,1 0 0,-1 0 0,1 0 0,0 0 0,1-1 0,-1 1 0,1-1 0,0 0 0,0 0 0,7 5 0,10 5 0,-1 0 0,2-2 0,0 0 0,1-1 0,0-2 0,0 0 0,26 6 0,178 28 0,-90-21 0,2 0 0,60 14 0,-177-31 0,1-2 0,0 0 0,27-1 0,-21-1 0,38 7 0,10 1 0,-1-3 0,132-6 0,-82-3 0,2269 4 0,-2305-7 0,-1-3 0,137-32 0,-220 40 0,2-1 0,0 1 0,0-2 0,0 1 0,0-1 0,0 0 0,-1 0 0,1-1 0,-1 0 0,0-1 0,9-7 0,-12 8 0,0 0 0,0 0 0,-1-1 0,0 0 0,0 0 0,0 1 0,-1-2 0,1 1 0,-1 0 0,0 0 0,-1-1 0,1 1 0,-1-1 0,0 1 0,0-12 0,0 5 0,0 0 0,-1 1 0,-1-1 0,0 1 0,0-1 0,-1 1 0,-1-1 0,0 1 0,0 0 0,-1 0 0,-9-17 0,1 5 0,-1 1 0,-1 0 0,-1 1 0,-1 1 0,0 0 0,-2 1 0,0 0 0,-2 2 0,-37-28 0,-26-7 0,-32-25 0,66 46 40,0 1 0,-80-33 0,-18-10-1525,135 66-5341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30:3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4448 2 24575,'-641'0'0,"518"10"0,16 0 0,-18 4 0,60-5 0,5-1 0,25-3 0,-59 2 0,-33 4 0,0-1 0,17-12 0,-122 4 0,150 8 0,-28 2 0,-725-10 0,407-4 0,392 0 0,-48-8 0,47 5 0,-42-1 0,-30-5 0,2 1 0,60 9 0,-181 3 0,205 1 0,1 2 0,-1 0 0,1 1 0,0 1 0,1 1 0,-1 1 0,1 1 0,-33 22 0,39-21 0,1 1 0,0 0 0,0 1 0,2 0 0,-1 1 0,2 0 0,0 1 0,1 0 0,0 1 0,-7 18 0,8-15 0,1 0 0,1 0 0,1 1 0,1-1 0,0 2 0,2-1 0,0 0 0,0 38 0,4-36 0,-1 0 0,6 36 0,-5-50 0,1-1 0,0 1 0,1-1 0,-1 1 0,1-1 0,1 0 0,-1 0 0,7 8 0,5 3 0,0 0 0,0-1 0,2-1 0,0 0 0,1-2 0,1 0 0,0-1 0,0-1 0,1 0 0,1-2 0,0 0 0,1-2 0,24 8 0,1-6 0,0-3 0,1-1 0,0-2 0,50-3 0,-65 0 0,653 0 0,-334-2 0,-329 2 0,44 8 0,14 1 0,455-7 0,-272-5 0,-130 12 0,-11 1 0,-10-12 0,-55 0 0,-1 2 0,92 13 0,-106-9 0,0-1 0,61-2 0,-53-3 0,59 8 0,-25 6 0,-31-4 0,70 3 0,321-11 0,-211-3 0,-198 1 0,0-3 0,55-12 0,-54 8 0,0 2 0,47-2 0,-62 8 0,0-1 0,1-1 0,-1-1 0,0-1 0,-1-1 0,31-11 0,-45 14 0,-1-1 0,0 0 0,0 0 0,0 0 0,0-1 0,0 0 0,-1 0 0,0-1 0,1 1 0,-2-1 0,1 0 0,0-1 0,-1 1 0,0-1 0,-1 1 0,1-1 0,-1-1 0,0 1 0,0 0 0,-1-1 0,0 1 0,0-1 0,-1 0 0,2-10 0,0-47 0,-8-99 0,4 153 0,-1-1 0,0 0 0,-1 0 0,0 1 0,-1 0 0,0 0 0,-1 0 0,0 0 0,0 0 0,-13-15 0,-5-4 0,-51-48 0,42 45 0,-66-61 0,72 66 0,-1 2 0,-1 0 0,-1 2 0,-2 1 0,0 1 0,-1 2 0,-39-18 0,54 29-151,0 1-1,-1 1 0,0 0 0,0 2 1,0 0-1,-1 1 0,1 0 1,-24 1-1,23 2-6674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3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1 24575,'-15'0'0,"-104"-1"0,-178 23 0,293-21 0,1 0 0,0 0 0,0 0 0,-1 0 0,1 0 0,0 1 0,0 0 0,0 0 0,1 0 0,-1 0 0,0 0 0,1 0 0,-1 1 0,1-1 0,0 1 0,0 0 0,0-1 0,0 1 0,0 0 0,0 0 0,1 0 0,0 1 0,0-1 0,-1 0 0,2 0 0,-2 4 0,-1 12 0,0-1 0,1 0 0,0 31 0,2-33 0,-1 10 0,2 1 0,0-1 0,8 38 0,-6-52 0,0-1 0,1 0 0,0 0 0,1 0 0,0 0 0,0 0 0,2-1 0,-1 0 0,1-1 0,9 10 0,0-1 0,1-1 0,1 0 0,0-2 0,1 0 0,1-1 0,24 12 0,-29-18 0,0-1 0,1-1 0,0 0 0,0-1 0,0-1 0,1 0 0,-1-1 0,1-1 0,26 0 0,-36-2 0,1 0 0,-1-1 0,0 1 0,0-1 0,0-1 0,0 1 0,9-4 0,-13 3 0,1 0 0,-1 0 0,0-1 0,0 1 0,0 0 0,0-1 0,0 0 0,0 0 0,-1 0 0,1 0 0,-1 0 0,0 0 0,0-1 0,0 1 0,1-5 0,3-6 0,-1 0 0,0-1 0,-1 0 0,-1 0 0,-1 0 0,2-20 0,-4-97 0,-1 76 0,1 23 0,0 2 0,0 1 0,-2-1 0,-12-59 0,13 87-105,0 1 0,0-1 0,0 1 0,0 0 0,0-1 0,0 1 0,0 0 0,-1 0 0,1-1 0,-1 1 0,0 0 0,-3-3 0,-7-3-6721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30:5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5594 87 24575,'0'-2'0,"-1"1"0,0 0 0,0 0 0,0 0 0,1 0 0,-1 0 0,0 0 0,0 0 0,0 0 0,0 0 0,-1 1 0,1-1 0,0 0 0,0 1 0,0-1 0,-1 1 0,1-1 0,0 1 0,0-1 0,-1 1 0,1 0 0,0 0 0,-1 0 0,1 0 0,0 0 0,-2 0 0,-4-1 0,-90-13 0,-1 5 0,-160 4 0,-32-1 0,-200-7 0,352 3 0,4-1 0,-442 11 0,544 3 0,1 0 0,-1 2 0,1 2 0,-31 10 0,-58 11 0,73-20 0,15-2 0,-59 3 0,-53 2 0,-10-1 0,-952-10 0,977-11 0,7 0 0,-495 10 0,295 2 0,298-1 0,-1 1 0,1 2 0,0 0 0,0 1 0,0 1 0,1 1 0,-30 12 0,41-12 0,0 0 0,0 0 0,0 1 0,1 1 0,0 0 0,0 1 0,1 0 0,0 0 0,1 1 0,0 0 0,0 1 0,1 0 0,0 0 0,-9 19 0,13-21 0,1 1 0,0 0 0,0 0 0,0 0 0,2 1 0,-1-1 0,1 17 0,5 75 0,-3-97 0,0 8 0,2-1 0,0 1 0,0-1 0,2 0 0,-1 0 0,1-1 0,1 1 0,0-1 0,10 14 0,0-3 0,1 0 0,1-1 0,27 24 0,-30-34 0,1 0 0,1-1 0,0 0 0,0-1 0,0-1 0,30 9 0,16 8 0,315 113 0,-327-124 0,0-2 0,1-2 0,56 3 0,159-3 0,-71-5 0,32 1 0,215 20 0,-201 18 0,140-9 0,18 2 0,-113-3 0,141 21 0,-263-31 0,326 4 0,258-31 0,-677 1 0,133-21 0,63-33 0,-70 13 0,-169 37 0,142-31 0,-138 27 0,1 0 0,61-30 0,-91 38 0,0 0 0,-1-1 0,1 1 0,0 0 0,-1-1 0,1 0 0,-1 0 0,0 0 0,0 0 0,0-1 0,-1 1 0,1-1 0,-1 0 0,0 0 0,0 0 0,0 0 0,2-6 0,-2-2 0,0 1 0,0-1 0,-2 0 0,1 1 0,-3-17 0,2 24 0,-1-31 0,-10-62 0,8 85 0,0 0 0,-1 0 0,0 1 0,0 0 0,-1 0 0,-1 0 0,0 0 0,0 1 0,-9-10 0,-7-6 0,-2 1 0,-1 1 0,-1 1 0,-37-26 0,4 11 0,-71-36 0,-26 4 0,-22-10 0,0 0-648,157 71-69,8 4-6109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31:21.1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24575,'678'0'-1365,"-660"0"-5461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31:27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24575,'84'-1'0,"112"-15"0,37-12 0,-180 18 68,-37 7-546,0 0 1,23-1-1,-22 4-6348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1:48.7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3897 1536 24575,'473'0'0,"-433"2"0,1 2 0,46 10 0,9 2 0,-89-15 0,425 32 0,664-34 0,-1075 1 0,1-1 0,-1-1 0,1-1 0,-1-1 0,0-1 0,-1 0 0,40-17 0,-48 16 0,0-1 0,0 1 0,0-2 0,-1 0 0,0 0 0,-1-1 0,0-1 0,0 0 0,-1 0 0,0 0 0,-1-1 0,0-1 0,10-18 0,-13 20 0,-1 0 0,0 0 0,-1 0 0,0-1 0,0 1 0,-1-1 0,0 0 0,-1 1 0,-1-1 0,1 0 0,-3-18 0,1 22 0,-1 0 0,1 0 0,-1 0 0,0 0 0,-1 0 0,0 0 0,0 0 0,-1 1 0,1 0 0,-1 0 0,-1 0 0,1 0 0,-1 0 0,0 1 0,0 0 0,-1 0 0,-10-7 0,-197-155 0,27 18 0,147 125 0,-2 0 0,-51-20 0,-35-19 0,-18-20 0,-230-95 0,249 125 0,60 23 0,-1 3 0,-72-17 0,9 10 0,-136-27 0,-10 25 0,53 5 0,122 15 0,-124-4 0,139 20 0,39 2 0,1-3 0,-1-2 0,-69-13 0,24-2 0,0 3 0,-127-4 0,-188 18 0,184 4 0,126-4 0,-181 6 0,232-1 0,0 1 0,0 3 0,-86 26 0,19-1 0,-2-6 0,-134 15 0,-12 3 0,143-24 0,59-12 0,1 3 0,0 2 0,-63 24 0,-1 5 0,-15 4 0,119-39 0,1 1 0,0 0 0,0 1 0,1 1 0,-20 16 0,27-18 0,0 1 0,1 0 0,0 1 0,1-1 0,0 2 0,0-1 0,2 1 0,-1 0 0,1 0 0,1 0 0,0 1 0,1-1 0,0 1 0,1 0 0,-1 19 0,1 4 0,2 0 0,2 0 0,1 0 0,11 51 0,-9-64 0,0 1 0,2-1 0,1-1 0,1 1 0,1-2 0,1 1 0,1-1 0,1-1 0,0 0 0,2-1 0,17 19 0,-19-23 0,0-1 0,0-1 0,1 0 0,1-1 0,0 0 0,1-1 0,0-1 0,1-1 0,0 0 0,0-1 0,1-1 0,29 8 0,-8-5 0,269 57 0,-258-60 0,75 12 0,151 2 0,-254-21 0,276 13 0,64 33 0,-283-38 0,0-4 0,82-5 0,-44-2 0,1474 3 0,-1576 1 0,-1 0 0,0 1 0,0 0 0,0 1 0,-1 1 0,21 7 0,75 42 0,-71-33 0,33 9-1365,-58-24-5461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2:03.8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5336 208 24575,'-34'-9'0,"-1"1"0,1 2 0,-59-2 0,15 1 0,-148-25 0,-125-10 0,-17 10 0,-82-3 0,-131 16 0,-334 9 0,561 12 0,-609-2 0,851 3 0,-171 26 0,260-26 0,1 2 0,0 1 0,0 1 0,0 1 0,1 1 0,0 0 0,1 2 0,0 0 0,1 2 0,0 0 0,1 1 0,-23 22 0,-66 57 0,102-87 0,-1 0 0,1 0 0,0 0 0,0 1 0,1 0 0,0 0 0,0 0 0,1 1 0,0-1 0,0 1 0,0 0 0,1 0 0,0 0 0,0 10 0,-1 14 0,1 0 0,3 41 0,0-45 0,0-18 0,1-1 0,0 1 0,0-1 0,1 1 0,1-1 0,-1 0 0,1 0 0,1 0 0,0-1 0,0 1 0,0-1 0,1-1 0,11 12 0,3 3 0,2-2 0,0 0 0,29 20 0,-10-14 0,0-1 0,2-2 0,1-2 0,0-1 0,59 16 0,1-8 0,134 20 0,-116-20 0,-89-19 0,1-1 0,0-1 0,67 3 0,-82-8 0,0 0 0,0 1 0,29 9 0,20 3 0,284 19 0,-198-25 0,122 4 0,-230-14 0,0 3 0,59 9 0,-57-5 0,94 0 0,20 1 0,275 38 0,-133-16 0,-210-21 0,77 11 0,-98-6 0,130 4 0,77-18 0,-119-1 0,541 2 0,-688 0 0,0-1 0,0 0 0,-1-1 0,1 0 0,-1-1 0,25-9 0,-31 9 0,0 0 0,-1 0 0,0-1 0,1 0 0,-1 0 0,0-1 0,-1 1 0,1-1 0,-1-1 0,0 1 0,0-1 0,-1 0 0,0 0 0,5-8 0,49-113 0,-7 12 0,-26 59 0,30-103 0,-10 26 0,-36 103 0,-1 0 0,-1-1 0,-2 0 0,-1 0 0,-2 0 0,0 0 0,-2 0 0,-6-40 0,5 64 0,-1-1 0,1 1 0,-2 0 0,1 0 0,-1 0 0,0 0 0,0 0 0,-1 0 0,0 1 0,0 0 0,-1 0 0,1 0 0,-1 0 0,-1 1 0,1 0 0,-1 0 0,0 0 0,0 0 0,-7-3 0,-15-8 0,0 1 0,-1 2 0,-36-12 0,49 19 0,-9-2-195,-1 2 0,0 0 0,0 2 0,0 0 0,-1 2 0,-40 2 0,43 0-6631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2:13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9224 208 24575,'-7'-3'0,"-1"0"0,0 1 0,-1 0 0,1 0 0,-12-1 0,-1 0 0,-544-62 0,-72 55 0,425 12 0,-2093-2 0,2255-2 0,1-3 0,-75-17 0,16 2 0,-12 7 0,-198 6 0,283 7 0,8-1 0,-51-9 0,-8-1 0,29 9 0,-115-10 0,79 3 0,-168 7 0,129 4 0,-1686-2 0,1705 4 0,-1 5 0,-187 40 0,254-37 0,0 1 0,2 3 0,-77 37 0,-115 86 0,186-103 0,1 3 0,1 1 0,3 3 0,1 2 0,-67 88 0,55-61 0,19-25 0,-62 101 0,-33 115 0,83-160 0,41-84 0,1 1 0,1 0 0,1 0 0,1 1 0,-3 22 0,-4 109 0,4-40 0,-21 111 0,-13 179 0,37 153 0,7-350 0,2-124 0,4-1 0,23 99 0,-2-11 0,-10-21 0,23 140 0,-25-192 0,-5-26 0,2-2 0,30 87 0,37 105 0,6 16 0,-72-236 0,2-1 0,2-1 0,1-1 0,48 65 0,-36-65 0,2-1 0,1-1 0,2-2 0,0-2 0,56 34 0,-54-40 0,2-1 0,0-3 0,1-1 0,1-2 0,1-2 0,0-2 0,1-2 0,62 8 0,355 5 0,837-25 0,-1269 3 0,0 2 0,0 0 0,37 12 0,6 0 0,-39-10 0,5 2 0,1-2 0,49 2 0,-57-6 0,1 2 0,53 12 0,-53-8 0,-1-2 0,54 3 0,620-8 0,-323-3 0,-203 14 0,5 1 0,-133-14 0,56 1 0,116 13 0,-98-3 0,171-8 0,-143-4 0,1714 1 0,-1707-1 0,1-8 0,227-43 0,-272 28 0,-1-5 0,-1-5 0,209-96 0,-274 108 0,-2-3 0,-1-2 0,54-42 0,-86 58 0,0-1 0,0-1 0,-2 0 0,1-1 0,-2 0 0,0-1 0,-1 0 0,-1-1 0,0-1 0,-1 1 0,-1-1 0,7-26 0,0-24 0,-3-1 0,-4 0 0,1-73 0,2-21 0,-5 64 0,-3-1 0,-20-180 0,-58-196 0,12 92 0,39 162 0,7-276 0,-3 36 0,6 269 0,13-230 0,20 230 0,-7 102 0,-5 0 0,-6-124 0,-2 205 0,-1 0 0,0 0 0,-1 0 0,0 0 0,-1 0 0,0 1 0,-1 0 0,1 0 0,-2 0 0,1 0 0,-1 1 0,-9-10 0,-12-11 0,-57-48 0,31 31 0,-167-171 0,165 178 0,42 31 0,0-1 0,-22-18 0,-43-60-1365,56 61-5461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2:40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5748 164 24575,'-16'-1'0,"0"0"0,-23-6 0,-18-2 0,-154 0 0,-18-2 0,-60-12 0,-162 13 0,282 12 0,-665-27 0,-42 4 0,721 22 0,-134-25 0,50 2 0,-381 19 0,322 5 0,-386-2 0,671 0 0,1 1 0,-1 0 0,1 0 0,-1 1 0,1 1 0,-1 0 0,1 1 0,0 0 0,1 1 0,-19 10 0,21-9 0,1 0 0,0 0 0,0 0 0,1 1 0,0 1 0,0-1 0,1 1 0,0 0 0,0 0 0,1 1 0,0 0 0,0 0 0,-5 16 0,4-5 0,0 0 0,2 0 0,0 1 0,-1 35 0,6 87 0,1-67 0,-2-69 0,0 1 0,1-1 0,0 1 0,0-1 0,1 1 0,0-1 0,0 0 0,1 0 0,0 1 0,0-2 0,0 1 0,6 6 0,-2-3 0,1 0 0,1-1 0,0 0 0,0-1 0,1 0 0,16 10 0,158 100 0,-153-101 0,1-2 0,1-1 0,0-1 0,40 9 0,65 15 0,129 26 0,-240-59 0,37 4 0,1 3 0,-2 2 0,109 39 0,-124-34 0,77 16 0,-38-12 0,-3-3 0,1-3 0,111 5 0,-33-4 0,-3-4 0,205-11 0,-177-4 0,1868 2 0,-1989-5 0,-1-2 0,0-4 0,106-30 0,-137 32 0,1-2 0,-2-2 0,1-1 0,-2-2 0,0-1 0,-1-1 0,-1-2 0,38-31 0,-54 35 0,-1 0 0,-1 0 0,-1-2 0,-1 1 0,0-1 0,13-31 0,-10 20 0,-5 11 0,-1 0 0,-1-1 0,-1 0 0,0 0 0,-2-1 0,4-30 0,-4-120 0,-5 112 0,1 48 4,-1 1-1,0 0 1,-1-1 0,0 1-1,-1 0 1,0 0 0,0 0-1,-1 0 1,0 1-1,-1-1 1,-6-8 0,-9-12-118,-43-43 1,19 21-1069,36 40-5644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12:50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5933 140 24575,'-7'-1'0,"0"0"0,0 0 0,0 0 0,0-1 0,1 0 0,-9-4 0,-25-7 0,-49 1 0,0 4 0,-160 7 0,142 3 0,-427-1 0,508-3 0,-51-8 0,-14-2 0,-161 12 0,-21-1 0,159-10 0,-44-1 0,122 13 0,-76 0 0,-132-15 0,-47 0 0,82 9 0,-711-10 0,598 17 0,-848-2 0,1148 0 0,0 1 0,0 1 0,0 2 0,0 0 0,1 1 0,0 0 0,-27 13 0,33-12 0,0 2 0,1 0 0,-1 0 0,2 2 0,0 0 0,0 0 0,0 1 0,1 1 0,1 0 0,-15 19 0,13-13 0,0 1 0,0 0 0,2 0 0,1 1 0,0 1 0,2-1 0,0 2 0,1-1 0,1 1 0,1 0 0,1 0 0,-2 45 0,6-52 0,1 0 0,0 0 0,0 0 0,2-1 0,0 1 0,8 24 0,-6-28 0,0-1 0,0 0 0,1 0 0,0 0 0,1-1 0,0 0 0,0 0 0,1-1 0,13 11 0,115 80 0,-79-60 0,-12-10 0,2-2 0,0-2 0,2-2 0,73 24 0,-41-22 0,0-4 0,94 11 0,323 3 0,-409-32 0,902 5 0,-590-10 0,207-21 0,-105 1 0,856 19 0,-715 6 0,-281-3 0,-358 0 0,0 0 0,-1 0 0,1-1 0,0 1 0,-1-1 0,1 0 0,-1 0 0,1-1 0,-1 1 0,1-1 0,-1 0 0,0 0 0,0-1 0,0 1 0,0-1 0,0 0 0,3-3 0,-3 1 0,-1 1 0,0-1 0,0 0 0,0 0 0,0 0 0,-1 0 0,0-1 0,0 1 0,-1 0 0,1-1 0,-1 0 0,0 1 0,0-12 0,0-12 0,-2-1 0,-1 1 0,-1 0 0,-1-1 0,-2 1 0,-1 1 0,-1-1 0,-1 1 0,-2 1 0,-1 0 0,-1 0 0,-1 1 0,-1 1 0,-22-28 0,21 34 0,-1 0 0,-1 0 0,-40-30 0,-70-39 0,80 57 0,14 10 0,-1 2 0,-58-24 0,-83-20 0,56 22 0,-44-11-1365,139 47-5461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3:06:46.8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23:06:50.1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3298 140 24575,'-6'-4'0,"0"0"0,-1 0 0,0 1 0,0 0 0,0 0 0,0 1 0,0 0 0,-10-2 0,-10-3 0,-31-8 0,-1 1 0,-113-10 0,-94 11 0,-113 3 0,111 6 0,135-7 0,-40 0 0,117 10 0,1 3 0,-1 2 0,-76 16 0,59-1 0,1 2 0,0 4 0,2 4 0,1 2 0,-85 52 0,91-46 0,30-18 0,1 1 0,0 1 0,-46 41 0,-344 364 0,384-384 0,2 1 0,-32 50 0,57-75 0,1 0 0,0 1 0,1 1 0,2 0 0,0 0 0,1 0 0,1 1 0,-5 37 0,4 270 0,8-216 0,-2-73 0,1 1 0,2-1 0,2 0 0,1 0 0,2 0 0,26 73 0,-23-87 0,37 94 0,112 200 0,2-51 0,-150-248 0,2 0 0,0-1 0,1-1 0,18 17 0,73 52 0,4 4 0,-97-81 0,1 1 0,0-2 0,0 0 0,1-1 0,18 8 0,14 8 0,41 29 0,-39-22 0,91 40 0,-104-56 0,17 6 0,73 42 0,-68-33 0,1-4 0,1-2 0,72 18 0,-121-38 0,23 3 0,1 0 0,0-3 0,0 0 0,1-3 0,62-4 0,-5 0 0,-42 1 0,0-2 0,0-3 0,60-14 0,145-53 0,-253 74 0,92-30 0,224-72 0,-290 88 0,0 0 0,-1-2 0,-1-1 0,-1-1 0,29-26 0,-49 39 0,12-9 0,-2-1 0,0-1 0,-1-1 0,0 0 0,-1-1 0,-1 0 0,18-35 0,-17 24 0,-1-1 0,-2 0 0,-1-1 0,11-54 0,-9-7 0,-4-2 0,-6-158 0,-2 234 0,-6-69 0,-3 1 0,-24-94 0,15 89 0,-11-144 0,27-261 0,5 245 0,-3-108 0,-1 341 0,-1 1 0,0-1 0,-1 1 0,-1 0 0,-1 0 0,-7-18 0,-1 2 0,-36-62 0,41 82-195,0 0 0,-1 1 0,-1 0 0,0 1 0,0 0 0,-19-15 0,16 16-6631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4 24575,'-480'0'0,"476"0"0,0 0 0,0 0 0,0 0 0,0 1 0,0-1 0,1 1 0,-1 0 0,0 0 0,0 0 0,1 1 0,-1-1 0,-6 4 0,8-3 0,0 0 0,1 1 0,-1-1 0,0 0 0,1 0 0,-1 1 0,1-1 0,0 1 0,0-1 0,0 1 0,0-1 0,0 1 0,1 0 0,-1 0 0,1-1 0,0 1 0,-1 0 0,2 5 0,-1-3 0,-1 14 0,2 0 0,2 19 0,-2-32 0,0 0 0,0 0 0,1-1 0,0 1 0,0-1 0,0 1 0,1-1 0,0 0 0,0 0 0,7 9 0,8 4 0,0-2 0,2 0 0,0-1 0,1-1 0,0 0 0,34 14 0,6 6 0,-47-25 0,0-1 0,1 0 0,-1-1 0,1 0 0,1-1 0,-1-1 0,1 0 0,0-2 0,0 0 0,30 2 0,-18-4 0,-9-1 0,0 0 0,0-1 0,19-4 0,-32 4 0,-1 0 0,1-1 0,-1 0 0,0 0 0,0 0 0,0 0 0,0-1 0,0 0 0,0 0 0,-1 0 0,1-1 0,-1 1 0,0-1 0,6-8 0,-1-1 0,0 0 0,-1-1 0,0 0 0,-2 0 0,1-1 0,-2 0 0,0 0 0,-1 0 0,3-17 0,-3 4 0,-2 0 0,0 0 0,-2 0 0,-4-36 0,4 62-59,0-1 0,-1 1-1,1 0 1,0-1-1,-1 1 1,0 0 0,1 0-1,-1 0 1,0-1 0,0 1-1,0 0 1,0 0 0,-1 0-1,1 1 1,-1-1-1,1 0 1,-1 0 0,1 1-1,-1-1 1,0 1 0,0-1-1,-2 0 1,-10-4-6767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2:11:08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2725 207 24575,'-5'-1'0,"0"0"0,0-1 0,1 0 0,-1 0 0,0 0 0,-4-3 0,-6-2 0,-221-84 0,194 78 0,-1 2 0,0 2 0,-76-6 0,-54-7 0,115 12 0,-93-4 0,-742 16 0,880-2 0,0 1 0,-1 1 0,1 1 0,0-1 0,1 2 0,-1 0 0,1 1 0,-1 0 0,-20 12 0,-6 8 0,-55 44 0,18-10 0,30-28 0,2 1 0,1 3 0,2 2 0,-57 65 0,84-86 0,-1 0 0,-29 22 0,3-3 0,24-18 0,0 1 0,1 1 0,1 1 0,1 0 0,0 0 0,2 2 0,-11 24 0,15-28 0,1 1 0,0-1 0,2 1 0,0 0 0,1 0 0,1 1 0,1-1 0,1 1 0,2 28 0,0-39 0,1 0 0,0 0 0,1-1 0,0 1 0,0-1 0,1 1 0,0-1 0,1 0 0,0-1 0,0 1 0,0-1 0,1 0 0,0 0 0,11 9 0,11 8 0,0-2 0,41 24 0,-58-39 0,52 33 0,84 39 0,41-7 0,-133-53 0,-12-6 0,1-3 0,0-1 0,56 3 0,-10-1 0,-2-2 0,166-7 0,-126-4 0,-19 4 0,117-5 0,-163-8 0,-46 7 0,1 1 0,26-2 0,-23 5 0,1-2 0,-1 0 0,1-1 0,38-12 0,19-9 0,-23 8 0,72-31 0,-101 35 0,0-1 0,-1-1 0,0-1 0,-1-1 0,30-26 0,-41 29 0,-1 1 0,-1-2 0,0 0 0,-1 0 0,0-1 0,-1 0 0,-1-1 0,0 0 0,-2 0 0,10-29 0,2-5 0,-9 22 0,14-55 0,3-36 0,-15 74 0,-2-1 0,-2 0 0,4-88 0,-11 38 0,-4-81 0,3 172-124,0 1 0,-1 0 0,0 0 0,0-1 0,0 1 0,-1 0-1,1 0 1,-1 0 0,0 0 0,-4-5 0,-3-1-6702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2:11:09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24575,'2'8'0,"-1"0"0,1 0 0,1 0 0,-1 0 0,1-1 0,1 1 0,0-1 0,0 0 0,0 0 0,1 0 0,5 7 0,6 9 0,188 251 0,-79-115 0,-106-132 0,-1 2 0,-2 0 0,15 34 0,30 96 0,7 15 0,-5-63 0,-29-56 0,58 115 0,34 57 0,-47-106 0,-20-34 0,50 103 0,-65-116-1365,-33-58-5461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2:11:11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24575,'5'1'0,"0"0"0,0 0 0,0 0 0,0 0 0,0 1 0,-1-1 0,1 1 0,0 1 0,-1-1 0,1 0 0,-1 1 0,5 4 0,49 45 0,-39-33 0,48 51 0,-53-52 0,1-2 0,0 0 0,1-1 0,1-1 0,0 0 0,1-1 0,0-1 0,22 10 0,-38-21 0,0 0 0,-1-1 0,1 1 0,0-1 0,0 1 0,0-1 0,0 0 0,0 0 0,0 0 0,0 0 0,0 0 0,0 0 0,0 0 0,0 0 0,-1-1 0,1 1 0,0-1 0,0 0 0,2-1 0,-1 0 0,1 0 0,-1 0 0,0-1 0,0 1 0,-1-1 0,1 0 0,-1 0 0,1 0 0,2-4 0,3-7 0,-1 0 0,-1-1 0,9-26 0,25-106 0,-25 89 0,-11 40-1365,-2 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2:11:15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3457 643 24575,'-4'-1'0,"-1"0"0,1 0 0,-1 0 0,1-1 0,0 1 0,0-1 0,-1 0 0,-5-4 0,-12-5 0,-413-151 0,271 104 0,-1072-287 0,1127 326 0,-1 4 0,-198 0 0,268 16 0,-1 1 0,0 2 0,1 2 0,-1 2 0,-48 16 0,32-5 0,1 3 0,-101 57 0,140-70 0,-28 16 0,1 1 0,1 3 0,-42 36 0,62-43 0,1 0 0,1 1 0,1 1 0,-24 37 0,33-42 0,0 2 0,1-1 0,1 1 0,1 1 0,1-1 0,-8 40 0,1 36 0,3 1 0,5 0 0,8 116 0,1-190 0,0-1 0,2 1 0,0-1 0,2 0 0,0-1 0,1 1 0,2-2 0,0 1 0,14 20 0,20 26 0,65 78 0,-108-145 0,21 26 0,2 0 0,1-1 0,1-2 0,1-1 0,1-1 0,1-1 0,1-1 0,60 28 0,-24-17 0,2-3 0,0-2 0,2-4 0,79 15 0,232 29 0,3-33 0,-336-31 0,175-2 0,-178-2 0,-1-2 0,86-20 0,-100 15 0,0-2 0,-1-1 0,40-22 0,77-56 0,-37 1 0,-22 17 0,44-19 0,-78 57 0,-1-2 0,82-77 0,151-185 0,-264 271 0,0 0 0,-2-2 0,0 0 0,-2-1 0,-2-1 0,14-37 0,53-200 0,-81 266 0,2-12 0,15-67 0,-17 75 0,0 1 0,-1-1 0,0 1 0,0-1 0,0 0 0,-1 1 0,1-1 0,-1 1 0,-1-1 0,1 1 0,-5-10 0,5 13-91,-1-1 0,1 1 0,-1 0 0,1 1 0,-1-1 0,0 0 0,0 0 0,0 1 0,0-1 0,0 1 0,0 0 0,0 0 0,0-1 0,-4 0 0,-11-3-6735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2:11:17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3417 260 24575,'-21'-2'0,"0"0"0,0-2 0,0 0 0,-32-12 0,12 4 0,-925-174 0,797 167 0,-1 8 0,-1 7 0,-184 21 0,288-10 0,1 3 0,0 3 0,1 2 0,-102 40 0,125-40 0,1 2 0,1 2 0,0 1 0,1 2 0,-68 52 0,2 17 0,-104 116 0,157-143 0,-70 111 0,121-173 0,-135 238 0,128-221 0,1 0 0,1 0 0,0 0 0,1 1 0,2 0 0,0 0 0,0 0 0,2 0 0,1 1 0,3 26 0,-3-42 0,1-1 0,0 1 0,0-1 0,1 1 0,-1-1 0,1 0 0,0 0 0,0 0 0,0 0 0,1 0 0,-1 0 0,6 5 0,3 3 0,1-1 0,17 13 0,-12-10 0,48 37 0,2-3 0,132 69 0,162 52 0,116 20 0,-321-138 0,182 36 0,-274-77 0,-1-1 0,1-4 0,91-4 0,-60-7 0,151-30 0,140-29 0,-151 26 0,-205 33 0,0-2 0,-1-1 0,-1-1 0,1-2 0,-2-1 0,1-1 0,-2-1 0,0-1 0,-1-2 0,-1-1 0,0 0 0,-2-2 0,0 0 0,23-31 0,-13 11 0,-1-2 0,-3-1 0,-1-1 0,-2-1 0,-3-2 0,-1 0 0,20-74 0,-25 66 0,-3-1 0,-2-1 0,4-82 0,-13 114 0,-2 1 0,-1-1 0,-1 1 0,-1-1 0,-2 1 0,0 0 0,-2 1 0,0-1 0,-2 1 0,-15-31 0,6 24 0,-1 0 0,-2 1 0,-1 1 0,-1 1 0,-34-31 0,36 40 0,-1 1 0,0 0 0,-1 2 0,-2 0 0,1 2 0,-2 1 0,-33-13 0,37 20-24,0 2 0,0 0 0,0 1-1,-1 1 1,1 2 0,-45 3 0,12-1-1172,29-2-5630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50 24575,'0'-1'0,"0"-1"0,-1 2 0,1-1 0,-1 0 0,1 0 0,-1 0 0,1 0 0,-1 0 0,0 0 0,1 0 0,-1 1 0,0-1 0,0 0 0,0 0 0,1 1 0,-1-1 0,0 1 0,0-1 0,0 1 0,0-1 0,0 1 0,0 0 0,0-1 0,0 1 0,0 0 0,0 0 0,0 0 0,-1-1 0,0 2 0,-34-2 0,31 3 0,1-1 0,-1 1 0,1 0 0,0 1 0,-1-1 0,1 1 0,0-1 0,1 1 0,-1 0 0,0 1 0,1-1 0,-6 7 0,-35 51 0,42-56 0,-2 2 0,0 1 0,1-1 0,1 1 0,-1 0 0,1 0 0,0 0 0,1 0 0,0 0 0,0 12 0,1-5 0,0-1 0,1 1 0,0 0 0,6 20 0,-6-31 0,1 0 0,-1 0 0,1 0 0,0-1 0,1 1 0,-1 0 0,0-1 0,1 1 0,0-1 0,0 0 0,0 0 0,0 0 0,0 0 0,1-1 0,-1 1 0,1-1 0,0 0 0,0 0 0,0 0 0,0-1 0,0 1 0,0-1 0,0 0 0,0 0 0,5 0 0,14 2 0,-1-1 0,1-1 0,37-3 0,-24 1 0,-29 1 0,0 0 0,-1 0 0,1-1 0,-1 0 0,1 0 0,0 0 0,-1-1 0,0 0 0,7-3 0,-10 3 0,0 0 0,0-1 0,0 1 0,0-1 0,-1 1 0,1-1 0,-1 0 0,0 0 0,0 0 0,0 0 0,0-1 0,-1 1 0,1 0 0,-1-1 0,0 1 0,0-1 0,0 1 0,1-5 0,2-17 0,-1 0 0,0 0 0,-2-1 0,-1 1 0,-1 0 0,-9-50 0,9 70 6,0 1 0,0 0-1,0-1 1,0 1 0,-1 0-1,0 0 1,0 0 0,0 0 0,-1 1-1,1-1 1,-1 1 0,0-1-1,0 1 1,0 0 0,0 0-1,0 0 1,-1 0 0,0 1 0,1-1-1,-8-2 1,2 1-171,0 1 0,-1 1 0,1 0 0,-1 0 0,0 1 0,0 0 0,0 0 0,-11 2 0,0-1-6661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29 24575,'-73'-1'0,"-83"3"0,152-2 0,1 1 0,0-1 0,-1 1 0,1 0 0,0 0 0,0 0 0,0 1 0,0-1 0,0 1 0,0-1 0,0 1 0,0 0 0,0 0 0,1 1 0,-5 3 0,4-1 0,-1 0 0,1 0 0,0 0 0,0 0 0,0 0 0,1 1 0,0-1 0,-2 8 0,-1 7 0,2 0 0,0 0 0,2 0 0,0 23 0,1-37 0,0-1 0,1 1 0,-1-1 0,1 1 0,0-1 0,1 1 0,-1-1 0,1 0 0,0 0 0,0 1 0,1-1 0,-1-1 0,1 1 0,0 0 0,1-1 0,-1 0 0,1 1 0,0-1 0,6 5 0,-3-4 0,0-1 0,1 0 0,-1 0 0,1 0 0,0-1 0,0 0 0,0-1 0,0 0 0,0 0 0,0-1 0,1 0 0,11 0 0,-16-1 0,130-2 0,-132 1 0,0 1 0,1 0 0,-1-1 0,0 0 0,0 1 0,1-1 0,-1 0 0,0 0 0,0 0 0,0-1 0,0 1 0,0 0 0,0-1 0,-1 0 0,1 1 0,0-1 0,-1 0 0,1 0 0,-1 1 0,0-1 0,0 0 0,1 0 0,-1-1 0,0 1 0,-1 0 0,1 0 0,0 0 0,-1-1 0,1 1 0,-1-3 0,2-8 0,-1-1 0,-1 0 0,0 0 0,-2-15 0,0 4 0,-1 0-195,-1 1 0,-1-1 0,-1 1 0,-2 0 0,0 0 0,-15-29 0,17 40-6631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24575,'-4'0'0,"-5"0"0,-5 0 0,-4 0 0,-3 0 0,-2 0 0,0 0 0,-1 0 0,0 0 0,4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2 24575,'-89'-1'0,"-98"3"0,179-1 0,1 1 0,-1-1 0,1 1 0,0 1 0,0-1 0,0 2 0,0-1 0,-9 6 0,-50 38 0,47-32 0,12-9 0,1 0 0,0 1 0,0-1 0,0 1 0,1 0 0,0 1 0,1-1 0,0 1 0,-6 15 0,3-4 0,0 0 0,2 1 0,-4 22 0,6-23 0,1-1 0,0 0 0,1 1 0,4 30 0,-2-42 0,0 1 0,0-1 0,1 1 0,0-1 0,1 0 0,0 1 0,0-2 0,0 1 0,1 0 0,0-1 0,0 1 0,1-1 0,9 10 0,-2-4 0,0-1 0,1-1 0,0 0 0,1 0 0,0-2 0,0 1 0,1-2 0,-1 0 0,2-1 0,-1 0 0,1-1 0,0-1 0,0-1 0,0 0 0,1-1 0,23 0 0,-38-2 0,21 0 0,1-1 0,-1 0 0,25-7 0,-40 6 0,-1 0 0,1 0 0,-1-1 0,1-1 0,-1 1 0,0-1 0,0 0 0,-1-1 0,1 1 0,-1-1 0,0-1 0,9-10 0,-4 3 0,-1 0 0,0-1 0,-1 0 0,-1 0 0,0-1 0,-1 0 0,-1-1 0,0 0 0,3-16 0,-3 2 0,-1 0 0,-2 0 0,-1-1 0,-2-31 0,0 38 0,0 11 0,0 1 0,0-1 0,-2 0 0,-4-22 0,4 31 0,1 0 0,-1 0 0,0 0 0,1 1 0,-2-1 0,1 1 0,0-1 0,-1 1 0,0 0 0,1 0 0,-1 0 0,0 0 0,-1 1 0,1-1 0,0 1 0,-1 0 0,0-1 0,1 2 0,-5-3 0,-14-3-1365,2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3:3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68 24575,'-1'-1'0,"1"0"0,0 0 0,-1 0 0,1 0 0,-1 0 0,1 0 0,-1 0 0,0 0 0,1 0 0,-1 0 0,0 0 0,0 1 0,1-1 0,-1 0 0,0 1 0,0-1 0,0 0 0,0 1 0,0-1 0,0 1 0,0 0 0,0-1 0,0 1 0,0 0 0,0-1 0,0 1 0,-2 0 0,-35-4 0,34 3 0,-15 0 0,-91-2 0,99 3 0,0 1 0,1 0 0,-1 1 0,0 0 0,1 0 0,0 2 0,-19 7 0,22-7 0,0 0 0,1 1 0,0 0 0,0 0 0,0 1 0,1-1 0,0 1 0,0 0 0,0 1 0,1-1 0,0 1 0,0 0 0,1 0 0,-1 0 0,2 1 0,-1-1 0,1 1 0,0-1 0,-1 10 0,-1 15 0,1 1 0,2 0 0,3 41 0,-1-32 0,0-31 0,-1 1 0,2-1 0,0 1 0,0-1 0,1 1 0,0-1 0,1 0 0,1 0 0,0-1 0,0 1 0,1-1 0,0 0 0,0-1 0,1 1 0,1-1 0,0-1 0,0 1 0,16 12 0,2 0 0,1-1 0,1 0 0,0-3 0,2 0 0,35 14 0,-57-28 0,0 0 0,0-1 0,1 0 0,-1-1 0,0 0 0,1 0 0,-1-1 0,1 0 0,-1 0 0,10-2 0,-14 1 0,0 1 0,-1-1 0,1 0 0,-1-1 0,1 1 0,-1-1 0,0 1 0,1-1 0,-1 0 0,0 0 0,0-1 0,0 1 0,-1 0 0,1-1 0,-1 0 0,1 0 0,-1 0 0,0 0 0,0 0 0,0 0 0,0 0 0,-1-1 0,1 1 0,1-6 0,5-32 0,-1 1 0,-2-1 0,0-59 0,-5 88 0,2-29 0,-3-204 0,0 238 8,-1-1 0,1 1 0,-1-1 0,-1 1 0,1 0 0,-1 0 0,-1 0 0,1 0 0,-1 1 0,0-1 0,-1 1 0,1 0 0,-1 0 0,-8-6 0,6 4-157,-1 2 1,-1-1-1,1 1 1,-1 0-1,0 1 1,0 0-1,-1 1 1,0-1-1,-18-4 1,4 4-6678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410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8613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18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86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56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235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015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5927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711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02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09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5980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8724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022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236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91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4497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259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3571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3091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27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0659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2061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112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3539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8943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918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02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86306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2888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2512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742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4484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1697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0173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2805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7646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319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301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425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821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47394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342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7139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25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1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174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44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861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customXml" Target="../ink/ink3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0.png"/><Relationship Id="rId4" Type="http://schemas.openxmlformats.org/officeDocument/2006/relationships/customXml" Target="../ink/ink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5.xml"/><Relationship Id="rId5" Type="http://schemas.openxmlformats.org/officeDocument/2006/relationships/image" Target="../media/image290.png"/><Relationship Id="rId4" Type="http://schemas.openxmlformats.org/officeDocument/2006/relationships/customXml" Target="../ink/ink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5" Type="http://schemas.openxmlformats.org/officeDocument/2006/relationships/image" Target="../media/image31.png"/><Relationship Id="rId4" Type="http://schemas.openxmlformats.org/officeDocument/2006/relationships/customXml" Target="../ink/ink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4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6.png"/><Relationship Id="rId18" Type="http://schemas.openxmlformats.org/officeDocument/2006/relationships/customXml" Target="../ink/ink15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11.xml"/><Relationship Id="rId19" Type="http://schemas.openxmlformats.org/officeDocument/2006/relationships/image" Target="../media/image9.png"/><Relationship Id="rId4" Type="http://schemas.openxmlformats.org/officeDocument/2006/relationships/customXml" Target="../ink/ink8.xml"/><Relationship Id="rId9" Type="http://schemas.openxmlformats.org/officeDocument/2006/relationships/image" Target="../media/image4.png"/><Relationship Id="rId14" Type="http://schemas.openxmlformats.org/officeDocument/2006/relationships/customXml" Target="../ink/ink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customXml" Target="../ink/ink41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customXml" Target="../ink/ink44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6.png"/><Relationship Id="rId18" Type="http://schemas.openxmlformats.org/officeDocument/2006/relationships/customXml" Target="../ink/ink24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21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20.xml"/><Relationship Id="rId19" Type="http://schemas.openxmlformats.org/officeDocument/2006/relationships/image" Target="../media/image9.png"/><Relationship Id="rId4" Type="http://schemas.openxmlformats.org/officeDocument/2006/relationships/customXml" Target="../ink/ink17.xml"/><Relationship Id="rId9" Type="http://schemas.openxmlformats.org/officeDocument/2006/relationships/image" Target="../media/image4.png"/><Relationship Id="rId14" Type="http://schemas.openxmlformats.org/officeDocument/2006/relationships/customXml" Target="../ink/ink2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customXml" Target="../ink/ink2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Relationship Id="rId5" Type="http://schemas.openxmlformats.org/officeDocument/2006/relationships/customXml" Target="../ink/ink2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3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519987" y="1324500"/>
            <a:ext cx="810402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INTEGRATING MATERIAL SELECTION WITH DESIGN OPTIMIZATION VIA NEURAL NETWORKS</a:t>
            </a:r>
            <a:endParaRPr sz="36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49" y="366285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How the code works for mass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7" name="Imagen 2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45B7BB5-F30C-4319-3046-254C49EF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2" y="969578"/>
            <a:ext cx="6607113" cy="1546994"/>
          </a:xfrm>
          <a:prstGeom prst="rect">
            <a:avLst/>
          </a:prstGeom>
        </p:spPr>
      </p:pic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406" y="2626928"/>
            <a:ext cx="4329187" cy="2196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71EFEC3-6803-8D0A-EC01-27392D65737C}"/>
                  </a:ext>
                </a:extLst>
              </p14:cNvPr>
              <p14:cNvContentPartPr/>
              <p14:nvPr/>
            </p14:nvContentPartPr>
            <p14:xfrm>
              <a:off x="6415980" y="2110500"/>
              <a:ext cx="25092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71EFEC3-6803-8D0A-EC01-27392D6573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6980" y="2101500"/>
                <a:ext cx="268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96BAD1F-3602-BE64-4A64-66497F46CAFB}"/>
                  </a:ext>
                </a:extLst>
              </p14:cNvPr>
              <p14:cNvContentPartPr/>
              <p14:nvPr/>
            </p14:nvContentPartPr>
            <p14:xfrm>
              <a:off x="6316620" y="1309860"/>
              <a:ext cx="235800" cy="237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96BAD1F-3602-BE64-4A64-66497F46CA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7620" y="1301220"/>
                <a:ext cx="25344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09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Mixed</a:t>
            </a:r>
            <a:r>
              <a:rPr lang="es-ES" dirty="0"/>
              <a:t>-discrete </a:t>
            </a:r>
            <a:r>
              <a:rPr lang="es-ES" dirty="0" err="1"/>
              <a:t>nonlinear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(</a:t>
            </a:r>
            <a:r>
              <a:rPr lang="es-ES" dirty="0" err="1"/>
              <a:t>MDNLPs</a:t>
            </a:r>
            <a:r>
              <a:rPr lang="es-ES" dirty="0"/>
              <a:t>)</a:t>
            </a:r>
            <a:endParaRPr dirty="0"/>
          </a:p>
        </p:txBody>
      </p:sp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0F95049-AB09-1119-DEE2-13099C6C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79" y="1044508"/>
            <a:ext cx="4050442" cy="38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Variational</a:t>
            </a:r>
            <a:r>
              <a:rPr lang="es-ES" dirty="0"/>
              <a:t> </a:t>
            </a:r>
            <a:r>
              <a:rPr lang="es-ES" dirty="0" err="1"/>
              <a:t>Autoencoders</a:t>
            </a:r>
            <a:r>
              <a:rPr lang="es-ES" dirty="0"/>
              <a:t> (VAE)</a:t>
            </a:r>
            <a:endParaRPr dirty="0"/>
          </a:p>
        </p:txBody>
      </p:sp>
      <p:pic>
        <p:nvPicPr>
          <p:cNvPr id="3" name="Imagen 2" descr="Un reloj en la pared&#10;&#10;Descripción generada automáticamente con confianza media">
            <a:extLst>
              <a:ext uri="{FF2B5EF4-FFF2-40B4-BE49-F238E27FC236}">
                <a16:creationId xmlns:a16="http://schemas.microsoft.com/office/drawing/2014/main" id="{83FF8222-E68C-0BC8-672D-8D62BAFB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74" y="1749639"/>
            <a:ext cx="5942452" cy="25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8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Variational</a:t>
            </a:r>
            <a:r>
              <a:rPr lang="es-ES" dirty="0"/>
              <a:t> </a:t>
            </a:r>
            <a:r>
              <a:rPr lang="es-ES" dirty="0" err="1"/>
              <a:t>Autoencoders</a:t>
            </a:r>
            <a:r>
              <a:rPr lang="es-ES" dirty="0"/>
              <a:t> (VAE)</a:t>
            </a:r>
            <a:endParaRPr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873DAD7-4E3E-A7B1-F275-C3A01659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86" y="954072"/>
            <a:ext cx="6031027" cy="38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Variational</a:t>
            </a:r>
            <a:r>
              <a:rPr lang="es-ES" dirty="0"/>
              <a:t> </a:t>
            </a:r>
            <a:r>
              <a:rPr lang="es-ES" dirty="0" err="1"/>
              <a:t>Autoencoder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material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31528C5-1F67-C889-682F-A57823DF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14" y="968673"/>
            <a:ext cx="4074345" cy="359645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E1DA6B-A6CD-C428-636E-97473CE51945}"/>
              </a:ext>
            </a:extLst>
          </p:cNvPr>
          <p:cNvSpPr txBox="1"/>
          <p:nvPr/>
        </p:nvSpPr>
        <p:spPr>
          <a:xfrm>
            <a:off x="317892" y="1702803"/>
            <a:ext cx="4135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A four-dimensional input module corresponding to four properties of the material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An encoder consisting in a network of 250 neurons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A two-dimensional latent 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A decoder consisting in a network of 250 neurons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A four-dimensional output corresponding to the properties</a:t>
            </a:r>
            <a:endParaRPr lang="es-ES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0DCC3-8138-BFAF-FEC8-D7B9E5AE70C0}"/>
              </a:ext>
            </a:extLst>
          </p:cNvPr>
          <p:cNvSpPr txBox="1"/>
          <p:nvPr/>
        </p:nvSpPr>
        <p:spPr>
          <a:xfrm>
            <a:off x="645369" y="125215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u="sng" dirty="0">
                <a:latin typeface="Montserrat" panose="00000500000000000000" pitchFamily="2" charset="0"/>
              </a:rPr>
              <a:t>COMPONENTS OF THE VAE</a:t>
            </a:r>
          </a:p>
        </p:txBody>
      </p:sp>
    </p:spTree>
    <p:extLst>
      <p:ext uri="{BB962C8B-B14F-4D97-AF65-F5344CB8AC3E}">
        <p14:creationId xmlns:p14="http://schemas.microsoft.com/office/powerpoint/2010/main" val="1367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Variational</a:t>
            </a:r>
            <a:r>
              <a:rPr lang="es-ES" dirty="0"/>
              <a:t> </a:t>
            </a:r>
            <a:r>
              <a:rPr lang="es-ES" dirty="0" err="1"/>
              <a:t>Autoencoder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material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AC4E81B-844B-FCDE-33CE-C3226290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1288179"/>
            <a:ext cx="8839966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4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Variational</a:t>
            </a:r>
            <a:r>
              <a:rPr lang="es-ES" dirty="0"/>
              <a:t> </a:t>
            </a:r>
            <a:r>
              <a:rPr lang="es-ES" dirty="0" err="1"/>
              <a:t>Autoencoder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material </a:t>
            </a:r>
            <a:r>
              <a:rPr lang="es-ES" dirty="0" err="1"/>
              <a:t>database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9A2EAD-06B3-01D5-E002-9C552D7740AF}"/>
              </a:ext>
            </a:extLst>
          </p:cNvPr>
          <p:cNvSpPr txBox="1"/>
          <p:nvPr/>
        </p:nvSpPr>
        <p:spPr>
          <a:xfrm>
            <a:off x="3221307" y="3862917"/>
            <a:ext cx="270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err="1"/>
              <a:t>Properties</a:t>
            </a:r>
            <a:r>
              <a:rPr lang="es-ES" sz="1600" i="1" dirty="0"/>
              <a:t> </a:t>
            </a:r>
            <a:r>
              <a:rPr lang="es-ES" sz="1600" i="1" dirty="0" err="1"/>
              <a:t>weighted</a:t>
            </a:r>
            <a:r>
              <a:rPr lang="es-ES" sz="1600" i="1" dirty="0"/>
              <a:t> </a:t>
            </a:r>
            <a:r>
              <a:rPr lang="es-ES" sz="1600" i="1" dirty="0" err="1"/>
              <a:t>equally</a:t>
            </a:r>
            <a:endParaRPr lang="es-ES" sz="1600" i="1" dirty="0"/>
          </a:p>
        </p:txBody>
      </p:sp>
      <p:pic>
        <p:nvPicPr>
          <p:cNvPr id="7" name="Imagen 6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7BCED893-CBC2-82A1-D501-34FB2577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60" y="1280583"/>
            <a:ext cx="6077477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8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Variational</a:t>
            </a:r>
            <a:r>
              <a:rPr lang="es-ES" dirty="0"/>
              <a:t> </a:t>
            </a:r>
            <a:r>
              <a:rPr lang="es-ES" dirty="0" err="1"/>
              <a:t>Autoencoder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material </a:t>
            </a:r>
            <a:r>
              <a:rPr lang="es-ES" dirty="0" err="1"/>
              <a:t>database</a:t>
            </a:r>
            <a:endParaRPr dirty="0"/>
          </a:p>
        </p:txBody>
      </p:sp>
      <p:pic>
        <p:nvPicPr>
          <p:cNvPr id="3" name="Imagen 2" descr="Diagrama, Gráfico de cajas y bigotes&#10;&#10;Descripción generada automáticamente con confianza media">
            <a:extLst>
              <a:ext uri="{FF2B5EF4-FFF2-40B4-BE49-F238E27FC236}">
                <a16:creationId xmlns:a16="http://schemas.microsoft.com/office/drawing/2014/main" id="{252AB84D-E704-006D-E190-361F35DA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3280765"/>
            <a:ext cx="3657917" cy="5334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6FA567-30C2-5D39-D0E5-80CE9AAC327C}"/>
              </a:ext>
            </a:extLst>
          </p:cNvPr>
          <p:cNvSpPr txBox="1"/>
          <p:nvPr/>
        </p:nvSpPr>
        <p:spPr>
          <a:xfrm>
            <a:off x="3187645" y="2041837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PyTorch</a:t>
            </a:r>
            <a:r>
              <a:rPr lang="es-ES" sz="2800" dirty="0"/>
              <a:t> -&gt; VAE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D40375-6565-7985-A82B-7575799EB64B}"/>
              </a:ext>
            </a:extLst>
          </p:cNvPr>
          <p:cNvSpPr txBox="1"/>
          <p:nvPr/>
        </p:nvSpPr>
        <p:spPr>
          <a:xfrm>
            <a:off x="1194487" y="3270629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Adam </a:t>
            </a:r>
            <a:r>
              <a:rPr lang="es-ES" sz="2800" dirty="0" err="1"/>
              <a:t>optimizer</a:t>
            </a:r>
            <a:r>
              <a:rPr lang="es-ES" sz="2800" dirty="0"/>
              <a:t>  -&gt;</a:t>
            </a:r>
          </a:p>
        </p:txBody>
      </p:sp>
    </p:spTree>
    <p:extLst>
      <p:ext uri="{BB962C8B-B14F-4D97-AF65-F5344CB8AC3E}">
        <p14:creationId xmlns:p14="http://schemas.microsoft.com/office/powerpoint/2010/main" val="140328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Algorithm</a:t>
            </a:r>
            <a:r>
              <a:rPr lang="es-ES" dirty="0"/>
              <a:t> 1: </a:t>
            </a:r>
            <a:r>
              <a:rPr lang="es-ES" dirty="0" err="1"/>
              <a:t>Encode</a:t>
            </a:r>
            <a:r>
              <a:rPr lang="es-ES" dirty="0"/>
              <a:t> </a:t>
            </a:r>
            <a:r>
              <a:rPr lang="es-ES" dirty="0" err="1"/>
              <a:t>Materials</a:t>
            </a:r>
            <a:endParaRPr dirty="0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82178EF-8DC9-A420-3215-03BC61B1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750"/>
            <a:ext cx="9144000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dirty="0"/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D5C9FA9-B354-B101-9737-4AADD077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40" y="996779"/>
            <a:ext cx="6695520" cy="34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63" y="1037027"/>
            <a:ext cx="6983473" cy="354321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9DCF607-8581-1A95-C93E-F68D6DC80350}"/>
              </a:ext>
            </a:extLst>
          </p:cNvPr>
          <p:cNvSpPr/>
          <p:nvPr/>
        </p:nvSpPr>
        <p:spPr>
          <a:xfrm>
            <a:off x="4864894" y="1620109"/>
            <a:ext cx="3035192" cy="2545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E0FDE7-948B-C105-E34C-C4AD3DBCAA53}"/>
              </a:ext>
            </a:extLst>
          </p:cNvPr>
          <p:cNvSpPr txBox="1"/>
          <p:nvPr/>
        </p:nvSpPr>
        <p:spPr>
          <a:xfrm>
            <a:off x="5313405" y="2631245"/>
            <a:ext cx="238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1 -&gt; </a:t>
            </a:r>
            <a:r>
              <a:rPr lang="es-ES" dirty="0" err="1"/>
              <a:t>Analyze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basic</a:t>
            </a:r>
            <a:r>
              <a:rPr lang="es-ES" dirty="0"/>
              <a:t> </a:t>
            </a:r>
            <a:r>
              <a:rPr lang="es-ES" dirty="0" err="1"/>
              <a:t>optimization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552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dirty="0"/>
          </a:p>
        </p:txBody>
      </p:sp>
      <p:pic>
        <p:nvPicPr>
          <p:cNvPr id="4" name="Imagen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139039EB-460A-B717-256D-F93582F9E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81" y="1006772"/>
            <a:ext cx="6039237" cy="33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dirty="0"/>
          </a:p>
        </p:txBody>
      </p:sp>
      <p:pic>
        <p:nvPicPr>
          <p:cNvPr id="4" name="Imagen 3" descr="Tabla, 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7BC8C01B-0116-9E17-0D92-6883434AB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93" y="535290"/>
            <a:ext cx="4006013" cy="40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C9D4C1F0-0109-8302-E9A9-B2AF0B50F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42" y="934581"/>
            <a:ext cx="6296842" cy="37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9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dirty="0"/>
          </a:p>
        </p:txBody>
      </p:sp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FA0CD57A-B305-715D-85D8-F6533954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49" y="887584"/>
            <a:ext cx="7635902" cy="33683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9F6E03C-5F3A-2C2B-9960-0854EE322F88}"/>
                  </a:ext>
                </a:extLst>
              </p14:cNvPr>
              <p14:cNvContentPartPr/>
              <p14:nvPr/>
            </p14:nvContentPartPr>
            <p14:xfrm>
              <a:off x="829563" y="954315"/>
              <a:ext cx="2360520" cy="5922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9F6E03C-5F3A-2C2B-9960-0854EE322F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563" y="945315"/>
                <a:ext cx="2378160" cy="6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32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dirty="0"/>
          </a:p>
        </p:txBody>
      </p:sp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FA0CD57A-B305-715D-85D8-F6533954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49" y="887584"/>
            <a:ext cx="7635902" cy="33683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92270BB-A9EE-48D7-BCAB-CE7DBE719A7D}"/>
                  </a:ext>
                </a:extLst>
              </p14:cNvPr>
              <p14:cNvContentPartPr/>
              <p14:nvPr/>
            </p14:nvContentPartPr>
            <p14:xfrm>
              <a:off x="4528923" y="888795"/>
              <a:ext cx="2005920" cy="4798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92270BB-A9EE-48D7-BCAB-CE7DBE719A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0283" y="879795"/>
                <a:ext cx="20235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F75BA73-2927-0853-28D2-2FBC47D57BD4}"/>
                  </a:ext>
                </a:extLst>
              </p14:cNvPr>
              <p14:cNvContentPartPr/>
              <p14:nvPr/>
            </p14:nvContentPartPr>
            <p14:xfrm>
              <a:off x="4431003" y="1835955"/>
              <a:ext cx="3555000" cy="2069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F75BA73-2927-0853-28D2-2FBC47D57B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2003" y="1827315"/>
                <a:ext cx="3572640" cy="20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514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dirty="0"/>
          </a:p>
        </p:txBody>
      </p:sp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FA0CD57A-B305-715D-85D8-F6533954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49" y="887584"/>
            <a:ext cx="7635902" cy="33683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E51595A-8A1D-5B2E-39D3-490FE56AF56D}"/>
                  </a:ext>
                </a:extLst>
              </p14:cNvPr>
              <p14:cNvContentPartPr/>
              <p14:nvPr/>
            </p14:nvContentPartPr>
            <p14:xfrm>
              <a:off x="4528923" y="1415475"/>
              <a:ext cx="2069280" cy="446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E51595A-8A1D-5B2E-39D3-490FE56AF5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0283" y="1406835"/>
                <a:ext cx="20869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E17AB0E-94E7-1175-B9B1-523F5342088C}"/>
                  </a:ext>
                </a:extLst>
              </p14:cNvPr>
              <p14:cNvContentPartPr/>
              <p14:nvPr/>
            </p14:nvContentPartPr>
            <p14:xfrm>
              <a:off x="4528563" y="3862395"/>
              <a:ext cx="2342880" cy="405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E17AB0E-94E7-1175-B9B1-523F534208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9563" y="3853755"/>
                <a:ext cx="2360520" cy="4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029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Algorithm</a:t>
            </a:r>
            <a:r>
              <a:rPr lang="es-ES" dirty="0"/>
              <a:t> 2: </a:t>
            </a:r>
            <a:r>
              <a:rPr lang="es-ES" dirty="0" err="1"/>
              <a:t>Truss</a:t>
            </a:r>
            <a:r>
              <a:rPr lang="es-ES" dirty="0"/>
              <a:t> </a:t>
            </a:r>
            <a:r>
              <a:rPr lang="es-ES" dirty="0" err="1"/>
              <a:t>Optimization</a:t>
            </a:r>
            <a:r>
              <a:rPr lang="es-ES" dirty="0"/>
              <a:t> </a:t>
            </a:r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30300F5-3F48-183F-87AE-E2C29644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3" y="846275"/>
            <a:ext cx="7191633" cy="40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6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Post Processing</a:t>
            </a:r>
            <a:endParaRPr dirty="0"/>
          </a:p>
        </p:txBody>
      </p:sp>
      <p:pic>
        <p:nvPicPr>
          <p:cNvPr id="4" name="Imagen 3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A7FA5408-C44F-B8EF-D18F-372D342D0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8" y="1099988"/>
            <a:ext cx="5455903" cy="13783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63FE092-DC5F-6E6B-8544-34012887713D}"/>
              </a:ext>
            </a:extLst>
          </p:cNvPr>
          <p:cNvSpPr txBox="1"/>
          <p:nvPr/>
        </p:nvSpPr>
        <p:spPr>
          <a:xfrm>
            <a:off x="2627396" y="3528529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000" dirty="0" err="1"/>
              <a:t>Get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closest</a:t>
            </a:r>
            <a:r>
              <a:rPr lang="es-ES" sz="2000" dirty="0"/>
              <a:t> “real” material</a:t>
            </a:r>
          </a:p>
          <a:p>
            <a:pPr marL="342900" indent="-342900">
              <a:buAutoNum type="arabicPeriod"/>
            </a:pPr>
            <a:r>
              <a:rPr lang="es-ES" sz="2000" dirty="0" err="1"/>
              <a:t>Recalculate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areas</a:t>
            </a:r>
            <a:endParaRPr lang="es-ES" sz="20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1B66070-08A5-EFB8-B5FB-CD9BF8ED077C}"/>
              </a:ext>
            </a:extLst>
          </p:cNvPr>
          <p:cNvCxnSpPr/>
          <p:nvPr/>
        </p:nvCxnSpPr>
        <p:spPr>
          <a:xfrm>
            <a:off x="4464908" y="2710249"/>
            <a:ext cx="0" cy="63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48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VAE TRAINING FULL DATABASE</a:t>
            </a:r>
            <a:endParaRPr dirty="0"/>
          </a:p>
        </p:txBody>
      </p:sp>
      <p:pic>
        <p:nvPicPr>
          <p:cNvPr id="3" name="Imagen 2" descr="Gráfico, Diagrama&#10;&#10;Descripción generada automáticamente">
            <a:extLst>
              <a:ext uri="{FF2B5EF4-FFF2-40B4-BE49-F238E27FC236}">
                <a16:creationId xmlns:a16="http://schemas.microsoft.com/office/drawing/2014/main" id="{27E7E5EE-A74D-F051-03B7-77783A07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30" y="846275"/>
            <a:ext cx="4168271" cy="413117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84E28E67-9B87-A157-10BB-4078B047A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0" y="1738184"/>
            <a:ext cx="4558290" cy="19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VAE TRAINING REDUCED DATABASE</a:t>
            </a:r>
            <a:endParaRPr dirty="0"/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B2DCAE7F-2C1D-1F2D-0EE3-D2DDBF26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65" y="846275"/>
            <a:ext cx="4077654" cy="404136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D08A0B8-BF6F-978C-C86A-03854E7B2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09" y="1643559"/>
            <a:ext cx="4397121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63" y="1037027"/>
            <a:ext cx="6983473" cy="3543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B9405D1-18F5-0E1E-F0FF-9165867DD840}"/>
                  </a:ext>
                </a:extLst>
              </p14:cNvPr>
              <p14:cNvContentPartPr/>
              <p14:nvPr/>
            </p14:nvContentPartPr>
            <p14:xfrm>
              <a:off x="3400683" y="1786635"/>
              <a:ext cx="232560" cy="2239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B9405D1-18F5-0E1E-F0FF-9165867DD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1683" y="1777995"/>
                <a:ext cx="250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B4453E90-CEBA-1CD2-4AC5-2AF96A987D79}"/>
                  </a:ext>
                </a:extLst>
              </p14:cNvPr>
              <p14:cNvContentPartPr/>
              <p14:nvPr/>
            </p14:nvContentPartPr>
            <p14:xfrm>
              <a:off x="3391323" y="2191635"/>
              <a:ext cx="183960" cy="2736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B4453E90-CEBA-1CD2-4AC5-2AF96A987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2683" y="2182995"/>
                <a:ext cx="2016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BF03F3F-341D-DE2E-BFC1-429D145E1BCD}"/>
                  </a:ext>
                </a:extLst>
              </p14:cNvPr>
              <p14:cNvContentPartPr/>
              <p14:nvPr/>
            </p14:nvContentPartPr>
            <p14:xfrm>
              <a:off x="2223483" y="2528595"/>
              <a:ext cx="199800" cy="2325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BF03F3F-341D-DE2E-BFC1-429D145E1B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4483" y="2519595"/>
                <a:ext cx="217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1274B54-3FC9-CB3A-D76F-21E060464335}"/>
                  </a:ext>
                </a:extLst>
              </p14:cNvPr>
              <p14:cNvContentPartPr/>
              <p14:nvPr/>
            </p14:nvContentPartPr>
            <p14:xfrm>
              <a:off x="2172363" y="1522395"/>
              <a:ext cx="267840" cy="159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1274B54-3FC9-CB3A-D76F-21E0604643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3363" y="1513755"/>
                <a:ext cx="28548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20E7E6DA-93D3-200E-D6E9-48A814914056}"/>
              </a:ext>
            </a:extLst>
          </p:cNvPr>
          <p:cNvGrpSpPr/>
          <p:nvPr/>
        </p:nvGrpSpPr>
        <p:grpSpPr>
          <a:xfrm>
            <a:off x="2272803" y="1967355"/>
            <a:ext cx="151920" cy="290160"/>
            <a:chOff x="2272803" y="1967355"/>
            <a:chExt cx="1519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3FA2ADF-531E-C83D-3464-52AF3C49062A}"/>
                    </a:ext>
                  </a:extLst>
                </p14:cNvPr>
                <p14:cNvContentPartPr/>
                <p14:nvPr/>
              </p14:nvContentPartPr>
              <p14:xfrm>
                <a:off x="2287563" y="1967355"/>
                <a:ext cx="137160" cy="1429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3FA2ADF-531E-C83D-3464-52AF3C490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8923" y="1958355"/>
                  <a:ext cx="154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12055A78-5AC7-69A3-31E9-EC755A9E5B3E}"/>
                    </a:ext>
                  </a:extLst>
                </p14:cNvPr>
                <p14:cNvContentPartPr/>
                <p14:nvPr/>
              </p14:nvContentPartPr>
              <p14:xfrm>
                <a:off x="2272803" y="2122875"/>
                <a:ext cx="126720" cy="1346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12055A78-5AC7-69A3-31E9-EC755A9E5B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63803" y="2114235"/>
                  <a:ext cx="14436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A0B5722-966D-B2D4-7F30-C2A9A09FD562}"/>
                  </a:ext>
                </a:extLst>
              </p14:cNvPr>
              <p14:cNvContentPartPr/>
              <p14:nvPr/>
            </p14:nvContentPartPr>
            <p14:xfrm>
              <a:off x="2365323" y="1532115"/>
              <a:ext cx="651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A0B5722-966D-B2D4-7F30-C2A9A09FD5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6323" y="1523115"/>
                <a:ext cx="82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D5F79F16-5A9A-196D-7B14-9B75CA0C4C4C}"/>
              </a:ext>
            </a:extLst>
          </p:cNvPr>
          <p:cNvSpPr/>
          <p:nvPr/>
        </p:nvSpPr>
        <p:spPr>
          <a:xfrm>
            <a:off x="4864894" y="1620109"/>
            <a:ext cx="3035192" cy="2545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920D06-8EB2-8E08-09C5-3D2167D06AE7}"/>
              </a:ext>
            </a:extLst>
          </p:cNvPr>
          <p:cNvSpPr txBox="1"/>
          <p:nvPr/>
        </p:nvSpPr>
        <p:spPr>
          <a:xfrm>
            <a:off x="5427867" y="2608578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N </a:t>
            </a:r>
            <a:r>
              <a:rPr lang="es-ES" sz="2000" dirty="0" err="1"/>
              <a:t>truss</a:t>
            </a:r>
            <a:r>
              <a:rPr lang="es-ES" sz="2000" dirty="0"/>
              <a:t> </a:t>
            </a:r>
            <a:r>
              <a:rPr lang="es-ES" sz="2000" dirty="0" err="1"/>
              <a:t>members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14345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4032-T6 </a:t>
            </a:r>
            <a:r>
              <a:rPr lang="es-ES" dirty="0" err="1"/>
              <a:t>incident</a:t>
            </a:r>
            <a:r>
              <a:rPr lang="es-ES" dirty="0"/>
              <a:t> </a:t>
            </a:r>
            <a:endParaRPr dirty="0"/>
          </a:p>
        </p:txBody>
      </p:sp>
      <p:pic>
        <p:nvPicPr>
          <p:cNvPr id="3" name="Imagen 2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BD4609F1-837A-17D3-9406-0A8692BA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76" y="1142876"/>
            <a:ext cx="6172735" cy="28577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D0C11D-6322-FCE9-22D6-E3FD4299B1D1}"/>
              </a:ext>
            </a:extLst>
          </p:cNvPr>
          <p:cNvSpPr txBox="1"/>
          <p:nvPr/>
        </p:nvSpPr>
        <p:spPr>
          <a:xfrm>
            <a:off x="363389" y="2094696"/>
            <a:ext cx="2232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Cheap</a:t>
            </a:r>
            <a:r>
              <a:rPr lang="es-ES" dirty="0"/>
              <a:t> as Steel, </a:t>
            </a:r>
            <a:r>
              <a:rPr lang="es-ES" b="1" dirty="0"/>
              <a:t>light</a:t>
            </a:r>
            <a:r>
              <a:rPr lang="es-ES" dirty="0"/>
              <a:t> as </a:t>
            </a:r>
            <a:r>
              <a:rPr lang="es-ES" dirty="0" err="1"/>
              <a:t>Aluminum</a:t>
            </a:r>
            <a:r>
              <a:rPr lang="es-ES" dirty="0"/>
              <a:t>,</a:t>
            </a:r>
          </a:p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b="1" dirty="0" err="1"/>
              <a:t>strength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750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4032-T6 </a:t>
            </a:r>
            <a:r>
              <a:rPr lang="es-ES" dirty="0" err="1"/>
              <a:t>incident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D0C11D-6322-FCE9-22D6-E3FD4299B1D1}"/>
              </a:ext>
            </a:extLst>
          </p:cNvPr>
          <p:cNvSpPr txBox="1"/>
          <p:nvPr/>
        </p:nvSpPr>
        <p:spPr>
          <a:xfrm>
            <a:off x="216026" y="2094696"/>
            <a:ext cx="2232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Cheap</a:t>
            </a:r>
            <a:r>
              <a:rPr lang="es-ES" dirty="0"/>
              <a:t> as Steel, </a:t>
            </a:r>
            <a:r>
              <a:rPr lang="es-ES" b="1" dirty="0"/>
              <a:t>light</a:t>
            </a:r>
            <a:r>
              <a:rPr lang="es-ES" dirty="0"/>
              <a:t> as </a:t>
            </a:r>
            <a:r>
              <a:rPr lang="es-ES" dirty="0" err="1"/>
              <a:t>Aluminum</a:t>
            </a:r>
            <a:r>
              <a:rPr lang="es-ES" dirty="0"/>
              <a:t>,</a:t>
            </a:r>
          </a:p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b="1" dirty="0" err="1"/>
              <a:t>strength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!</a:t>
            </a:r>
          </a:p>
        </p:txBody>
      </p: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9D59D3D-836A-B2FB-F8AA-01FFFA31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480" y="1087395"/>
            <a:ext cx="6695520" cy="34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2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4032-T6 </a:t>
            </a:r>
            <a:r>
              <a:rPr lang="es-ES" dirty="0" err="1"/>
              <a:t>incident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D0C11D-6322-FCE9-22D6-E3FD4299B1D1}"/>
              </a:ext>
            </a:extLst>
          </p:cNvPr>
          <p:cNvSpPr txBox="1"/>
          <p:nvPr/>
        </p:nvSpPr>
        <p:spPr>
          <a:xfrm>
            <a:off x="216026" y="2094696"/>
            <a:ext cx="2232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Cheap</a:t>
            </a:r>
            <a:r>
              <a:rPr lang="es-ES" dirty="0"/>
              <a:t> as Steel, </a:t>
            </a:r>
            <a:r>
              <a:rPr lang="es-ES" b="1" dirty="0"/>
              <a:t>light</a:t>
            </a:r>
            <a:r>
              <a:rPr lang="es-ES" dirty="0"/>
              <a:t> as </a:t>
            </a:r>
            <a:r>
              <a:rPr lang="es-ES" dirty="0" err="1"/>
              <a:t>Aluminum</a:t>
            </a:r>
            <a:r>
              <a:rPr lang="es-ES" dirty="0"/>
              <a:t>,</a:t>
            </a:r>
          </a:p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b="1" dirty="0" err="1"/>
              <a:t>strength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!</a:t>
            </a:r>
          </a:p>
        </p:txBody>
      </p:sp>
      <p:pic>
        <p:nvPicPr>
          <p:cNvPr id="4" name="Imagen 3" descr="Gráfico, Diagrama&#10;&#10;Descripción generada automáticamente">
            <a:extLst>
              <a:ext uri="{FF2B5EF4-FFF2-40B4-BE49-F238E27FC236}">
                <a16:creationId xmlns:a16="http://schemas.microsoft.com/office/drawing/2014/main" id="{44D41357-2EFF-70E9-A3C2-634383F4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71" y="675152"/>
            <a:ext cx="4026386" cy="39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truss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2F8D57-718C-6E03-4DD2-BEC2EB8D86E5}"/>
              </a:ext>
            </a:extLst>
          </p:cNvPr>
          <p:cNvSpPr txBox="1"/>
          <p:nvPr/>
        </p:nvSpPr>
        <p:spPr>
          <a:xfrm>
            <a:off x="6161903" y="107091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COST LIMIT (60$)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436605" y="2100648"/>
            <a:ext cx="357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</a:t>
            </a:r>
            <a:r>
              <a:rPr lang="es-ES" u="sng" dirty="0"/>
              <a:t>J=2.61 N*m</a:t>
            </a:r>
            <a:r>
              <a:rPr lang="es-ES" dirty="0"/>
              <a:t>, 124kg, 54$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436605" y="3233351"/>
            <a:ext cx="4427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(AISI 1020): </a:t>
            </a:r>
            <a:r>
              <a:rPr lang="es-ES" u="sng" dirty="0"/>
              <a:t>J=2.66 N*m</a:t>
            </a:r>
            <a:r>
              <a:rPr lang="es-ES" dirty="0"/>
              <a:t>, 132kg, 57.6$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</a:t>
            </a:r>
            <a:r>
              <a:rPr lang="es-ES" b="1" u="sng" dirty="0" err="1"/>
              <a:t>compliance</a:t>
            </a:r>
            <a:r>
              <a:rPr lang="es-ES" b="1" u="sng" dirty="0"/>
              <a:t> (J)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156251"/>
            <a:ext cx="4070345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AISI 1020 , confidence 71.76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AISI 1010 , confidence 68.26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AISI 1020 CR , confidence 65.36</a:t>
            </a:r>
            <a:endParaRPr lang="es-E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0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truss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2F8D57-718C-6E03-4DD2-BEC2EB8D86E5}"/>
              </a:ext>
            </a:extLst>
          </p:cNvPr>
          <p:cNvSpPr txBox="1"/>
          <p:nvPr/>
        </p:nvSpPr>
        <p:spPr>
          <a:xfrm>
            <a:off x="6161903" y="107091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MASS LIMIT (20Kg)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436605" y="2100648"/>
            <a:ext cx="3770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</a:t>
            </a:r>
            <a:r>
              <a:rPr lang="es-ES" u="sng" dirty="0"/>
              <a:t>J=17.3 N*m</a:t>
            </a:r>
            <a:r>
              <a:rPr lang="es-ES" dirty="0"/>
              <a:t>, 19.9kg, 44.4$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436605" y="3233351"/>
            <a:ext cx="447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(5052-H36): </a:t>
            </a:r>
            <a:r>
              <a:rPr lang="es-ES" u="sng" dirty="0"/>
              <a:t>J=17.1 N*m</a:t>
            </a:r>
            <a:r>
              <a:rPr lang="es-ES" dirty="0"/>
              <a:t>, 19.9kg, 44.4$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</a:t>
            </a:r>
            <a:r>
              <a:rPr lang="es-ES" b="1" u="sng" dirty="0" err="1"/>
              <a:t>compliance</a:t>
            </a:r>
            <a:r>
              <a:rPr lang="es-ES" b="1" u="sng" dirty="0"/>
              <a:t> (J)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156251"/>
            <a:ext cx="4115229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5052-H36 , confidence 94.99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AA380.0-F die , confidence 91.03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5454-H34 , confidence 88.65</a:t>
            </a:r>
            <a:endParaRPr lang="es-E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35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truss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2F8D57-718C-6E03-4DD2-BEC2EB8D86E5}"/>
              </a:ext>
            </a:extLst>
          </p:cNvPr>
          <p:cNvSpPr txBox="1"/>
          <p:nvPr/>
        </p:nvSpPr>
        <p:spPr>
          <a:xfrm>
            <a:off x="6161903" y="107091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MASS LIMIT (40Kg)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436605" y="2100648"/>
            <a:ext cx="3770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</a:t>
            </a:r>
            <a:r>
              <a:rPr lang="es-ES" u="sng" dirty="0"/>
              <a:t>J=8.65 N*m</a:t>
            </a:r>
            <a:r>
              <a:rPr lang="es-ES" dirty="0"/>
              <a:t>, 38.7kg, 94.3$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436605" y="3233351"/>
            <a:ext cx="4286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(5052-O): </a:t>
            </a:r>
            <a:r>
              <a:rPr lang="es-ES" u="sng" dirty="0"/>
              <a:t>J=8.83 N*m</a:t>
            </a:r>
            <a:r>
              <a:rPr lang="es-ES" dirty="0"/>
              <a:t>, 38.6kg, 86.1$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</a:t>
            </a:r>
            <a:r>
              <a:rPr lang="es-ES" b="1" u="sng" dirty="0" err="1"/>
              <a:t>compliance</a:t>
            </a:r>
            <a:r>
              <a:rPr lang="es-ES" b="1" u="sng" dirty="0"/>
              <a:t> (J)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156251"/>
            <a:ext cx="3873176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5052-O , confidence 89.83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5454-H112 , confidence 89.75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5454-H111 , confidence 89.54</a:t>
            </a:r>
            <a:endParaRPr lang="es-E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7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truss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2F8D57-718C-6E03-4DD2-BEC2EB8D86E5}"/>
              </a:ext>
            </a:extLst>
          </p:cNvPr>
          <p:cNvSpPr txBox="1"/>
          <p:nvPr/>
        </p:nvSpPr>
        <p:spPr>
          <a:xfrm>
            <a:off x="6161903" y="107091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MASS LIMIT (80Kg)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436605" y="2100648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</a:t>
            </a:r>
            <a:r>
              <a:rPr lang="es-ES" u="sng" dirty="0"/>
              <a:t>J=3.25 N*m</a:t>
            </a:r>
            <a:r>
              <a:rPr lang="es-ES" dirty="0"/>
              <a:t>, 79.9kg, 645$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436605" y="3233351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(Ti-8Al-1Mo-1V ): </a:t>
            </a:r>
            <a:r>
              <a:rPr lang="es-ES" u="sng" dirty="0"/>
              <a:t>J=4.05 N*m</a:t>
            </a:r>
            <a:r>
              <a:rPr lang="es-ES" dirty="0"/>
              <a:t>, 80kg, 899$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</a:t>
            </a:r>
            <a:r>
              <a:rPr lang="es-ES" b="1" u="sng" dirty="0" err="1"/>
              <a:t>compliance</a:t>
            </a:r>
            <a:r>
              <a:rPr lang="es-ES" b="1" u="sng" dirty="0"/>
              <a:t> (J)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156251"/>
            <a:ext cx="42562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Ti-8Al-1Mo-1V , confidence 62.89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Ti-8Mn Ann , confidence 60.28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Ti-13V-11Cr-3Al , confidence 58.51</a:t>
            </a:r>
            <a:endParaRPr lang="es-E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883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truss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2F8D57-718C-6E03-4DD2-BEC2EB8D86E5}"/>
              </a:ext>
            </a:extLst>
          </p:cNvPr>
          <p:cNvSpPr txBox="1"/>
          <p:nvPr/>
        </p:nvSpPr>
        <p:spPr>
          <a:xfrm>
            <a:off x="6161903" y="107091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MASS LIMIT (80Kg)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</a:t>
            </a:r>
            <a:r>
              <a:rPr lang="es-ES" b="1" u="sng" dirty="0" err="1"/>
              <a:t>compliance</a:t>
            </a:r>
            <a:r>
              <a:rPr lang="es-ES" b="1" u="sng" dirty="0"/>
              <a:t> (J)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DFE5A9-C431-965C-F036-5C34D0D8F4F3}"/>
              </a:ext>
            </a:extLst>
          </p:cNvPr>
          <p:cNvSpPr txBox="1"/>
          <p:nvPr/>
        </p:nvSpPr>
        <p:spPr>
          <a:xfrm>
            <a:off x="2349972" y="2055340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(Ti-8Al-1Mo-1V ): </a:t>
            </a:r>
            <a:r>
              <a:rPr lang="es-ES" u="sng" dirty="0"/>
              <a:t>J=4.05 N*m</a:t>
            </a:r>
            <a:r>
              <a:rPr lang="es-ES" dirty="0"/>
              <a:t>, 80kg, 899$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CE581B-0A3D-33B3-815F-1709FB97470A}"/>
              </a:ext>
            </a:extLst>
          </p:cNvPr>
          <p:cNvSpPr txBox="1"/>
          <p:nvPr/>
        </p:nvSpPr>
        <p:spPr>
          <a:xfrm>
            <a:off x="2349972" y="2682526"/>
            <a:ext cx="408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(5052-O): </a:t>
            </a:r>
            <a:r>
              <a:rPr lang="es-ES" u="sng" dirty="0"/>
              <a:t>J=4.25 N*m</a:t>
            </a:r>
            <a:r>
              <a:rPr lang="es-ES" dirty="0"/>
              <a:t>, 80kg, 179$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91A853-D342-254A-9B97-351B8D44CD10}"/>
              </a:ext>
            </a:extLst>
          </p:cNvPr>
          <p:cNvSpPr txBox="1"/>
          <p:nvPr/>
        </p:nvSpPr>
        <p:spPr>
          <a:xfrm>
            <a:off x="2349972" y="3309712"/>
            <a:ext cx="4277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(5052-H36): </a:t>
            </a:r>
            <a:r>
              <a:rPr lang="es-ES" u="sng" dirty="0"/>
              <a:t>J=4.25 N*m</a:t>
            </a:r>
            <a:r>
              <a:rPr lang="es-ES" dirty="0"/>
              <a:t>, 80kg, 178$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FEE591-0E7A-9F61-643B-B703FD61C2CC}"/>
              </a:ext>
            </a:extLst>
          </p:cNvPr>
          <p:cNvSpPr txBox="1"/>
          <p:nvPr/>
        </p:nvSpPr>
        <p:spPr>
          <a:xfrm>
            <a:off x="2221036" y="4273105"/>
            <a:ext cx="4701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u="sng" dirty="0"/>
              <a:t>At 80kg, </a:t>
            </a:r>
            <a:r>
              <a:rPr lang="es-ES" i="1" u="sng" dirty="0" err="1"/>
              <a:t>limited</a:t>
            </a:r>
            <a:r>
              <a:rPr lang="es-ES" i="1" u="sng" dirty="0"/>
              <a:t> </a:t>
            </a:r>
            <a:r>
              <a:rPr lang="es-ES" i="1" u="sng" dirty="0" err="1"/>
              <a:t>first</a:t>
            </a:r>
            <a:r>
              <a:rPr lang="es-ES" i="1" u="sng" dirty="0"/>
              <a:t> </a:t>
            </a:r>
            <a:r>
              <a:rPr lang="es-ES" i="1" u="sng" dirty="0" err="1"/>
              <a:t>by</a:t>
            </a:r>
            <a:r>
              <a:rPr lang="es-ES" i="1" u="sng" dirty="0"/>
              <a:t> </a:t>
            </a:r>
            <a:r>
              <a:rPr lang="es-ES" i="1" u="sng" dirty="0" err="1"/>
              <a:t>yield</a:t>
            </a:r>
            <a:r>
              <a:rPr lang="es-ES" i="1" u="sng" dirty="0"/>
              <a:t> </a:t>
            </a:r>
            <a:r>
              <a:rPr lang="es-ES" i="1" u="sng" dirty="0" err="1"/>
              <a:t>strength</a:t>
            </a:r>
            <a:r>
              <a:rPr lang="es-ES" i="1" u="sng" dirty="0"/>
              <a:t> and </a:t>
            </a:r>
            <a:r>
              <a:rPr lang="es-ES" i="1" u="sng" dirty="0" err="1"/>
              <a:t>then</a:t>
            </a:r>
            <a:r>
              <a:rPr lang="es-ES" i="1" u="sng" dirty="0"/>
              <a:t> </a:t>
            </a:r>
            <a:r>
              <a:rPr lang="es-ES" i="1" u="sng" dirty="0" err="1"/>
              <a:t>by</a:t>
            </a:r>
            <a:r>
              <a:rPr lang="es-ES" i="1" u="sng" dirty="0"/>
              <a:t> </a:t>
            </a:r>
            <a:r>
              <a:rPr lang="es-ES" i="1" u="sng" dirty="0" err="1"/>
              <a:t>mass</a:t>
            </a:r>
            <a:r>
              <a:rPr lang="es-ES" i="1" u="sn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36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1CF83533-E806-D8CB-6D3C-CEA8B438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" y="115330"/>
            <a:ext cx="9053345" cy="1318374"/>
          </a:xfrm>
          <a:prstGeom prst="rect">
            <a:avLst/>
          </a:prstGeom>
        </p:spPr>
      </p:pic>
      <p:pic>
        <p:nvPicPr>
          <p:cNvPr id="10" name="Imagen 9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CBD329B8-7190-889A-9E93-1B80B0E1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1403"/>
            <a:ext cx="9144000" cy="167351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7A26A9A-3DB0-B9AD-EE18-6A3126F5EB35}"/>
              </a:ext>
            </a:extLst>
          </p:cNvPr>
          <p:cNvSpPr/>
          <p:nvPr/>
        </p:nvSpPr>
        <p:spPr>
          <a:xfrm>
            <a:off x="1" y="615705"/>
            <a:ext cx="9053345" cy="23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B9278D3-7E94-4854-862D-1A4400E671F9}"/>
              </a:ext>
            </a:extLst>
          </p:cNvPr>
          <p:cNvSpPr/>
          <p:nvPr/>
        </p:nvSpPr>
        <p:spPr>
          <a:xfrm>
            <a:off x="0" y="2403870"/>
            <a:ext cx="9053345" cy="394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F079D60-5EF5-856D-68E5-3E3A40843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40" y="3661775"/>
            <a:ext cx="8801863" cy="10821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9624968E-BFD8-135D-8CA2-B41B356303EB}"/>
                  </a:ext>
                </a:extLst>
              </p14:cNvPr>
              <p14:cNvContentPartPr/>
              <p14:nvPr/>
            </p14:nvContentPartPr>
            <p14:xfrm>
              <a:off x="9003723" y="3574755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9624968E-BFD8-135D-8CA2-B41B356303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4723" y="35661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F7DEB92F-1E26-21C1-1CBA-AF2CC80E4566}"/>
                  </a:ext>
                </a:extLst>
              </p14:cNvPr>
              <p14:cNvContentPartPr/>
              <p14:nvPr/>
            </p14:nvContentPartPr>
            <p14:xfrm>
              <a:off x="7849563" y="3524715"/>
              <a:ext cx="1238040" cy="126360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F7DEB92F-1E26-21C1-1CBA-AF2CC80E45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0563" y="3516075"/>
                <a:ext cx="1255680" cy="12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44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truss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2F8D57-718C-6E03-4DD2-BEC2EB8D86E5}"/>
              </a:ext>
            </a:extLst>
          </p:cNvPr>
          <p:cNvSpPr txBox="1"/>
          <p:nvPr/>
        </p:nvSpPr>
        <p:spPr>
          <a:xfrm>
            <a:off x="4489622" y="109164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COMPLIANCE LIMIT (12 N*m)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436605" y="2100648"/>
            <a:ext cx="357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J=12 N*m, </a:t>
            </a:r>
            <a:r>
              <a:rPr lang="es-ES" u="sng" dirty="0"/>
              <a:t>30.7kg</a:t>
            </a:r>
            <a:r>
              <a:rPr lang="es-ES" dirty="0"/>
              <a:t>, 156$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436605" y="3233351"/>
            <a:ext cx="4317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(A286 </a:t>
            </a:r>
            <a:r>
              <a:rPr lang="es-ES" dirty="0" err="1"/>
              <a:t>Iron</a:t>
            </a:r>
            <a:r>
              <a:rPr lang="es-ES" dirty="0"/>
              <a:t>): J=12 N*m, </a:t>
            </a:r>
            <a:r>
              <a:rPr lang="es-ES" u="sng" dirty="0"/>
              <a:t>29.2kg</a:t>
            </a:r>
            <a:r>
              <a:rPr lang="es-ES" dirty="0"/>
              <a:t>, 151$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</a:t>
            </a:r>
            <a:r>
              <a:rPr lang="es-ES" b="1" u="sng" dirty="0" err="1"/>
              <a:t>mass</a:t>
            </a:r>
            <a:r>
              <a:rPr lang="es-ES" b="1" u="sng" dirty="0"/>
              <a:t> (M)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156251"/>
            <a:ext cx="4051109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A286 Iron , confidence 74.58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AISI 304 , confidence 72.55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AISI 316L SS , confidence 72.16</a:t>
            </a:r>
            <a:endParaRPr lang="es-ES" sz="1600" dirty="0">
              <a:latin typeface="Arial Narrow" panose="020B0606020202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B80F3A-7333-BA47-9F5E-BC2590025F9D}"/>
              </a:ext>
            </a:extLst>
          </p:cNvPr>
          <p:cNvSpPr txBox="1"/>
          <p:nvPr/>
        </p:nvSpPr>
        <p:spPr>
          <a:xfrm>
            <a:off x="1003865" y="3848048"/>
            <a:ext cx="407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(AISI 304): J=12 N*m, </a:t>
            </a:r>
            <a:r>
              <a:rPr lang="es-ES" u="sng" dirty="0"/>
              <a:t>31.2kg</a:t>
            </a:r>
            <a:r>
              <a:rPr lang="es-ES" dirty="0"/>
              <a:t>, 75$</a:t>
            </a:r>
          </a:p>
        </p:txBody>
      </p:sp>
    </p:spTree>
    <p:extLst>
      <p:ext uri="{BB962C8B-B14F-4D97-AF65-F5344CB8AC3E}">
        <p14:creationId xmlns:p14="http://schemas.microsoft.com/office/powerpoint/2010/main" val="368384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63" y="1037027"/>
            <a:ext cx="6983473" cy="3543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B9405D1-18F5-0E1E-F0FF-9165867DD840}"/>
                  </a:ext>
                </a:extLst>
              </p14:cNvPr>
              <p14:cNvContentPartPr/>
              <p14:nvPr/>
            </p14:nvContentPartPr>
            <p14:xfrm>
              <a:off x="3400683" y="1786635"/>
              <a:ext cx="232560" cy="2239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B9405D1-18F5-0E1E-F0FF-9165867DD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1683" y="1777995"/>
                <a:ext cx="250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B4453E90-CEBA-1CD2-4AC5-2AF96A987D79}"/>
                  </a:ext>
                </a:extLst>
              </p14:cNvPr>
              <p14:cNvContentPartPr/>
              <p14:nvPr/>
            </p14:nvContentPartPr>
            <p14:xfrm>
              <a:off x="3391323" y="2191635"/>
              <a:ext cx="183960" cy="2736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B4453E90-CEBA-1CD2-4AC5-2AF96A987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2683" y="2182995"/>
                <a:ext cx="2016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BF03F3F-341D-DE2E-BFC1-429D145E1BCD}"/>
                  </a:ext>
                </a:extLst>
              </p14:cNvPr>
              <p14:cNvContentPartPr/>
              <p14:nvPr/>
            </p14:nvContentPartPr>
            <p14:xfrm>
              <a:off x="2223483" y="2528595"/>
              <a:ext cx="199800" cy="2325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BF03F3F-341D-DE2E-BFC1-429D145E1B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4483" y="2519595"/>
                <a:ext cx="217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1274B54-3FC9-CB3A-D76F-21E060464335}"/>
                  </a:ext>
                </a:extLst>
              </p14:cNvPr>
              <p14:cNvContentPartPr/>
              <p14:nvPr/>
            </p14:nvContentPartPr>
            <p14:xfrm>
              <a:off x="2172363" y="1522395"/>
              <a:ext cx="267840" cy="159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1274B54-3FC9-CB3A-D76F-21E0604643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3363" y="1513755"/>
                <a:ext cx="28548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20E7E6DA-93D3-200E-D6E9-48A814914056}"/>
              </a:ext>
            </a:extLst>
          </p:cNvPr>
          <p:cNvGrpSpPr/>
          <p:nvPr/>
        </p:nvGrpSpPr>
        <p:grpSpPr>
          <a:xfrm>
            <a:off x="2272803" y="1967355"/>
            <a:ext cx="151920" cy="290160"/>
            <a:chOff x="2272803" y="1967355"/>
            <a:chExt cx="1519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3FA2ADF-531E-C83D-3464-52AF3C49062A}"/>
                    </a:ext>
                  </a:extLst>
                </p14:cNvPr>
                <p14:cNvContentPartPr/>
                <p14:nvPr/>
              </p14:nvContentPartPr>
              <p14:xfrm>
                <a:off x="2287563" y="1967355"/>
                <a:ext cx="137160" cy="1429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3FA2ADF-531E-C83D-3464-52AF3C490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8923" y="1958355"/>
                  <a:ext cx="154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12055A78-5AC7-69A3-31E9-EC755A9E5B3E}"/>
                    </a:ext>
                  </a:extLst>
                </p14:cNvPr>
                <p14:cNvContentPartPr/>
                <p14:nvPr/>
              </p14:nvContentPartPr>
              <p14:xfrm>
                <a:off x="2272803" y="2122875"/>
                <a:ext cx="126720" cy="1346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12055A78-5AC7-69A3-31E9-EC755A9E5B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63803" y="2114235"/>
                  <a:ext cx="14436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A0B5722-966D-B2D4-7F30-C2A9A09FD562}"/>
                  </a:ext>
                </a:extLst>
              </p14:cNvPr>
              <p14:cNvContentPartPr/>
              <p14:nvPr/>
            </p14:nvContentPartPr>
            <p14:xfrm>
              <a:off x="2365323" y="1532115"/>
              <a:ext cx="651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A0B5722-966D-B2D4-7F30-C2A9A09FD5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6323" y="1523115"/>
                <a:ext cx="8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CBC63B9-091F-A04B-F603-5DEF887AD64A}"/>
                  </a:ext>
                </a:extLst>
              </p14:cNvPr>
              <p14:cNvContentPartPr/>
              <p14:nvPr/>
            </p14:nvContentPartPr>
            <p14:xfrm>
              <a:off x="1349763" y="2972475"/>
              <a:ext cx="2889000" cy="13366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CBC63B9-091F-A04B-F603-5DEF887AD6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0763" y="2963835"/>
                <a:ext cx="290664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FF1AD2BB-9528-2D91-DF2E-4A96D7B1B30C}"/>
                  </a:ext>
                </a:extLst>
              </p14:cNvPr>
              <p14:cNvContentPartPr/>
              <p14:nvPr/>
            </p14:nvContentPartPr>
            <p14:xfrm>
              <a:off x="3658083" y="3015315"/>
              <a:ext cx="139680" cy="7380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FF1AD2BB-9528-2D91-DF2E-4A96D7B1B3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49443" y="3006315"/>
                <a:ext cx="157320" cy="91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DF6C4D18-1388-30D1-132C-67F4B6D7530D}"/>
              </a:ext>
            </a:extLst>
          </p:cNvPr>
          <p:cNvSpPr/>
          <p:nvPr/>
        </p:nvSpPr>
        <p:spPr>
          <a:xfrm>
            <a:off x="4864894" y="1620109"/>
            <a:ext cx="3035192" cy="25454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0478441-6892-B24D-B796-EE6CFE08DD92}"/>
              </a:ext>
            </a:extLst>
          </p:cNvPr>
          <p:cNvSpPr txBox="1"/>
          <p:nvPr/>
        </p:nvSpPr>
        <p:spPr>
          <a:xfrm>
            <a:off x="5427867" y="2608578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M </a:t>
            </a:r>
            <a:r>
              <a:rPr lang="es-ES" sz="2000" dirty="0" err="1"/>
              <a:t>materials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62162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truss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436605" y="2100648"/>
            <a:ext cx="362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J=60.3 N*m, </a:t>
            </a:r>
            <a:r>
              <a:rPr lang="es-ES" u="sng" dirty="0"/>
              <a:t>13kg</a:t>
            </a:r>
            <a:r>
              <a:rPr lang="es-ES" dirty="0"/>
              <a:t>, 60.3$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436605" y="3233351"/>
            <a:ext cx="4934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(AISI 4340 </a:t>
            </a:r>
            <a:r>
              <a:rPr lang="es-ES" dirty="0" err="1"/>
              <a:t>norm</a:t>
            </a:r>
            <a:r>
              <a:rPr lang="es-ES" dirty="0"/>
              <a:t>): J=57.9 N*m, </a:t>
            </a:r>
            <a:r>
              <a:rPr lang="es-ES" u="sng" dirty="0"/>
              <a:t>12.5kg</a:t>
            </a:r>
            <a:r>
              <a:rPr lang="es-ES" dirty="0"/>
              <a:t>, 10.5$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</a:t>
            </a:r>
            <a:r>
              <a:rPr lang="es-ES" b="1" u="sng" dirty="0" err="1"/>
              <a:t>mass</a:t>
            </a:r>
            <a:r>
              <a:rPr lang="es-ES" b="1" u="sng" dirty="0"/>
              <a:t> (M)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156251"/>
            <a:ext cx="420820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AISI 4340 norm , confidence 75.68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A286 Iron , confidence 71.91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AISI 4340 </a:t>
            </a:r>
            <a:r>
              <a:rPr lang="en-US" sz="1600" dirty="0" err="1">
                <a:latin typeface="Arial Narrow" panose="020B0606020202030204" pitchFamily="34" charset="0"/>
              </a:rPr>
              <a:t>ann</a:t>
            </a:r>
            <a:r>
              <a:rPr lang="en-US" sz="1600" dirty="0">
                <a:latin typeface="Arial Narrow" panose="020B0606020202030204" pitchFamily="34" charset="0"/>
              </a:rPr>
              <a:t> , confidence 68.87</a:t>
            </a:r>
            <a:endParaRPr lang="es-E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19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truss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436605" y="2100648"/>
            <a:ext cx="362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J=48.7 N*m, 12kg, </a:t>
            </a:r>
            <a:r>
              <a:rPr lang="es-ES" u="sng" dirty="0"/>
              <a:t>5.25$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436605" y="3233351"/>
            <a:ext cx="4477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(AISI 1020): J=28.9 N*m, 15.3kg, </a:t>
            </a:r>
            <a:r>
              <a:rPr lang="es-ES" u="sng" dirty="0"/>
              <a:t>6.68$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</a:t>
            </a:r>
            <a:r>
              <a:rPr lang="es-ES" b="1" u="sng" dirty="0" err="1"/>
              <a:t>cost</a:t>
            </a:r>
            <a:r>
              <a:rPr lang="es-ES" b="1" u="sng" dirty="0"/>
              <a:t> (C)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156251"/>
            <a:ext cx="420820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AISI 1020 , confidence 71.76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AISI 1010 , confidence 68.26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AISI 1020 CR , confidence 65.36</a:t>
            </a:r>
            <a:endParaRPr lang="es-E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11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CO2 </a:t>
            </a:r>
            <a:r>
              <a:rPr lang="es-ES" dirty="0" err="1"/>
              <a:t>Optimization</a:t>
            </a:r>
            <a:endParaRPr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C26B304D-9460-0ADA-B40A-DFFD7A332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16" y="1727470"/>
            <a:ext cx="6772768" cy="17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85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-65903" y="180521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CO2 </a:t>
            </a:r>
            <a:r>
              <a:rPr lang="es-ES" dirty="0" err="1"/>
              <a:t>Optimization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101578" y="2092410"/>
            <a:ext cx="449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J=12 N*m, 27.9kg, 17$, </a:t>
            </a:r>
            <a:r>
              <a:rPr lang="es-ES" u="sng" dirty="0"/>
              <a:t>56.2kg CO2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101578" y="3381030"/>
            <a:ext cx="58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(AISI 4130 </a:t>
            </a:r>
            <a:r>
              <a:rPr lang="es-ES" dirty="0" err="1"/>
              <a:t>norm</a:t>
            </a:r>
            <a:r>
              <a:rPr lang="es-ES" dirty="0"/>
              <a:t> ): J=12 N*m, 28.6kg, 14.7$, </a:t>
            </a:r>
            <a:r>
              <a:rPr lang="es-ES" u="sng" dirty="0"/>
              <a:t>57.3kg CO2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CO2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304533"/>
            <a:ext cx="420820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AISI 4130 norm , confidence 89.38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AISI 4130 , confidence 89.13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AISI 1045 CD , confidence 86.68</a:t>
            </a:r>
            <a:endParaRPr lang="es-ES" sz="1600" dirty="0">
              <a:latin typeface="Arial Narrow" panose="020B0606020202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4EE4B-746C-12A9-3BE2-E4A13B1FE68E}"/>
              </a:ext>
            </a:extLst>
          </p:cNvPr>
          <p:cNvSpPr txBox="1"/>
          <p:nvPr/>
        </p:nvSpPr>
        <p:spPr>
          <a:xfrm>
            <a:off x="5651157" y="105760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COMPLIANCE LIMIT (12 Nm)</a:t>
            </a:r>
          </a:p>
        </p:txBody>
      </p:sp>
    </p:spTree>
    <p:extLst>
      <p:ext uri="{BB962C8B-B14F-4D97-AF65-F5344CB8AC3E}">
        <p14:creationId xmlns:p14="http://schemas.microsoft.com/office/powerpoint/2010/main" val="260425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-65903" y="180521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CO2 </a:t>
            </a:r>
            <a:r>
              <a:rPr lang="es-ES" dirty="0" err="1"/>
              <a:t>Optimization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101578" y="2092410"/>
            <a:ext cx="4626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J=128 N*m, 9.6kg, 157$, </a:t>
            </a:r>
            <a:r>
              <a:rPr lang="es-ES" u="sng" dirty="0"/>
              <a:t>41.9kg CO2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101578" y="3381030"/>
            <a:ext cx="5939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(Ti-13V-11Cr-3Al): J=103 N*m, 10.7kg, 160$, </a:t>
            </a:r>
            <a:r>
              <a:rPr lang="es-ES" u="sng" dirty="0"/>
              <a:t>48.4kg CO2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CO2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304533"/>
            <a:ext cx="42562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Ti-13V-11Cr-3Al , confidence 75.86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Ti-8Al-1Mo-1V , confidence 68.52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Ti-8Mn Ann , confidence 66.86</a:t>
            </a:r>
            <a:endParaRPr lang="es-ES" sz="1600" dirty="0">
              <a:latin typeface="Arial Narrow" panose="020B0606020202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4EE4B-746C-12A9-3BE2-E4A13B1FE68E}"/>
              </a:ext>
            </a:extLst>
          </p:cNvPr>
          <p:cNvSpPr txBox="1"/>
          <p:nvPr/>
        </p:nvSpPr>
        <p:spPr>
          <a:xfrm>
            <a:off x="5651157" y="105760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MASS LIMIT (40 kg)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F978A4-A8A8-717C-4289-B7A2A983A3DA}"/>
              </a:ext>
            </a:extLst>
          </p:cNvPr>
          <p:cNvSpPr txBox="1"/>
          <p:nvPr/>
        </p:nvSpPr>
        <p:spPr>
          <a:xfrm rot="21169637">
            <a:off x="1420923" y="2699835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highlight>
                  <a:srgbClr val="FFFF00"/>
                </a:highlight>
              </a:rPr>
              <a:t>Limited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by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yield</a:t>
            </a:r>
            <a:r>
              <a:rPr lang="es-ES" dirty="0">
                <a:highlight>
                  <a:srgbClr val="FFFF00"/>
                </a:highlight>
              </a:rPr>
              <a:t> and </a:t>
            </a:r>
            <a:r>
              <a:rPr lang="es-ES" dirty="0" err="1">
                <a:highlight>
                  <a:srgbClr val="FFFF00"/>
                </a:highlight>
              </a:rPr>
              <a:t>compression</a:t>
            </a:r>
            <a:r>
              <a:rPr lang="es-ES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812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-65903" y="180521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CO2 </a:t>
            </a:r>
            <a:r>
              <a:rPr lang="es-ES" dirty="0" err="1"/>
              <a:t>Optimization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101578" y="2092410"/>
            <a:ext cx="472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J=129 N*m, 9.44kg, 154$, </a:t>
            </a:r>
            <a:r>
              <a:rPr lang="es-ES" u="sng" dirty="0"/>
              <a:t>41.2kg CO2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101578" y="3381030"/>
            <a:ext cx="5939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(Ti-13V-11Cr-3Al): J=103 N*m, 10.7kg, 160$, </a:t>
            </a:r>
            <a:r>
              <a:rPr lang="es-ES" u="sng" dirty="0"/>
              <a:t>48.4kg CO2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CO2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304533"/>
            <a:ext cx="42562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Ti-13V-11Cr-3Al , confidence 75.86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Ti-8Al-1Mo-1V , confidence 68.52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Ti-8Mn Ann , confidence 66.86</a:t>
            </a:r>
            <a:endParaRPr lang="es-ES" sz="1600" dirty="0">
              <a:latin typeface="Arial Narrow" panose="020B0606020202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4EE4B-746C-12A9-3BE2-E4A13B1FE68E}"/>
              </a:ext>
            </a:extLst>
          </p:cNvPr>
          <p:cNvSpPr txBox="1"/>
          <p:nvPr/>
        </p:nvSpPr>
        <p:spPr>
          <a:xfrm>
            <a:off x="5651157" y="105760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COST LIMIT (200$)</a:t>
            </a:r>
          </a:p>
        </p:txBody>
      </p:sp>
    </p:spTree>
    <p:extLst>
      <p:ext uri="{BB962C8B-B14F-4D97-AF65-F5344CB8AC3E}">
        <p14:creationId xmlns:p14="http://schemas.microsoft.com/office/powerpoint/2010/main" val="3326984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-65903" y="180521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CO2 </a:t>
            </a:r>
            <a:r>
              <a:rPr lang="es-ES" dirty="0" err="1"/>
              <a:t>Optimization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101578" y="2092410"/>
            <a:ext cx="467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J=79.6 N*m, 6.46kg, 13.9$, </a:t>
            </a:r>
            <a:r>
              <a:rPr lang="es-ES" u="sng" dirty="0"/>
              <a:t>84kg CO2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101578" y="3381030"/>
            <a:ext cx="553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(4032-T6): J=61.7 N*m, 7.45kg, 16.4$, </a:t>
            </a:r>
            <a:r>
              <a:rPr lang="es-ES" u="sng" dirty="0"/>
              <a:t>96.8kg CO2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CO2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304533"/>
            <a:ext cx="4039888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4032-T6 , confidence 69.12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7050-T73510 , confidence 63.01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2014-T6 , confidence 62.34</a:t>
            </a:r>
            <a:endParaRPr lang="es-ES" sz="1600" dirty="0">
              <a:latin typeface="Arial Narrow" panose="020B0606020202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4EE4B-746C-12A9-3BE2-E4A13B1FE68E}"/>
              </a:ext>
            </a:extLst>
          </p:cNvPr>
          <p:cNvSpPr txBox="1"/>
          <p:nvPr/>
        </p:nvSpPr>
        <p:spPr>
          <a:xfrm>
            <a:off x="5651157" y="105760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COST LIMIT (30$)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A4949C-6EA0-F71E-EB41-117A26152071}"/>
              </a:ext>
            </a:extLst>
          </p:cNvPr>
          <p:cNvSpPr txBox="1"/>
          <p:nvPr/>
        </p:nvSpPr>
        <p:spPr>
          <a:xfrm rot="21169637">
            <a:off x="1009725" y="2783628"/>
            <a:ext cx="341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highlight>
                  <a:srgbClr val="FFFF00"/>
                </a:highlight>
              </a:rPr>
              <a:t>Limited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by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yield</a:t>
            </a:r>
            <a:r>
              <a:rPr lang="es-ES" dirty="0">
                <a:highlight>
                  <a:srgbClr val="FFFF00"/>
                </a:highlight>
              </a:rPr>
              <a:t> and </a:t>
            </a:r>
            <a:r>
              <a:rPr lang="es-ES" dirty="0" err="1">
                <a:highlight>
                  <a:srgbClr val="FFFF00"/>
                </a:highlight>
              </a:rPr>
              <a:t>compression</a:t>
            </a:r>
            <a:r>
              <a:rPr lang="es-ES" dirty="0">
                <a:highlight>
                  <a:srgbClr val="FFFF00"/>
                </a:highlight>
              </a:rPr>
              <a:t> + </a:t>
            </a:r>
            <a:r>
              <a:rPr lang="es-ES" dirty="0" err="1">
                <a:highlight>
                  <a:srgbClr val="FFFF00"/>
                </a:highlight>
              </a:rPr>
              <a:t>cost</a:t>
            </a:r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9816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-65903" y="180521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CO2 </a:t>
            </a:r>
            <a:r>
              <a:rPr lang="es-ES" dirty="0" err="1"/>
              <a:t>Optimization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101578" y="2092410"/>
            <a:ext cx="4775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J=23.8 N*m, 10.3kg, 4.47$, </a:t>
            </a:r>
            <a:r>
              <a:rPr lang="es-ES" u="sng" dirty="0"/>
              <a:t>133kg CO2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101578" y="3381030"/>
            <a:ext cx="569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(AISI 1020 CR): J=24 N*m, 16.4kg, 7.16$, </a:t>
            </a:r>
            <a:r>
              <a:rPr lang="es-ES" u="sng" dirty="0"/>
              <a:t>32.8kg CO2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CO2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304533"/>
            <a:ext cx="419217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AISI 1020 CR , confidence 72.13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Cast Carbon St , confidence 69.65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AISI 1010 , confidence 69.06</a:t>
            </a:r>
            <a:endParaRPr lang="es-ES" sz="1600" dirty="0">
              <a:latin typeface="Arial Narrow" panose="020B0606020202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4EE4B-746C-12A9-3BE2-E4A13B1FE68E}"/>
              </a:ext>
            </a:extLst>
          </p:cNvPr>
          <p:cNvSpPr txBox="1"/>
          <p:nvPr/>
        </p:nvSpPr>
        <p:spPr>
          <a:xfrm>
            <a:off x="3336555" y="947422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COST (50$), MASS (35Kg), COMPLIANCE (24 N*m)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0EF177A-7CA6-C20B-24DE-ADB5D8335A7F}"/>
              </a:ext>
            </a:extLst>
          </p:cNvPr>
          <p:cNvGrpSpPr/>
          <p:nvPr/>
        </p:nvGrpSpPr>
        <p:grpSpPr>
          <a:xfrm>
            <a:off x="3772203" y="1984635"/>
            <a:ext cx="1112760" cy="1307520"/>
            <a:chOff x="3772203" y="1984635"/>
            <a:chExt cx="1112760" cy="13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71E40590-587F-88F8-3A54-64D9D522C7B4}"/>
                    </a:ext>
                  </a:extLst>
                </p14:cNvPr>
                <p14:cNvContentPartPr/>
                <p14:nvPr/>
              </p14:nvContentPartPr>
              <p14:xfrm>
                <a:off x="3772203" y="1984635"/>
                <a:ext cx="998280" cy="52020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71E40590-587F-88F8-3A54-64D9D522C7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63203" y="1975635"/>
                  <a:ext cx="10159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2C28CF87-3275-78DE-FA21-7AC455B92AEC}"/>
                    </a:ext>
                  </a:extLst>
                </p14:cNvPr>
                <p14:cNvContentPartPr/>
                <p14:nvPr/>
              </p14:nvContentPartPr>
              <p14:xfrm>
                <a:off x="4390683" y="2503755"/>
                <a:ext cx="438840" cy="7509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2C28CF87-3275-78DE-FA21-7AC455B92A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1683" y="2495115"/>
                  <a:ext cx="45648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C31AA688-48DC-3669-4A11-DED0356914BB}"/>
                    </a:ext>
                  </a:extLst>
                </p14:cNvPr>
                <p14:cNvContentPartPr/>
                <p14:nvPr/>
              </p14:nvContentPartPr>
              <p14:xfrm>
                <a:off x="4687323" y="3162915"/>
                <a:ext cx="197640" cy="1292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C31AA688-48DC-3669-4A11-DED0356914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8323" y="3153915"/>
                  <a:ext cx="215280" cy="14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C5C8F3-4413-3C7C-5E4C-4A5E29EE97A5}"/>
              </a:ext>
            </a:extLst>
          </p:cNvPr>
          <p:cNvSpPr txBox="1"/>
          <p:nvPr/>
        </p:nvSpPr>
        <p:spPr>
          <a:xfrm>
            <a:off x="4487511" y="1630787"/>
            <a:ext cx="4535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TERRIBLE APPROXIMATION OF CO2 PROPERTIES</a:t>
            </a:r>
          </a:p>
        </p:txBody>
      </p:sp>
    </p:spTree>
    <p:extLst>
      <p:ext uri="{BB962C8B-B14F-4D97-AF65-F5344CB8AC3E}">
        <p14:creationId xmlns:p14="http://schemas.microsoft.com/office/powerpoint/2010/main" val="877010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-65903" y="180521"/>
            <a:ext cx="9395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Results</a:t>
            </a:r>
            <a:r>
              <a:rPr lang="es-ES" dirty="0"/>
              <a:t>. CO2 </a:t>
            </a:r>
            <a:r>
              <a:rPr lang="es-ES" dirty="0" err="1"/>
              <a:t>Optimization</a:t>
            </a:r>
            <a:r>
              <a:rPr lang="es-ES" dirty="0"/>
              <a:t>, </a:t>
            </a:r>
            <a:r>
              <a:rPr lang="es-ES" dirty="0" err="1"/>
              <a:t>buckling</a:t>
            </a:r>
            <a:r>
              <a:rPr lang="es-ES" dirty="0"/>
              <a:t> and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constrain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DEFFA1-F568-5390-CAF4-AD9631448C53}"/>
              </a:ext>
            </a:extLst>
          </p:cNvPr>
          <p:cNvSpPr txBox="1"/>
          <p:nvPr/>
        </p:nvSpPr>
        <p:spPr>
          <a:xfrm>
            <a:off x="101578" y="2092410"/>
            <a:ext cx="472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: J=129 N*m, 9.44kg, 154$, </a:t>
            </a:r>
            <a:r>
              <a:rPr lang="es-ES" u="sng" dirty="0"/>
              <a:t>41.2kg CO2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D36A9B-7D13-8866-145E-9607DD205472}"/>
              </a:ext>
            </a:extLst>
          </p:cNvPr>
          <p:cNvSpPr txBox="1"/>
          <p:nvPr/>
        </p:nvSpPr>
        <p:spPr>
          <a:xfrm>
            <a:off x="101578" y="3381030"/>
            <a:ext cx="5939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Real </a:t>
            </a:r>
            <a:r>
              <a:rPr lang="es-ES" dirty="0" err="1"/>
              <a:t>structure</a:t>
            </a:r>
            <a:r>
              <a:rPr lang="es-ES" dirty="0"/>
              <a:t> (Ti-13V-11Cr-3Al): J=103 N*m, 10.7kg, 160$, </a:t>
            </a:r>
            <a:r>
              <a:rPr lang="es-ES" u="sng" dirty="0"/>
              <a:t>48.4kg CO2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6995E9-F965-697A-91A1-0B1104BD8449}"/>
              </a:ext>
            </a:extLst>
          </p:cNvPr>
          <p:cNvSpPr txBox="1"/>
          <p:nvPr/>
        </p:nvSpPr>
        <p:spPr>
          <a:xfrm>
            <a:off x="1003865" y="116568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err="1"/>
              <a:t>Objective</a:t>
            </a:r>
            <a:r>
              <a:rPr lang="es-ES" b="1" u="sng" dirty="0"/>
              <a:t>: </a:t>
            </a:r>
            <a:r>
              <a:rPr lang="es-ES" b="1" u="sng" dirty="0" err="1"/>
              <a:t>Minimize</a:t>
            </a:r>
            <a:r>
              <a:rPr lang="es-ES" b="1" u="sng" dirty="0"/>
              <a:t> CO2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5C5FD9-F00C-E2C1-4789-6A1EEA17E0A8}"/>
              </a:ext>
            </a:extLst>
          </p:cNvPr>
          <p:cNvSpPr txBox="1"/>
          <p:nvPr/>
        </p:nvSpPr>
        <p:spPr>
          <a:xfrm>
            <a:off x="4834219" y="2304533"/>
            <a:ext cx="42562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closest material 0 : Ti-13V-11Cr-3Al , confidence 75.86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1 : Ti-8Al-1Mo-1V , confidence 68.52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closest material 2 : Ti-8Mn Ann , confidence 66.86</a:t>
            </a:r>
            <a:endParaRPr lang="es-ES" sz="1600" dirty="0">
              <a:latin typeface="Arial Narrow" panose="020B0606020202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4EE4B-746C-12A9-3BE2-E4A13B1FE68E}"/>
              </a:ext>
            </a:extLst>
          </p:cNvPr>
          <p:cNvSpPr txBox="1"/>
          <p:nvPr/>
        </p:nvSpPr>
        <p:spPr>
          <a:xfrm>
            <a:off x="5651157" y="105760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rgbClr val="FF0000"/>
                </a:solidFill>
              </a:rPr>
              <a:t>COST LIMIT (200$)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B43E72F-97E1-989E-7183-BBD78BA81968}"/>
                  </a:ext>
                </a:extLst>
              </p14:cNvPr>
              <p14:cNvContentPartPr/>
              <p14:nvPr/>
            </p14:nvContentPartPr>
            <p14:xfrm>
              <a:off x="3574203" y="1893915"/>
              <a:ext cx="1302480" cy="7592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B43E72F-97E1-989E-7183-BBD78BA819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5203" y="1885275"/>
                <a:ext cx="13201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85F21D9-BE69-BFBD-EE0F-65855427872D}"/>
                  </a:ext>
                </a:extLst>
              </p14:cNvPr>
              <p14:cNvContentPartPr/>
              <p14:nvPr/>
            </p14:nvContentPartPr>
            <p14:xfrm>
              <a:off x="4750323" y="3217995"/>
              <a:ext cx="1357200" cy="779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85F21D9-BE69-BFBD-EE0F-6585542787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1683" y="3208995"/>
                <a:ext cx="1374840" cy="7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88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F9F207-6D5A-F6D0-C0EC-17049FB4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66" y="634495"/>
            <a:ext cx="6709067" cy="741224"/>
          </a:xfrm>
        </p:spPr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chose</a:t>
            </a:r>
            <a:r>
              <a:rPr lang="es-ES" dirty="0"/>
              <a:t> </a:t>
            </a:r>
            <a:r>
              <a:rPr lang="es-ES" dirty="0" err="1"/>
              <a:t>Titanium</a:t>
            </a:r>
            <a:r>
              <a:rPr lang="es-ES" dirty="0"/>
              <a:t> </a:t>
            </a:r>
            <a:r>
              <a:rPr lang="es-ES" dirty="0" err="1"/>
              <a:t>instead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Steel?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6AE311-2810-DB69-14EF-DA5B5EC1789E}"/>
              </a:ext>
            </a:extLst>
          </p:cNvPr>
          <p:cNvSpPr txBox="1"/>
          <p:nvPr/>
        </p:nvSpPr>
        <p:spPr>
          <a:xfrm>
            <a:off x="405891" y="1529091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“</a:t>
            </a:r>
            <a:r>
              <a:rPr lang="es-ES" sz="2000" dirty="0" err="1"/>
              <a:t>Bad</a:t>
            </a:r>
            <a:r>
              <a:rPr lang="es-ES" sz="2000" dirty="0"/>
              <a:t> </a:t>
            </a:r>
            <a:r>
              <a:rPr lang="es-ES" sz="2000" dirty="0" err="1"/>
              <a:t>Latent</a:t>
            </a:r>
            <a:r>
              <a:rPr lang="es-ES" sz="2000" dirty="0"/>
              <a:t> </a:t>
            </a:r>
            <a:r>
              <a:rPr lang="es-ES" sz="2000" dirty="0" err="1"/>
              <a:t>Space</a:t>
            </a:r>
            <a:r>
              <a:rPr lang="es-ES" sz="20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Bad</a:t>
            </a:r>
            <a:r>
              <a:rPr lang="es-ES" sz="2000" dirty="0"/>
              <a:t> </a:t>
            </a:r>
            <a:r>
              <a:rPr lang="es-ES" sz="2000" dirty="0" err="1"/>
              <a:t>optimizer</a:t>
            </a:r>
            <a:r>
              <a:rPr lang="es-ES" sz="2000" dirty="0"/>
              <a:t> (log </a:t>
            </a:r>
            <a:r>
              <a:rPr lang="es-ES" sz="2000" dirty="0" err="1"/>
              <a:t>loss</a:t>
            </a:r>
            <a:r>
              <a:rPr lang="es-ES" sz="2000" dirty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91B43A-5068-CF0E-B711-69925D722441}"/>
              </a:ext>
            </a:extLst>
          </p:cNvPr>
          <p:cNvSpPr txBox="1"/>
          <p:nvPr/>
        </p:nvSpPr>
        <p:spPr>
          <a:xfrm>
            <a:off x="1622854" y="3260466"/>
            <a:ext cx="1667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62322C-3F8C-787E-CA29-80EE7985158E}"/>
              </a:ext>
            </a:extLst>
          </p:cNvPr>
          <p:cNvSpPr txBox="1"/>
          <p:nvPr/>
        </p:nvSpPr>
        <p:spPr>
          <a:xfrm>
            <a:off x="4143794" y="2998855"/>
            <a:ext cx="46377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/>
              <a:t>One</a:t>
            </a:r>
            <a:r>
              <a:rPr lang="es-ES" sz="1600" dirty="0"/>
              <a:t> </a:t>
            </a:r>
            <a:r>
              <a:rPr lang="es-ES" sz="1600" dirty="0" err="1"/>
              <a:t>latent</a:t>
            </a:r>
            <a:r>
              <a:rPr lang="es-ES" sz="1600" dirty="0"/>
              <a:t> </a:t>
            </a:r>
            <a:r>
              <a:rPr lang="es-ES" sz="1600" dirty="0" err="1"/>
              <a:t>space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each</a:t>
            </a:r>
            <a:r>
              <a:rPr lang="es-ES" sz="1600" dirty="0"/>
              <a:t> </a:t>
            </a:r>
            <a:r>
              <a:rPr lang="es-ES" sz="1600" dirty="0" err="1"/>
              <a:t>subset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material </a:t>
            </a:r>
            <a:r>
              <a:rPr lang="es-ES" sz="1600" dirty="0" err="1"/>
              <a:t>sharing</a:t>
            </a:r>
            <a:r>
              <a:rPr lang="es-ES" sz="1600" dirty="0"/>
              <a:t> similar </a:t>
            </a:r>
            <a:r>
              <a:rPr lang="es-ES" sz="1600" dirty="0" err="1"/>
              <a:t>properties</a:t>
            </a:r>
            <a:r>
              <a:rPr lang="es-ES" sz="1600" dirty="0"/>
              <a:t>, </a:t>
            </a:r>
            <a:r>
              <a:rPr lang="es-ES" sz="1600" dirty="0" err="1"/>
              <a:t>then</a:t>
            </a:r>
            <a:r>
              <a:rPr lang="es-ES" sz="1600" dirty="0"/>
              <a:t> </a:t>
            </a:r>
            <a:r>
              <a:rPr lang="es-ES" sz="1600" dirty="0" err="1"/>
              <a:t>bruteforce</a:t>
            </a:r>
            <a:r>
              <a:rPr lang="es-ES" sz="1600" dirty="0"/>
              <a:t> </a:t>
            </a:r>
            <a:r>
              <a:rPr lang="es-ES" sz="1600" dirty="0" err="1"/>
              <a:t>search</a:t>
            </a:r>
            <a:r>
              <a:rPr lang="es-ES" sz="1600" dirty="0"/>
              <a:t> </a:t>
            </a:r>
            <a:r>
              <a:rPr lang="es-ES" sz="1600" dirty="0" err="1"/>
              <a:t>among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best</a:t>
            </a:r>
            <a:r>
              <a:rPr lang="es-ES" sz="1600" dirty="0"/>
              <a:t> material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each</a:t>
            </a:r>
            <a:r>
              <a:rPr lang="es-ES" sz="1600" dirty="0"/>
              <a:t> </a:t>
            </a:r>
            <a:r>
              <a:rPr lang="es-ES" sz="1600" dirty="0" err="1"/>
              <a:t>category</a:t>
            </a:r>
            <a:endParaRPr lang="es-ES" sz="16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24C39F4-24BE-C36D-EDCC-4B39B716AF5D}"/>
              </a:ext>
            </a:extLst>
          </p:cNvPr>
          <p:cNvCxnSpPr>
            <a:stCxn id="8" idx="2"/>
          </p:cNvCxnSpPr>
          <p:nvPr/>
        </p:nvCxnSpPr>
        <p:spPr>
          <a:xfrm flipH="1">
            <a:off x="2494764" y="2236977"/>
            <a:ext cx="1" cy="92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5BDC0A0-D024-C016-0329-6B761CE1D6B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290298" y="3414354"/>
            <a:ext cx="853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1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63" y="1037027"/>
            <a:ext cx="6983473" cy="3543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B9405D1-18F5-0E1E-F0FF-9165867DD840}"/>
                  </a:ext>
                </a:extLst>
              </p14:cNvPr>
              <p14:cNvContentPartPr/>
              <p14:nvPr/>
            </p14:nvContentPartPr>
            <p14:xfrm>
              <a:off x="3400683" y="1786635"/>
              <a:ext cx="232560" cy="2239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B9405D1-18F5-0E1E-F0FF-9165867DD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1683" y="1777995"/>
                <a:ext cx="250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B4453E90-CEBA-1CD2-4AC5-2AF96A987D79}"/>
                  </a:ext>
                </a:extLst>
              </p14:cNvPr>
              <p14:cNvContentPartPr/>
              <p14:nvPr/>
            </p14:nvContentPartPr>
            <p14:xfrm>
              <a:off x="3391323" y="2191635"/>
              <a:ext cx="183960" cy="2736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B4453E90-CEBA-1CD2-4AC5-2AF96A987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2683" y="2182995"/>
                <a:ext cx="2016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BF03F3F-341D-DE2E-BFC1-429D145E1BCD}"/>
                  </a:ext>
                </a:extLst>
              </p14:cNvPr>
              <p14:cNvContentPartPr/>
              <p14:nvPr/>
            </p14:nvContentPartPr>
            <p14:xfrm>
              <a:off x="2223483" y="2528595"/>
              <a:ext cx="199800" cy="2325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BF03F3F-341D-DE2E-BFC1-429D145E1B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4483" y="2519595"/>
                <a:ext cx="217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1274B54-3FC9-CB3A-D76F-21E060464335}"/>
                  </a:ext>
                </a:extLst>
              </p14:cNvPr>
              <p14:cNvContentPartPr/>
              <p14:nvPr/>
            </p14:nvContentPartPr>
            <p14:xfrm>
              <a:off x="2172363" y="1522395"/>
              <a:ext cx="267840" cy="159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1274B54-3FC9-CB3A-D76F-21E0604643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3363" y="1513755"/>
                <a:ext cx="28548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20E7E6DA-93D3-200E-D6E9-48A814914056}"/>
              </a:ext>
            </a:extLst>
          </p:cNvPr>
          <p:cNvGrpSpPr/>
          <p:nvPr/>
        </p:nvGrpSpPr>
        <p:grpSpPr>
          <a:xfrm>
            <a:off x="2272803" y="1967355"/>
            <a:ext cx="151920" cy="290160"/>
            <a:chOff x="2272803" y="1967355"/>
            <a:chExt cx="1519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3FA2ADF-531E-C83D-3464-52AF3C49062A}"/>
                    </a:ext>
                  </a:extLst>
                </p14:cNvPr>
                <p14:cNvContentPartPr/>
                <p14:nvPr/>
              </p14:nvContentPartPr>
              <p14:xfrm>
                <a:off x="2287563" y="1967355"/>
                <a:ext cx="137160" cy="1429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3FA2ADF-531E-C83D-3464-52AF3C490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8923" y="1958355"/>
                  <a:ext cx="154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12055A78-5AC7-69A3-31E9-EC755A9E5B3E}"/>
                    </a:ext>
                  </a:extLst>
                </p14:cNvPr>
                <p14:cNvContentPartPr/>
                <p14:nvPr/>
              </p14:nvContentPartPr>
              <p14:xfrm>
                <a:off x="2272803" y="2122875"/>
                <a:ext cx="126720" cy="1346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12055A78-5AC7-69A3-31E9-EC755A9E5B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63803" y="2114235"/>
                  <a:ext cx="14436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A0B5722-966D-B2D4-7F30-C2A9A09FD562}"/>
                  </a:ext>
                </a:extLst>
              </p14:cNvPr>
              <p14:cNvContentPartPr/>
              <p14:nvPr/>
            </p14:nvContentPartPr>
            <p14:xfrm>
              <a:off x="2365323" y="1532115"/>
              <a:ext cx="651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A0B5722-966D-B2D4-7F30-C2A9A09FD5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6323" y="1523115"/>
                <a:ext cx="8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CBC63B9-091F-A04B-F603-5DEF887AD64A}"/>
                  </a:ext>
                </a:extLst>
              </p14:cNvPr>
              <p14:cNvContentPartPr/>
              <p14:nvPr/>
            </p14:nvContentPartPr>
            <p14:xfrm>
              <a:off x="1349763" y="2972475"/>
              <a:ext cx="2889000" cy="13366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CBC63B9-091F-A04B-F603-5DEF887AD6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0763" y="2963835"/>
                <a:ext cx="290664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FF1AD2BB-9528-2D91-DF2E-4A96D7B1B30C}"/>
                  </a:ext>
                </a:extLst>
              </p14:cNvPr>
              <p14:cNvContentPartPr/>
              <p14:nvPr/>
            </p14:nvContentPartPr>
            <p14:xfrm>
              <a:off x="3658083" y="3015315"/>
              <a:ext cx="139680" cy="7380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FF1AD2BB-9528-2D91-DF2E-4A96D7B1B3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49443" y="3006315"/>
                <a:ext cx="15732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680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F9F207-6D5A-F6D0-C0EC-17049FB4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66" y="634495"/>
            <a:ext cx="6709067" cy="741224"/>
          </a:xfrm>
        </p:spPr>
        <p:txBody>
          <a:bodyPr/>
          <a:lstStyle/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Work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11422D-B08B-A7C5-D165-03ED4797F041}"/>
              </a:ext>
            </a:extLst>
          </p:cNvPr>
          <p:cNvSpPr txBox="1"/>
          <p:nvPr/>
        </p:nvSpPr>
        <p:spPr>
          <a:xfrm>
            <a:off x="1217466" y="1466335"/>
            <a:ext cx="706979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Write</a:t>
            </a:r>
            <a:r>
              <a:rPr lang="es-ES" sz="1800" dirty="0"/>
              <a:t> a </a:t>
            </a:r>
            <a:r>
              <a:rPr lang="es-ES" sz="1800" dirty="0" err="1"/>
              <a:t>paper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Clean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code</a:t>
            </a:r>
            <a:r>
              <a:rPr lang="es-ES" sz="1800" dirty="0"/>
              <a:t> / </a:t>
            </a:r>
            <a:r>
              <a:rPr lang="es-ES" sz="1800" dirty="0" err="1"/>
              <a:t>Rewrite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Adapt</a:t>
            </a:r>
            <a:r>
              <a:rPr lang="es-ES" sz="1800" dirty="0"/>
              <a:t> </a:t>
            </a:r>
            <a:r>
              <a:rPr lang="es-ES" sz="1800" dirty="0" err="1"/>
              <a:t>my</a:t>
            </a:r>
            <a:r>
              <a:rPr lang="es-ES" sz="1800" dirty="0"/>
              <a:t> </a:t>
            </a:r>
            <a:r>
              <a:rPr lang="es-ES" sz="1800" dirty="0" err="1"/>
              <a:t>method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bruteforce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subsets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Increase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database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more </a:t>
            </a:r>
            <a:r>
              <a:rPr lang="es-ES" sz="1800" dirty="0" err="1"/>
              <a:t>materials</a:t>
            </a:r>
            <a:r>
              <a:rPr lang="es-ES" sz="1800" dirty="0"/>
              <a:t>, </a:t>
            </a:r>
            <a:r>
              <a:rPr lang="es-ES" sz="1800" dirty="0" err="1"/>
              <a:t>properties</a:t>
            </a:r>
            <a:r>
              <a:rPr lang="es-ES" sz="1800" dirty="0"/>
              <a:t> and </a:t>
            </a:r>
            <a:r>
              <a:rPr lang="es-ES" sz="1800" dirty="0" err="1"/>
              <a:t>better</a:t>
            </a:r>
            <a:r>
              <a:rPr lang="es-ES" sz="1800" dirty="0"/>
              <a:t> CO2 </a:t>
            </a:r>
            <a:r>
              <a:rPr lang="es-ES" sz="1800" dirty="0" err="1"/>
              <a:t>estimation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Analyze</a:t>
            </a:r>
            <a:r>
              <a:rPr lang="es-ES" sz="1800" dirty="0"/>
              <a:t> 3D </a:t>
            </a:r>
            <a:r>
              <a:rPr lang="es-ES" sz="1800" dirty="0" err="1"/>
              <a:t>structures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Deepen the latent space with 3 dimensions (Graphic representation of point clouds, compare results with 2D latent space, required time…)</a:t>
            </a:r>
            <a:endParaRPr lang="es-ES" sz="18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04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7" name="Imagen 2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45B7BB5-F30C-4319-3046-254C49EF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2" y="969578"/>
            <a:ext cx="6607113" cy="1546994"/>
          </a:xfrm>
          <a:prstGeom prst="rect">
            <a:avLst/>
          </a:prstGeom>
        </p:spPr>
      </p:pic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406" y="2626928"/>
            <a:ext cx="4329187" cy="2196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0AF0E31-0F97-E482-C584-C664D16B8CCC}"/>
                  </a:ext>
                </a:extLst>
              </p14:cNvPr>
              <p14:cNvContentPartPr/>
              <p14:nvPr/>
            </p14:nvContentPartPr>
            <p14:xfrm>
              <a:off x="5757963" y="1366875"/>
              <a:ext cx="831600" cy="338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0AF0E31-0F97-E482-C584-C664D16B8C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8963" y="1358235"/>
                <a:ext cx="8492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E29A755-1B3E-7CEF-E45E-533C5A0489C2}"/>
                  </a:ext>
                </a:extLst>
              </p14:cNvPr>
              <p14:cNvContentPartPr/>
              <p14:nvPr/>
            </p14:nvContentPartPr>
            <p14:xfrm>
              <a:off x="1424283" y="1276515"/>
              <a:ext cx="2241360" cy="27252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E29A755-1B3E-7CEF-E45E-533C5A0489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5643" y="1267875"/>
                <a:ext cx="225900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67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7" name="Imagen 2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45B7BB5-F30C-4319-3046-254C49EF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2" y="969578"/>
            <a:ext cx="6607113" cy="1546994"/>
          </a:xfrm>
          <a:prstGeom prst="rect">
            <a:avLst/>
          </a:prstGeom>
        </p:spPr>
      </p:pic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406" y="2626928"/>
            <a:ext cx="4329187" cy="2196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003B824-39BA-71C6-B981-BE25A5157F27}"/>
                  </a:ext>
                </a:extLst>
              </p14:cNvPr>
              <p14:cNvContentPartPr/>
              <p14:nvPr/>
            </p14:nvContentPartPr>
            <p14:xfrm>
              <a:off x="5599140" y="1493100"/>
              <a:ext cx="1656000" cy="3366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003B824-39BA-71C6-B981-BE25A5157F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0140" y="1484100"/>
                <a:ext cx="167364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63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7" name="Imagen 2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45B7BB5-F30C-4319-3046-254C49EF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2" y="969578"/>
            <a:ext cx="6607113" cy="1546994"/>
          </a:xfrm>
          <a:prstGeom prst="rect">
            <a:avLst/>
          </a:prstGeom>
        </p:spPr>
      </p:pic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406" y="2626928"/>
            <a:ext cx="4329187" cy="2196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C18E505-ACBB-B6CE-FCC9-4A6C62DC3022}"/>
                  </a:ext>
                </a:extLst>
              </p14:cNvPr>
              <p14:cNvContentPartPr/>
              <p14:nvPr/>
            </p14:nvContentPartPr>
            <p14:xfrm>
              <a:off x="5667900" y="1790100"/>
              <a:ext cx="1869840" cy="374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C18E505-ACBB-B6CE-FCC9-4A6C62DC3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8900" y="1781100"/>
                <a:ext cx="188748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76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0" y="273575"/>
            <a:ext cx="4864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optimization problem</a:t>
            </a:r>
            <a:endParaRPr dirty="0"/>
          </a:p>
        </p:txBody>
      </p:sp>
      <p:pic>
        <p:nvPicPr>
          <p:cNvPr id="27" name="Imagen 2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45B7BB5-F30C-4319-3046-254C49EF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42" y="969578"/>
            <a:ext cx="6607113" cy="1546994"/>
          </a:xfrm>
          <a:prstGeom prst="rect">
            <a:avLst/>
          </a:prstGeom>
        </p:spPr>
      </p:pic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3D601A4-8B70-A342-0906-AE157870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406" y="2626928"/>
            <a:ext cx="4329187" cy="2196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FAA853E-882F-7A8C-7EA6-D52C240BA7B6}"/>
                  </a:ext>
                </a:extLst>
              </p14:cNvPr>
              <p14:cNvContentPartPr/>
              <p14:nvPr/>
            </p14:nvContentPartPr>
            <p14:xfrm>
              <a:off x="5621100" y="2117700"/>
              <a:ext cx="2321280" cy="473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FAA853E-882F-7A8C-7EA6-D52C240BA7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2460" y="2109060"/>
                <a:ext cx="233892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5231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1488</Words>
  <Application>Microsoft Office PowerPoint</Application>
  <PresentationFormat>Presentación en pantalla (16:9)</PresentationFormat>
  <Paragraphs>181</Paragraphs>
  <Slides>50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Arial Narrow</vt:lpstr>
      <vt:lpstr>Vidaloka</vt:lpstr>
      <vt:lpstr>Montserrat</vt:lpstr>
      <vt:lpstr>Minimalist Business Slides XL by Slidesgo</vt:lpstr>
      <vt:lpstr>INTEGRATING MATERIAL SELECTION WITH DESIGN OPTIMIZATION VIA NEURAL NETWORKS</vt:lpstr>
      <vt:lpstr>Basic optimization problem</vt:lpstr>
      <vt:lpstr>Basic optimization problem</vt:lpstr>
      <vt:lpstr>Basic optimization problem</vt:lpstr>
      <vt:lpstr>Basic optimization problem</vt:lpstr>
      <vt:lpstr>Basic optimization problem</vt:lpstr>
      <vt:lpstr>Basic optimization problem</vt:lpstr>
      <vt:lpstr>Basic optimization problem</vt:lpstr>
      <vt:lpstr>Basic optimization problem</vt:lpstr>
      <vt:lpstr>Basic optimization problem</vt:lpstr>
      <vt:lpstr>Mixed-discrete nonlinear programming problems (MDNLPs)</vt:lpstr>
      <vt:lpstr>Variational Autoencoders (VAE)</vt:lpstr>
      <vt:lpstr>Variational Autoencoders (VAE)</vt:lpstr>
      <vt:lpstr>Variational Autoencoder for material database</vt:lpstr>
      <vt:lpstr>Variational Autoencoder for material database</vt:lpstr>
      <vt:lpstr>Variational Autoencoder for material database</vt:lpstr>
      <vt:lpstr>Variational Autoencoder for material database</vt:lpstr>
      <vt:lpstr>Algorithm 1: Encode Materials</vt:lpstr>
      <vt:lpstr>Latent Space</vt:lpstr>
      <vt:lpstr>Latent Space</vt:lpstr>
      <vt:lpstr>Latent Space</vt:lpstr>
      <vt:lpstr>Latent Space</vt:lpstr>
      <vt:lpstr>Latent Space</vt:lpstr>
      <vt:lpstr>Latent Space</vt:lpstr>
      <vt:lpstr>Latent Space</vt:lpstr>
      <vt:lpstr>Algorithm 2: Truss Optimization </vt:lpstr>
      <vt:lpstr>Post Processing</vt:lpstr>
      <vt:lpstr>Results. VAE TRAINING FULL DATABASE</vt:lpstr>
      <vt:lpstr>Results. VAE TRAINING REDUCED DATABASE</vt:lpstr>
      <vt:lpstr>The 4032-T6 incident </vt:lpstr>
      <vt:lpstr>The 4032-T6 incident </vt:lpstr>
      <vt:lpstr>The 4032-T6 incident </vt:lpstr>
      <vt:lpstr>Results. Example truss, buckling and yield constrain</vt:lpstr>
      <vt:lpstr>Results. Example truss, buckling and yield constrain</vt:lpstr>
      <vt:lpstr>Results. Example truss, buckling and yield constrain</vt:lpstr>
      <vt:lpstr>Results. Example truss, buckling and yield constrain</vt:lpstr>
      <vt:lpstr>Results. Example truss, buckling and yield constrain</vt:lpstr>
      <vt:lpstr>Presentación de PowerPoint</vt:lpstr>
      <vt:lpstr>Results. Example truss, buckling and yield constrain</vt:lpstr>
      <vt:lpstr>Results. Example truss, buckling and yield constrain</vt:lpstr>
      <vt:lpstr>Results. Example truss, buckling and yield constrain</vt:lpstr>
      <vt:lpstr>Results. CO2 Optimization</vt:lpstr>
      <vt:lpstr>Results. CO2 Optimization, buckling and yield constrain</vt:lpstr>
      <vt:lpstr>Results. CO2 Optimization, buckling and yield constrain</vt:lpstr>
      <vt:lpstr>Results. CO2 Optimization, buckling and yield constrain</vt:lpstr>
      <vt:lpstr>Results. CO2 Optimization, buckling and yield constrain</vt:lpstr>
      <vt:lpstr>Results. CO2 Optimization, buckling and yield constrain</vt:lpstr>
      <vt:lpstr>Results. CO2 Optimization, buckling and yield constrain</vt:lpstr>
      <vt:lpstr>¿Why chose Titanium instead of Steel?</vt:lpstr>
      <vt:lpstr>Proposed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MATERIAL SELECTION WITH DESIGN OPTIMIZATION VIA NEURAL NETWORKS</dc:title>
  <cp:lastModifiedBy>Luis Yepes</cp:lastModifiedBy>
  <cp:revision>16</cp:revision>
  <dcterms:modified xsi:type="dcterms:W3CDTF">2023-02-14T22:54:52Z</dcterms:modified>
</cp:coreProperties>
</file>