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8" r:id="rId2"/>
  </p:sldIdLst>
  <p:sldSz cx="21396325" cy="30267275"/>
  <p:notesSz cx="6864350" cy="9994900"/>
  <p:defaultTextStyle>
    <a:defPPr>
      <a:defRPr lang="pt-BR"/>
    </a:defPPr>
    <a:lvl1pPr algn="l" defTabSz="2963545" rtl="0" eaLnBrk="0" fontAlgn="base" hangingPunct="0">
      <a:spcBef>
        <a:spcPct val="0"/>
      </a:spcBef>
      <a:spcAft>
        <a:spcPct val="0"/>
      </a:spcAft>
      <a:defRPr sz="5865" kern="1200">
        <a:solidFill>
          <a:schemeClr val="tx1"/>
        </a:solidFill>
        <a:latin typeface="Arial" panose="020B0604020202020204" pitchFamily="34" charset="0"/>
        <a:ea typeface="+mn-ea"/>
        <a:cs typeface="+mn-cs"/>
      </a:defRPr>
    </a:lvl1pPr>
    <a:lvl2pPr marL="1480820" indent="-1158240" algn="l" defTabSz="2963545" rtl="0" eaLnBrk="0" fontAlgn="base" hangingPunct="0">
      <a:spcBef>
        <a:spcPct val="0"/>
      </a:spcBef>
      <a:spcAft>
        <a:spcPct val="0"/>
      </a:spcAft>
      <a:defRPr sz="5865" kern="1200">
        <a:solidFill>
          <a:schemeClr val="tx1"/>
        </a:solidFill>
        <a:latin typeface="Arial" panose="020B0604020202020204" pitchFamily="34" charset="0"/>
        <a:ea typeface="+mn-ea"/>
        <a:cs typeface="+mn-cs"/>
      </a:defRPr>
    </a:lvl2pPr>
    <a:lvl3pPr marL="2963545" indent="-2317115" algn="l" defTabSz="2963545" rtl="0" eaLnBrk="0" fontAlgn="base" hangingPunct="0">
      <a:spcBef>
        <a:spcPct val="0"/>
      </a:spcBef>
      <a:spcAft>
        <a:spcPct val="0"/>
      </a:spcAft>
      <a:defRPr sz="5865" kern="1200">
        <a:solidFill>
          <a:schemeClr val="tx1"/>
        </a:solidFill>
        <a:latin typeface="Arial" panose="020B0604020202020204" pitchFamily="34" charset="0"/>
        <a:ea typeface="+mn-ea"/>
        <a:cs typeface="+mn-cs"/>
      </a:defRPr>
    </a:lvl3pPr>
    <a:lvl4pPr marL="4444365" indent="-3474720" algn="l" defTabSz="2963545" rtl="0" eaLnBrk="0" fontAlgn="base" hangingPunct="0">
      <a:spcBef>
        <a:spcPct val="0"/>
      </a:spcBef>
      <a:spcAft>
        <a:spcPct val="0"/>
      </a:spcAft>
      <a:defRPr sz="5865" kern="1200">
        <a:solidFill>
          <a:schemeClr val="tx1"/>
        </a:solidFill>
        <a:latin typeface="Arial" panose="020B0604020202020204" pitchFamily="34" charset="0"/>
        <a:ea typeface="+mn-ea"/>
        <a:cs typeface="+mn-cs"/>
      </a:defRPr>
    </a:lvl4pPr>
    <a:lvl5pPr marL="5926455" indent="-4634230" algn="l" defTabSz="2963545" rtl="0" eaLnBrk="0" fontAlgn="base" hangingPunct="0">
      <a:spcBef>
        <a:spcPct val="0"/>
      </a:spcBef>
      <a:spcAft>
        <a:spcPct val="0"/>
      </a:spcAft>
      <a:defRPr sz="5865" kern="1200">
        <a:solidFill>
          <a:schemeClr val="tx1"/>
        </a:solidFill>
        <a:latin typeface="Arial" panose="020B0604020202020204" pitchFamily="34" charset="0"/>
        <a:ea typeface="+mn-ea"/>
        <a:cs typeface="+mn-cs"/>
      </a:defRPr>
    </a:lvl5pPr>
    <a:lvl6pPr marL="1615440" algn="l" defTabSz="646430" rtl="0" eaLnBrk="1" latinLnBrk="0" hangingPunct="1">
      <a:defRPr sz="5865" kern="1200">
        <a:solidFill>
          <a:schemeClr val="tx1"/>
        </a:solidFill>
        <a:latin typeface="Arial" panose="020B0604020202020204" pitchFamily="34" charset="0"/>
        <a:ea typeface="+mn-ea"/>
        <a:cs typeface="+mn-cs"/>
      </a:defRPr>
    </a:lvl6pPr>
    <a:lvl7pPr marL="1938655" algn="l" defTabSz="646430" rtl="0" eaLnBrk="1" latinLnBrk="0" hangingPunct="1">
      <a:defRPr sz="5865" kern="1200">
        <a:solidFill>
          <a:schemeClr val="tx1"/>
        </a:solidFill>
        <a:latin typeface="Arial" panose="020B0604020202020204" pitchFamily="34" charset="0"/>
        <a:ea typeface="+mn-ea"/>
        <a:cs typeface="+mn-cs"/>
      </a:defRPr>
    </a:lvl7pPr>
    <a:lvl8pPr marL="2261870" algn="l" defTabSz="646430" rtl="0" eaLnBrk="1" latinLnBrk="0" hangingPunct="1">
      <a:defRPr sz="5865" kern="1200">
        <a:solidFill>
          <a:schemeClr val="tx1"/>
        </a:solidFill>
        <a:latin typeface="Arial" panose="020B0604020202020204" pitchFamily="34" charset="0"/>
        <a:ea typeface="+mn-ea"/>
        <a:cs typeface="+mn-cs"/>
      </a:defRPr>
    </a:lvl8pPr>
    <a:lvl9pPr marL="2585085" algn="l" defTabSz="646430" rtl="0" eaLnBrk="1" latinLnBrk="0" hangingPunct="1">
      <a:defRPr sz="5865"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9533">
          <p15:clr>
            <a:srgbClr val="A4A3A4"/>
          </p15:clr>
        </p15:guide>
        <p15:guide id="2" pos="67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uliana Miceli" initials="GM" lastIdx="2" clrIdx="0">
    <p:extLst>
      <p:ext uri="{19B8F6BF-5375-455C-9EA6-DF929625EA0E}">
        <p15:presenceInfo xmlns:p15="http://schemas.microsoft.com/office/powerpoint/2012/main" userId="5f1c9d0e36796a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EAEAEA"/>
    <a:srgbClr val="DDDDDD"/>
    <a:srgbClr val="C4C4C4"/>
    <a:srgbClr val="F8F8F8"/>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DCAD44-71EF-4236-940E-80FFCD1C60D1}" v="178" dt="2019-11-17T12:50:38.447"/>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Stile medio 3 - Color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249" autoAdjust="0"/>
  </p:normalViewPr>
  <p:slideViewPr>
    <p:cSldViewPr>
      <p:cViewPr>
        <p:scale>
          <a:sx n="50" d="100"/>
          <a:sy n="50" d="100"/>
        </p:scale>
        <p:origin x="324" y="-732"/>
      </p:cViewPr>
      <p:guideLst>
        <p:guide orient="horz" pos="9533"/>
        <p:guide pos="6739"/>
      </p:guideLst>
    </p:cSldViewPr>
  </p:slideViewPr>
  <p:notesTextViewPr>
    <p:cViewPr>
      <p:scale>
        <a:sx n="100" d="100"/>
        <a:sy n="100" d="100"/>
      </p:scale>
      <p:origin x="0" y="0"/>
    </p:cViewPr>
  </p:notesTextViewPr>
  <p:sorterViewPr>
    <p:cViewPr>
      <p:scale>
        <a:sx n="100" d="100"/>
        <a:sy n="100" d="100"/>
      </p:scale>
      <p:origin x="0" y="-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liana Miceli" userId="5f1c9d0e36796aec" providerId="LiveId" clId="{32DCAD44-71EF-4236-940E-80FFCD1C60D1}"/>
    <pc:docChg chg="undo custSel modSld">
      <pc:chgData name="Giuliana Miceli" userId="5f1c9d0e36796aec" providerId="LiveId" clId="{32DCAD44-71EF-4236-940E-80FFCD1C60D1}" dt="2019-11-17T12:56:43.464" v="6934" actId="20577"/>
      <pc:docMkLst>
        <pc:docMk/>
      </pc:docMkLst>
      <pc:sldChg chg="addSp delSp modSp">
        <pc:chgData name="Giuliana Miceli" userId="5f1c9d0e36796aec" providerId="LiveId" clId="{32DCAD44-71EF-4236-940E-80FFCD1C60D1}" dt="2019-11-17T12:56:43.464" v="6934" actId="20577"/>
        <pc:sldMkLst>
          <pc:docMk/>
          <pc:sldMk cId="0" sldId="258"/>
        </pc:sldMkLst>
        <pc:spChg chg="add del mod">
          <ac:chgData name="Giuliana Miceli" userId="5f1c9d0e36796aec" providerId="LiveId" clId="{32DCAD44-71EF-4236-940E-80FFCD1C60D1}" dt="2019-11-16T10:43:48.701" v="392" actId="478"/>
          <ac:spMkLst>
            <pc:docMk/>
            <pc:sldMk cId="0" sldId="258"/>
            <ac:spMk id="2" creationId="{B84A14D2-1EC1-44EE-B389-237078EB86D3}"/>
          </ac:spMkLst>
        </pc:spChg>
        <pc:spChg chg="add del mod">
          <ac:chgData name="Giuliana Miceli" userId="5f1c9d0e36796aec" providerId="LiveId" clId="{32DCAD44-71EF-4236-940E-80FFCD1C60D1}" dt="2019-11-16T10:46:01.267" v="412" actId="478"/>
          <ac:spMkLst>
            <pc:docMk/>
            <pc:sldMk cId="0" sldId="258"/>
            <ac:spMk id="4" creationId="{6AF4B145-BF54-4857-B55F-3FD80CCC886D}"/>
          </ac:spMkLst>
        </pc:spChg>
        <pc:spChg chg="add del mod">
          <ac:chgData name="Giuliana Miceli" userId="5f1c9d0e36796aec" providerId="LiveId" clId="{32DCAD44-71EF-4236-940E-80FFCD1C60D1}" dt="2019-11-16T10:46:01.290" v="414"/>
          <ac:spMkLst>
            <pc:docMk/>
            <pc:sldMk cId="0" sldId="258"/>
            <ac:spMk id="5" creationId="{D7C25D8C-A222-458A-88E5-A46B4928F4A9}"/>
          </ac:spMkLst>
        </pc:spChg>
        <pc:spChg chg="add mod ord">
          <ac:chgData name="Giuliana Miceli" userId="5f1c9d0e36796aec" providerId="LiveId" clId="{32DCAD44-71EF-4236-940E-80FFCD1C60D1}" dt="2019-11-17T11:18:53.519" v="6100" actId="20577"/>
          <ac:spMkLst>
            <pc:docMk/>
            <pc:sldMk cId="0" sldId="258"/>
            <ac:spMk id="6" creationId="{10BF1504-F42B-433D-8962-13BBD9E187DC}"/>
          </ac:spMkLst>
        </pc:spChg>
        <pc:spChg chg="add mod">
          <ac:chgData name="Giuliana Miceli" userId="5f1c9d0e36796aec" providerId="LiveId" clId="{32DCAD44-71EF-4236-940E-80FFCD1C60D1}" dt="2019-11-17T10:33:20.517" v="4643" actId="14100"/>
          <ac:spMkLst>
            <pc:docMk/>
            <pc:sldMk cId="0" sldId="258"/>
            <ac:spMk id="12" creationId="{BBCCEEA7-46F4-48B4-8917-6EB9F495D9B9}"/>
          </ac:spMkLst>
        </pc:spChg>
        <pc:spChg chg="add mod">
          <ac:chgData name="Giuliana Miceli" userId="5f1c9d0e36796aec" providerId="LiveId" clId="{32DCAD44-71EF-4236-940E-80FFCD1C60D1}" dt="2019-11-17T11:19:01.655" v="6116" actId="1036"/>
          <ac:spMkLst>
            <pc:docMk/>
            <pc:sldMk cId="0" sldId="258"/>
            <ac:spMk id="14" creationId="{8FF8E2D8-EF39-4A46-B02F-A1E2DCF3F542}"/>
          </ac:spMkLst>
        </pc:spChg>
        <pc:spChg chg="add mod">
          <ac:chgData name="Giuliana Miceli" userId="5f1c9d0e36796aec" providerId="LiveId" clId="{32DCAD44-71EF-4236-940E-80FFCD1C60D1}" dt="2019-11-17T11:09:32.798" v="5904" actId="1035"/>
          <ac:spMkLst>
            <pc:docMk/>
            <pc:sldMk cId="0" sldId="258"/>
            <ac:spMk id="15" creationId="{2F623684-5126-4591-AD5B-E266935C243A}"/>
          </ac:spMkLst>
        </pc:spChg>
        <pc:spChg chg="add mod">
          <ac:chgData name="Giuliana Miceli" userId="5f1c9d0e36796aec" providerId="LiveId" clId="{32DCAD44-71EF-4236-940E-80FFCD1C60D1}" dt="2019-11-17T11:18:47.653" v="6096" actId="1035"/>
          <ac:spMkLst>
            <pc:docMk/>
            <pc:sldMk cId="0" sldId="258"/>
            <ac:spMk id="18" creationId="{3934D249-ADA6-4373-B413-727E35656152}"/>
          </ac:spMkLst>
        </pc:spChg>
        <pc:spChg chg="add del mod">
          <ac:chgData name="Giuliana Miceli" userId="5f1c9d0e36796aec" providerId="LiveId" clId="{32DCAD44-71EF-4236-940E-80FFCD1C60D1}" dt="2019-11-16T12:49:19.730" v="1005" actId="478"/>
          <ac:spMkLst>
            <pc:docMk/>
            <pc:sldMk cId="0" sldId="258"/>
            <ac:spMk id="21" creationId="{0874A1F4-A513-49AE-86DB-246680544265}"/>
          </ac:spMkLst>
        </pc:spChg>
        <pc:spChg chg="add mod">
          <ac:chgData name="Giuliana Miceli" userId="5f1c9d0e36796aec" providerId="LiveId" clId="{32DCAD44-71EF-4236-940E-80FFCD1C60D1}" dt="2019-11-17T11:18:50.890" v="6099" actId="1035"/>
          <ac:spMkLst>
            <pc:docMk/>
            <pc:sldMk cId="0" sldId="258"/>
            <ac:spMk id="22" creationId="{F14574D7-FCE7-4F94-AF73-0C5AEE4CC08F}"/>
          </ac:spMkLst>
        </pc:spChg>
        <pc:spChg chg="add mod">
          <ac:chgData name="Giuliana Miceli" userId="5f1c9d0e36796aec" providerId="LiveId" clId="{32DCAD44-71EF-4236-940E-80FFCD1C60D1}" dt="2019-11-17T12:56:43.464" v="6934" actId="20577"/>
          <ac:spMkLst>
            <pc:docMk/>
            <pc:sldMk cId="0" sldId="258"/>
            <ac:spMk id="23" creationId="{697AB7B3-66CC-4F1E-A5F9-9A8AC44571DF}"/>
          </ac:spMkLst>
        </pc:spChg>
        <pc:spChg chg="mod topLvl">
          <ac:chgData name="Giuliana Miceli" userId="5f1c9d0e36796aec" providerId="LiveId" clId="{32DCAD44-71EF-4236-940E-80FFCD1C60D1}" dt="2019-11-17T12:40:47.052" v="6770" actId="20577"/>
          <ac:spMkLst>
            <pc:docMk/>
            <pc:sldMk cId="0" sldId="258"/>
            <ac:spMk id="25" creationId="{AEA43CC5-926A-49B5-A42E-B2BDDEF91DAC}"/>
          </ac:spMkLst>
        </pc:spChg>
        <pc:spChg chg="del topLvl">
          <ac:chgData name="Giuliana Miceli" userId="5f1c9d0e36796aec" providerId="LiveId" clId="{32DCAD44-71EF-4236-940E-80FFCD1C60D1}" dt="2019-11-16T11:12:43.801" v="740" actId="478"/>
          <ac:spMkLst>
            <pc:docMk/>
            <pc:sldMk cId="0" sldId="258"/>
            <ac:spMk id="28" creationId="{90DC065B-3E75-4A8D-B036-E1DD60C6D857}"/>
          </ac:spMkLst>
        </pc:spChg>
        <pc:spChg chg="del mod">
          <ac:chgData name="Giuliana Miceli" userId="5f1c9d0e36796aec" providerId="LiveId" clId="{32DCAD44-71EF-4236-940E-80FFCD1C60D1}" dt="2019-11-16T11:12:42.318" v="739" actId="478"/>
          <ac:spMkLst>
            <pc:docMk/>
            <pc:sldMk cId="0" sldId="258"/>
            <ac:spMk id="29" creationId="{ED6C41C5-0F3D-41A0-BA96-6A37E65A9523}"/>
          </ac:spMkLst>
        </pc:spChg>
        <pc:spChg chg="add del mod">
          <ac:chgData name="Giuliana Miceli" userId="5f1c9d0e36796aec" providerId="LiveId" clId="{32DCAD44-71EF-4236-940E-80FFCD1C60D1}" dt="2019-11-16T12:49:25.851" v="1009" actId="478"/>
          <ac:spMkLst>
            <pc:docMk/>
            <pc:sldMk cId="0" sldId="258"/>
            <ac:spMk id="32" creationId="{CBD0B803-AC80-4A69-919F-98CAAB24AEE0}"/>
          </ac:spMkLst>
        </pc:spChg>
        <pc:spChg chg="add del mod">
          <ac:chgData name="Giuliana Miceli" userId="5f1c9d0e36796aec" providerId="LiveId" clId="{32DCAD44-71EF-4236-940E-80FFCD1C60D1}" dt="2019-11-16T12:49:25.273" v="1008" actId="478"/>
          <ac:spMkLst>
            <pc:docMk/>
            <pc:sldMk cId="0" sldId="258"/>
            <ac:spMk id="33" creationId="{3EFB8B6A-F270-4544-9A3A-30C2F60E0C46}"/>
          </ac:spMkLst>
        </pc:spChg>
        <pc:spChg chg="add del mod">
          <ac:chgData name="Giuliana Miceli" userId="5f1c9d0e36796aec" providerId="LiveId" clId="{32DCAD44-71EF-4236-940E-80FFCD1C60D1}" dt="2019-11-16T12:49:19.730" v="1005" actId="478"/>
          <ac:spMkLst>
            <pc:docMk/>
            <pc:sldMk cId="0" sldId="258"/>
            <ac:spMk id="34" creationId="{2F2868CD-4EDC-4381-B120-05BEEDD62B04}"/>
          </ac:spMkLst>
        </pc:spChg>
        <pc:spChg chg="add del mod">
          <ac:chgData name="Giuliana Miceli" userId="5f1c9d0e36796aec" providerId="LiveId" clId="{32DCAD44-71EF-4236-940E-80FFCD1C60D1}" dt="2019-11-16T12:49:24.610" v="1007" actId="478"/>
          <ac:spMkLst>
            <pc:docMk/>
            <pc:sldMk cId="0" sldId="258"/>
            <ac:spMk id="35" creationId="{6803F881-FC1D-4E45-AAA9-B6B8C1F907CB}"/>
          </ac:spMkLst>
        </pc:spChg>
        <pc:spChg chg="add mod">
          <ac:chgData name="Giuliana Miceli" userId="5f1c9d0e36796aec" providerId="LiveId" clId="{32DCAD44-71EF-4236-940E-80FFCD1C60D1}" dt="2019-11-17T12:48:53.081" v="6806" actId="20577"/>
          <ac:spMkLst>
            <pc:docMk/>
            <pc:sldMk cId="0" sldId="258"/>
            <ac:spMk id="41" creationId="{CCB8882D-F8B3-4979-801F-70BC23F06EFF}"/>
          </ac:spMkLst>
        </pc:spChg>
        <pc:spChg chg="mod">
          <ac:chgData name="Giuliana Miceli" userId="5f1c9d0e36796aec" providerId="LiveId" clId="{32DCAD44-71EF-4236-940E-80FFCD1C60D1}" dt="2019-11-16T13:07:02.622" v="1080" actId="1038"/>
          <ac:spMkLst>
            <pc:docMk/>
            <pc:sldMk cId="0" sldId="258"/>
            <ac:spMk id="44" creationId="{00000000-0000-0000-0000-000000000000}"/>
          </ac:spMkLst>
        </pc:spChg>
        <pc:spChg chg="mod">
          <ac:chgData name="Giuliana Miceli" userId="5f1c9d0e36796aec" providerId="LiveId" clId="{32DCAD44-71EF-4236-940E-80FFCD1C60D1}" dt="2019-11-17T12:47:48.552" v="6802" actId="20577"/>
          <ac:spMkLst>
            <pc:docMk/>
            <pc:sldMk cId="0" sldId="258"/>
            <ac:spMk id="58" creationId="{00000000-0000-0000-0000-000000000000}"/>
          </ac:spMkLst>
        </pc:spChg>
        <pc:spChg chg="mod">
          <ac:chgData name="Giuliana Miceli" userId="5f1c9d0e36796aec" providerId="LiveId" clId="{32DCAD44-71EF-4236-940E-80FFCD1C60D1}" dt="2019-11-17T11:48:57.468" v="6581" actId="179"/>
          <ac:spMkLst>
            <pc:docMk/>
            <pc:sldMk cId="0" sldId="258"/>
            <ac:spMk id="168" creationId="{00000000-0000-0000-0000-000000000000}"/>
          </ac:spMkLst>
        </pc:spChg>
        <pc:grpChg chg="add mod">
          <ac:chgData name="Giuliana Miceli" userId="5f1c9d0e36796aec" providerId="LiveId" clId="{32DCAD44-71EF-4236-940E-80FFCD1C60D1}" dt="2019-11-17T10:33:05.310" v="4641" actId="1035"/>
          <ac:grpSpMkLst>
            <pc:docMk/>
            <pc:sldMk cId="0" sldId="258"/>
            <ac:grpSpMk id="19" creationId="{7098FD99-EDBB-4186-BC35-30ED2C55A65F}"/>
          </ac:grpSpMkLst>
        </pc:grpChg>
        <pc:grpChg chg="add del mod">
          <ac:chgData name="Giuliana Miceli" userId="5f1c9d0e36796aec" providerId="LiveId" clId="{32DCAD44-71EF-4236-940E-80FFCD1C60D1}" dt="2019-11-16T11:12:43.801" v="740" actId="478"/>
          <ac:grpSpMkLst>
            <pc:docMk/>
            <pc:sldMk cId="0" sldId="258"/>
            <ac:grpSpMk id="24" creationId="{2D2CC6E0-373C-4A04-B2B2-DA84F3BA9786}"/>
          </ac:grpSpMkLst>
        </pc:grpChg>
        <pc:graphicFrameChg chg="add mod modGraphic">
          <ac:chgData name="Giuliana Miceli" userId="5f1c9d0e36796aec" providerId="LiveId" clId="{32DCAD44-71EF-4236-940E-80FFCD1C60D1}" dt="2019-11-17T12:50:04.199" v="6836" actId="20577"/>
          <ac:graphicFrameMkLst>
            <pc:docMk/>
            <pc:sldMk cId="0" sldId="258"/>
            <ac:graphicFrameMk id="2" creationId="{FD223BA1-D98A-4F74-9F8E-5EB73B5DD69D}"/>
          </ac:graphicFrameMkLst>
        </pc:graphicFrameChg>
        <pc:graphicFrameChg chg="add del mod modGraphic">
          <ac:chgData name="Giuliana Miceli" userId="5f1c9d0e36796aec" providerId="LiveId" clId="{32DCAD44-71EF-4236-940E-80FFCD1C60D1}" dt="2019-11-17T09:04:05.054" v="1528" actId="478"/>
          <ac:graphicFrameMkLst>
            <pc:docMk/>
            <pc:sldMk cId="0" sldId="258"/>
            <ac:graphicFrameMk id="5" creationId="{EDB1AC7E-9A88-4A51-9991-3A24B068DEFE}"/>
          </ac:graphicFrameMkLst>
        </pc:graphicFrameChg>
        <pc:graphicFrameChg chg="add mod modGraphic">
          <ac:chgData name="Giuliana Miceli" userId="5f1c9d0e36796aec" providerId="LiveId" clId="{32DCAD44-71EF-4236-940E-80FFCD1C60D1}" dt="2019-11-17T12:49:59.726" v="6834" actId="20577"/>
          <ac:graphicFrameMkLst>
            <pc:docMk/>
            <pc:sldMk cId="0" sldId="258"/>
            <ac:graphicFrameMk id="7" creationId="{98905969-FBDD-4E97-A04C-4D5AE39E08BA}"/>
          </ac:graphicFrameMkLst>
        </pc:graphicFrameChg>
        <pc:graphicFrameChg chg="add del mod">
          <ac:chgData name="Giuliana Miceli" userId="5f1c9d0e36796aec" providerId="LiveId" clId="{32DCAD44-71EF-4236-940E-80FFCD1C60D1}" dt="2019-11-16T12:06:35.302" v="939" actId="478"/>
          <ac:graphicFrameMkLst>
            <pc:docMk/>
            <pc:sldMk cId="0" sldId="258"/>
            <ac:graphicFrameMk id="20" creationId="{E3DA653D-8CEE-4EB8-ACC2-DEB4538A6547}"/>
          </ac:graphicFrameMkLst>
        </pc:graphicFrameChg>
        <pc:graphicFrameChg chg="add mod modGraphic">
          <ac:chgData name="Giuliana Miceli" userId="5f1c9d0e36796aec" providerId="LiveId" clId="{32DCAD44-71EF-4236-940E-80FFCD1C60D1}" dt="2019-11-17T12:54:08.117" v="6929" actId="1036"/>
          <ac:graphicFrameMkLst>
            <pc:docMk/>
            <pc:sldMk cId="0" sldId="258"/>
            <ac:graphicFrameMk id="28" creationId="{87B0E496-6394-4B9D-9626-97B98EADCB45}"/>
          </ac:graphicFrameMkLst>
        </pc:graphicFrameChg>
        <pc:graphicFrameChg chg="add mod">
          <ac:chgData name="Giuliana Miceli" userId="5f1c9d0e36796aec" providerId="LiveId" clId="{32DCAD44-71EF-4236-940E-80FFCD1C60D1}" dt="2019-11-16T12:54:18.743" v="1021"/>
          <ac:graphicFrameMkLst>
            <pc:docMk/>
            <pc:sldMk cId="0" sldId="258"/>
            <ac:graphicFrameMk id="134" creationId="{D39B40E4-FC65-4976-BF5F-F6949F1BD90C}"/>
          </ac:graphicFrameMkLst>
        </pc:graphicFrameChg>
        <pc:picChg chg="add mod ord">
          <ac:chgData name="Giuliana Miceli" userId="5f1c9d0e36796aec" providerId="LiveId" clId="{32DCAD44-71EF-4236-940E-80FFCD1C60D1}" dt="2019-11-17T11:18:37.920" v="6091" actId="1076"/>
          <ac:picMkLst>
            <pc:docMk/>
            <pc:sldMk cId="0" sldId="258"/>
            <ac:picMk id="8" creationId="{6BAC2278-E2F8-46E1-AB7A-1E31E35F481B}"/>
          </ac:picMkLst>
        </pc:picChg>
        <pc:picChg chg="mod">
          <ac:chgData name="Giuliana Miceli" userId="5f1c9d0e36796aec" providerId="LiveId" clId="{32DCAD44-71EF-4236-940E-80FFCD1C60D1}" dt="2019-11-17T11:52:32.835" v="6615" actId="1036"/>
          <ac:picMkLst>
            <pc:docMk/>
            <pc:sldMk cId="0" sldId="258"/>
            <ac:picMk id="16" creationId="{00000000-0000-0000-0000-000000000000}"/>
          </ac:picMkLst>
        </pc:picChg>
        <pc:picChg chg="add mod modCrop">
          <ac:chgData name="Giuliana Miceli" userId="5f1c9d0e36796aec" providerId="LiveId" clId="{32DCAD44-71EF-4236-940E-80FFCD1C60D1}" dt="2019-11-17T11:18:43.632" v="6093" actId="1076"/>
          <ac:picMkLst>
            <pc:docMk/>
            <pc:sldMk cId="0" sldId="258"/>
            <ac:picMk id="17" creationId="{AD094B68-D7BD-479B-B393-10B630DFE70B}"/>
          </ac:picMkLst>
        </pc:picChg>
        <pc:picChg chg="add del mod modCrop">
          <ac:chgData name="Giuliana Miceli" userId="5f1c9d0e36796aec" providerId="LiveId" clId="{32DCAD44-71EF-4236-940E-80FFCD1C60D1}" dt="2019-11-17T09:58:21.524" v="3075" actId="478"/>
          <ac:picMkLst>
            <pc:docMk/>
            <pc:sldMk cId="0" sldId="258"/>
            <ac:picMk id="21" creationId="{291F429E-5B32-4C0E-ADA0-E759E6B35A48}"/>
          </ac:picMkLst>
        </pc:picChg>
        <pc:picChg chg="del">
          <ac:chgData name="Giuliana Miceli" userId="5f1c9d0e36796aec" providerId="LiveId" clId="{32DCAD44-71EF-4236-940E-80FFCD1C60D1}" dt="2019-11-16T11:12:35.371" v="736" actId="478"/>
          <ac:picMkLst>
            <pc:docMk/>
            <pc:sldMk cId="0" sldId="258"/>
            <ac:picMk id="26" creationId="{C1553BEF-0859-42C4-B02B-B3E879680CC5}"/>
          </ac:picMkLst>
        </pc:picChg>
        <pc:picChg chg="add mod modCrop">
          <ac:chgData name="Giuliana Miceli" userId="5f1c9d0e36796aec" providerId="LiveId" clId="{32DCAD44-71EF-4236-940E-80FFCD1C60D1}" dt="2019-11-17T12:52:20.377" v="6893" actId="1076"/>
          <ac:picMkLst>
            <pc:docMk/>
            <pc:sldMk cId="0" sldId="258"/>
            <ac:picMk id="26" creationId="{D37B1A4C-467E-4159-83ED-DFC4DFDF8BE5}"/>
          </ac:picMkLst>
        </pc:picChg>
        <pc:picChg chg="del">
          <ac:chgData name="Giuliana Miceli" userId="5f1c9d0e36796aec" providerId="LiveId" clId="{32DCAD44-71EF-4236-940E-80FFCD1C60D1}" dt="2019-11-16T11:12:38.571" v="737" actId="478"/>
          <ac:picMkLst>
            <pc:docMk/>
            <pc:sldMk cId="0" sldId="258"/>
            <ac:picMk id="27" creationId="{1FBA307E-FD55-4644-8176-65DF1E47BD48}"/>
          </ac:picMkLst>
        </pc:picChg>
        <pc:picChg chg="add del mod">
          <ac:chgData name="Giuliana Miceli" userId="5f1c9d0e36796aec" providerId="LiveId" clId="{32DCAD44-71EF-4236-940E-80FFCD1C60D1}" dt="2019-11-17T10:25:06.047" v="4410" actId="478"/>
          <ac:picMkLst>
            <pc:docMk/>
            <pc:sldMk cId="0" sldId="258"/>
            <ac:picMk id="29" creationId="{9BF35D7C-F4BC-4455-9B8A-A158EDB5ADD4}"/>
          </ac:picMkLst>
        </pc:picChg>
        <pc:picChg chg="add mod">
          <ac:chgData name="Giuliana Miceli" userId="5f1c9d0e36796aec" providerId="LiveId" clId="{32DCAD44-71EF-4236-940E-80FFCD1C60D1}" dt="2019-11-17T12:52:18.572" v="6892" actId="1076"/>
          <ac:picMkLst>
            <pc:docMk/>
            <pc:sldMk cId="0" sldId="258"/>
            <ac:picMk id="31" creationId="{530DCF1E-B01B-4BE5-83B6-C15E4D8219E0}"/>
          </ac:picMkLst>
        </pc:picChg>
        <pc:picChg chg="add mod modCrop">
          <ac:chgData name="Giuliana Miceli" userId="5f1c9d0e36796aec" providerId="LiveId" clId="{32DCAD44-71EF-4236-940E-80FFCD1C60D1}" dt="2019-11-17T12:53:48.088" v="6927" actId="14100"/>
          <ac:picMkLst>
            <pc:docMk/>
            <pc:sldMk cId="0" sldId="258"/>
            <ac:picMk id="33" creationId="{AA369720-61DC-474D-B3BC-F11EBEA4B433}"/>
          </ac:picMkLst>
        </pc:picChg>
        <pc:picChg chg="add mod">
          <ac:chgData name="Giuliana Miceli" userId="5f1c9d0e36796aec" providerId="LiveId" clId="{32DCAD44-71EF-4236-940E-80FFCD1C60D1}" dt="2019-11-17T12:53:52.272" v="6928" actId="1038"/>
          <ac:picMkLst>
            <pc:docMk/>
            <pc:sldMk cId="0" sldId="258"/>
            <ac:picMk id="35" creationId="{9466D6F8-49FF-4A70-8CEB-568C89F90E9B}"/>
          </ac:picMkLst>
        </pc:picChg>
        <pc:picChg chg="add mod">
          <ac:chgData name="Giuliana Miceli" userId="5f1c9d0e36796aec" providerId="LiveId" clId="{32DCAD44-71EF-4236-940E-80FFCD1C60D1}" dt="2019-11-17T12:46:05.924" v="6783" actId="1036"/>
          <ac:picMkLst>
            <pc:docMk/>
            <pc:sldMk cId="0" sldId="258"/>
            <ac:picMk id="37" creationId="{515B6F60-BCBC-4299-8FD8-2304AC7202FA}"/>
          </ac:picMkLst>
        </pc:picChg>
        <pc:picChg chg="add del mod">
          <ac:chgData name="Giuliana Miceli" userId="5f1c9d0e36796aec" providerId="LiveId" clId="{32DCAD44-71EF-4236-940E-80FFCD1C60D1}" dt="2019-11-16T12:50:01.437" v="1015" actId="478"/>
          <ac:picMkLst>
            <pc:docMk/>
            <pc:sldMk cId="0" sldId="258"/>
            <ac:picMk id="129" creationId="{F4042C36-07C2-4172-A773-C0DC4418F775}"/>
          </ac:picMkLst>
        </pc:picChg>
        <pc:picChg chg="add del mod">
          <ac:chgData name="Giuliana Miceli" userId="5f1c9d0e36796aec" providerId="LiveId" clId="{32DCAD44-71EF-4236-940E-80FFCD1C60D1}" dt="2019-11-16T12:53:03.323" v="1017" actId="478"/>
          <ac:picMkLst>
            <pc:docMk/>
            <pc:sldMk cId="0" sldId="258"/>
            <ac:picMk id="131" creationId="{BDE40691-8AC9-4CE6-B43B-26B4ADBFD98B}"/>
          </ac:picMkLst>
        </pc:picChg>
        <pc:picChg chg="add del mod">
          <ac:chgData name="Giuliana Miceli" userId="5f1c9d0e36796aec" providerId="LiveId" clId="{32DCAD44-71EF-4236-940E-80FFCD1C60D1}" dt="2019-11-16T12:53:52.465" v="1020" actId="478"/>
          <ac:picMkLst>
            <pc:docMk/>
            <pc:sldMk cId="0" sldId="258"/>
            <ac:picMk id="133" creationId="{68CD11B2-4630-42E2-B8B7-B9E573C2F429}"/>
          </ac:picMkLst>
        </pc:picChg>
        <pc:picChg chg="add del mod">
          <ac:chgData name="Giuliana Miceli" userId="5f1c9d0e36796aec" providerId="LiveId" clId="{32DCAD44-71EF-4236-940E-80FFCD1C60D1}" dt="2019-11-16T12:59:10.075" v="1035" actId="478"/>
          <ac:picMkLst>
            <pc:docMk/>
            <pc:sldMk cId="0" sldId="258"/>
            <ac:picMk id="136" creationId="{0D98BABB-8B64-4357-984E-A7D29D0F1365}"/>
          </ac:picMkLst>
        </pc:picChg>
        <pc:picChg chg="add del mod">
          <ac:chgData name="Giuliana Miceli" userId="5f1c9d0e36796aec" providerId="LiveId" clId="{32DCAD44-71EF-4236-940E-80FFCD1C60D1}" dt="2019-11-16T13:02:07.692" v="1038" actId="478"/>
          <ac:picMkLst>
            <pc:docMk/>
            <pc:sldMk cId="0" sldId="258"/>
            <ac:picMk id="138" creationId="{D92D16E7-AFC9-46C2-A134-7E75DEC2B916}"/>
          </ac:picMkLst>
        </pc:picChg>
        <pc:picChg chg="add del mod">
          <ac:chgData name="Giuliana Miceli" userId="5f1c9d0e36796aec" providerId="LiveId" clId="{32DCAD44-71EF-4236-940E-80FFCD1C60D1}" dt="2019-11-17T12:45:36.026" v="6776" actId="478"/>
          <ac:picMkLst>
            <pc:docMk/>
            <pc:sldMk cId="0" sldId="258"/>
            <ac:picMk id="140" creationId="{E759886C-13A5-40E1-9464-9C56104498DD}"/>
          </ac:picMkLst>
        </pc:picChg>
        <pc:cxnChg chg="add del mod">
          <ac:chgData name="Giuliana Miceli" userId="5f1c9d0e36796aec" providerId="LiveId" clId="{32DCAD44-71EF-4236-940E-80FFCD1C60D1}" dt="2019-11-16T12:11:35.136" v="974" actId="478"/>
          <ac:cxnSpMkLst>
            <pc:docMk/>
            <pc:sldMk cId="0" sldId="258"/>
            <ac:cxnSpMk id="30" creationId="{FDA26C4B-5FCA-4357-9F2F-FDBC95EAEE85}"/>
          </ac:cxnSpMkLst>
        </pc:cxnChg>
        <pc:cxnChg chg="add del mod">
          <ac:chgData name="Giuliana Miceli" userId="5f1c9d0e36796aec" providerId="LiveId" clId="{32DCAD44-71EF-4236-940E-80FFCD1C60D1}" dt="2019-11-16T12:12:00.277" v="978" actId="478"/>
          <ac:cxnSpMkLst>
            <pc:docMk/>
            <pc:sldMk cId="0" sldId="258"/>
            <ac:cxnSpMk id="37" creationId="{3E0DAC2E-2E3B-4544-9525-B6EE87179FB9}"/>
          </ac:cxnSpMkLst>
        </pc:cxnChg>
        <pc:cxnChg chg="add del mod">
          <ac:chgData name="Giuliana Miceli" userId="5f1c9d0e36796aec" providerId="LiveId" clId="{32DCAD44-71EF-4236-940E-80FFCD1C60D1}" dt="2019-11-16T12:12:11.892" v="982" actId="478"/>
          <ac:cxnSpMkLst>
            <pc:docMk/>
            <pc:sldMk cId="0" sldId="258"/>
            <ac:cxnSpMk id="41" creationId="{99E2DDB1-643C-407D-97A5-79E8079F99C3}"/>
          </ac:cxnSpMkLst>
        </pc:cxnChg>
        <pc:cxnChg chg="add del mod">
          <ac:chgData name="Giuliana Miceli" userId="5f1c9d0e36796aec" providerId="LiveId" clId="{32DCAD44-71EF-4236-940E-80FFCD1C60D1}" dt="2019-11-16T12:12:28.190" v="986" actId="478"/>
          <ac:cxnSpMkLst>
            <pc:docMk/>
            <pc:sldMk cId="0" sldId="258"/>
            <ac:cxnSpMk id="46" creationId="{8DDD7191-FE3E-4398-BD7D-A04ADAEBDDF1}"/>
          </ac:cxnSpMkLst>
        </pc:cxnChg>
        <pc:cxnChg chg="add del mod">
          <ac:chgData name="Giuliana Miceli" userId="5f1c9d0e36796aec" providerId="LiveId" clId="{32DCAD44-71EF-4236-940E-80FFCD1C60D1}" dt="2019-11-16T12:12:55.515" v="993" actId="478"/>
          <ac:cxnSpMkLst>
            <pc:docMk/>
            <pc:sldMk cId="0" sldId="258"/>
            <ac:cxnSpMk id="50" creationId="{85A1B7D9-F34E-436B-B3AF-5C26BFF63C28}"/>
          </ac:cxnSpMkLst>
        </pc:cxnChg>
        <pc:cxnChg chg="add del mod">
          <ac:chgData name="Giuliana Miceli" userId="5f1c9d0e36796aec" providerId="LiveId" clId="{32DCAD44-71EF-4236-940E-80FFCD1C60D1}" dt="2019-11-16T12:13:22.650" v="998" actId="478"/>
          <ac:cxnSpMkLst>
            <pc:docMk/>
            <pc:sldMk cId="0" sldId="258"/>
            <ac:cxnSpMk id="55" creationId="{DAE9B137-6AF6-49FC-807E-D9BDC4B945C3}"/>
          </ac:cxnSpMkLst>
        </pc:cxnChg>
        <pc:cxnChg chg="add del mod">
          <ac:chgData name="Giuliana Miceli" userId="5f1c9d0e36796aec" providerId="LiveId" clId="{32DCAD44-71EF-4236-940E-80FFCD1C60D1}" dt="2019-11-16T12:49:19.730" v="1005" actId="478"/>
          <ac:cxnSpMkLst>
            <pc:docMk/>
            <pc:sldMk cId="0" sldId="258"/>
            <ac:cxnSpMk id="59" creationId="{2781E346-7D8C-4F20-A215-D08773191AA2}"/>
          </ac:cxnSpMkLst>
        </pc:cxnChg>
        <pc:cxnChg chg="add del mod">
          <ac:chgData name="Giuliana Miceli" userId="5f1c9d0e36796aec" providerId="LiveId" clId="{32DCAD44-71EF-4236-940E-80FFCD1C60D1}" dt="2019-11-16T12:14:03.020" v="1002" actId="478"/>
          <ac:cxnSpMkLst>
            <pc:docMk/>
            <pc:sldMk cId="0" sldId="258"/>
            <ac:cxnSpMk id="61" creationId="{B259BB0E-BF1A-41B4-A19E-E4D6918BA519}"/>
          </ac:cxnSpMkLst>
        </pc:cxnChg>
        <pc:cxnChg chg="add del mod">
          <ac:chgData name="Giuliana Miceli" userId="5f1c9d0e36796aec" providerId="LiveId" clId="{32DCAD44-71EF-4236-940E-80FFCD1C60D1}" dt="2019-11-16T12:14:13.626" v="1004" actId="478"/>
          <ac:cxnSpMkLst>
            <pc:docMk/>
            <pc:sldMk cId="0" sldId="258"/>
            <ac:cxnSpMk id="63" creationId="{1725DA52-51B8-43F9-AF08-1260121B80A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4975" cy="501650"/>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7788" y="0"/>
            <a:ext cx="2974975" cy="501650"/>
          </a:xfrm>
          <a:prstGeom prst="rect">
            <a:avLst/>
          </a:prstGeom>
        </p:spPr>
        <p:txBody>
          <a:bodyPr vert="horz" lIns="91440" tIns="45720" rIns="91440" bIns="45720" rtlCol="0"/>
          <a:lstStyle>
            <a:lvl1pPr algn="r">
              <a:defRPr sz="1200"/>
            </a:lvl1pPr>
          </a:lstStyle>
          <a:p>
            <a:fld id="{EB12BB51-F5E5-45AB-86C3-843C293A8451}" type="datetimeFigureOut">
              <a:rPr lang="en-US" smtClean="0"/>
              <a:t>11/19/2019</a:t>
            </a:fld>
            <a:endParaRPr lang="en-US"/>
          </a:p>
        </p:txBody>
      </p:sp>
      <p:sp>
        <p:nvSpPr>
          <p:cNvPr id="4" name="Segnaposto immagine diapositiva 3"/>
          <p:cNvSpPr>
            <a:spLocks noGrp="1" noRot="1" noChangeAspect="1"/>
          </p:cNvSpPr>
          <p:nvPr>
            <p:ph type="sldImg" idx="2"/>
          </p:nvPr>
        </p:nvSpPr>
        <p:spPr>
          <a:xfrm>
            <a:off x="2239963" y="1249363"/>
            <a:ext cx="2384425" cy="3373437"/>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810125"/>
            <a:ext cx="5492750" cy="3935413"/>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9493250"/>
            <a:ext cx="2974975" cy="501650"/>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7788" y="9493250"/>
            <a:ext cx="2974975" cy="501650"/>
          </a:xfrm>
          <a:prstGeom prst="rect">
            <a:avLst/>
          </a:prstGeom>
        </p:spPr>
        <p:txBody>
          <a:bodyPr vert="horz" lIns="91440" tIns="45720" rIns="91440" bIns="45720" rtlCol="0" anchor="b"/>
          <a:lstStyle>
            <a:lvl1pPr algn="r">
              <a:defRPr sz="1200"/>
            </a:lvl1pPr>
          </a:lstStyle>
          <a:p>
            <a:fld id="{D461DFE0-1DB8-4100-BDFA-E4CCE409B166}" type="slidenum">
              <a:rPr lang="en-US" smtClean="0"/>
              <a:t>‹N›</a:t>
            </a:fld>
            <a:endParaRPr lang="en-US"/>
          </a:p>
        </p:txBody>
      </p:sp>
    </p:spTree>
    <p:extLst>
      <p:ext uri="{BB962C8B-B14F-4D97-AF65-F5344CB8AC3E}">
        <p14:creationId xmlns:p14="http://schemas.microsoft.com/office/powerpoint/2010/main" val="2096787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461DFE0-1DB8-4100-BDFA-E4CCE409B166}" type="slidenum">
              <a:rPr lang="en-US" smtClean="0"/>
              <a:t>1</a:t>
            </a:fld>
            <a:endParaRPr lang="en-US"/>
          </a:p>
        </p:txBody>
      </p:sp>
    </p:spTree>
    <p:extLst>
      <p:ext uri="{BB962C8B-B14F-4D97-AF65-F5344CB8AC3E}">
        <p14:creationId xmlns:p14="http://schemas.microsoft.com/office/powerpoint/2010/main" val="428952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604725" y="9402476"/>
            <a:ext cx="18186876" cy="6487847"/>
          </a:xfrm>
        </p:spPr>
        <p:txBody>
          <a:bodyPr/>
          <a:lstStyle/>
          <a:p>
            <a:r>
              <a:rPr lang="pt-BR"/>
              <a:t>Clique para editar o estilo do título mestre</a:t>
            </a:r>
          </a:p>
        </p:txBody>
      </p:sp>
      <p:sp>
        <p:nvSpPr>
          <p:cNvPr id="3" name="Subtítulo 2"/>
          <p:cNvSpPr>
            <a:spLocks noGrp="1"/>
          </p:cNvSpPr>
          <p:nvPr>
            <p:ph type="subTitle" idx="1" hasCustomPrompt="1"/>
          </p:nvPr>
        </p:nvSpPr>
        <p:spPr>
          <a:xfrm>
            <a:off x="3209449" y="17151456"/>
            <a:ext cx="14977427" cy="7734970"/>
          </a:xfrm>
        </p:spPr>
        <p:txBody>
          <a:bodyPr/>
          <a:lstStyle>
            <a:lvl1pPr marL="0" indent="0" algn="ctr">
              <a:buNone/>
              <a:defRPr>
                <a:solidFill>
                  <a:schemeClr val="tx1">
                    <a:tint val="75000"/>
                  </a:schemeClr>
                </a:solidFill>
              </a:defRPr>
            </a:lvl1pPr>
            <a:lvl2pPr marL="1481455" indent="0" algn="ctr">
              <a:buNone/>
              <a:defRPr>
                <a:solidFill>
                  <a:schemeClr val="tx1">
                    <a:tint val="75000"/>
                  </a:schemeClr>
                </a:solidFill>
              </a:defRPr>
            </a:lvl2pPr>
            <a:lvl3pPr marL="2962910" indent="0" algn="ctr">
              <a:buNone/>
              <a:defRPr>
                <a:solidFill>
                  <a:schemeClr val="tx1">
                    <a:tint val="75000"/>
                  </a:schemeClr>
                </a:solidFill>
              </a:defRPr>
            </a:lvl3pPr>
            <a:lvl4pPr marL="4443730" indent="0" algn="ctr">
              <a:buNone/>
              <a:defRPr>
                <a:solidFill>
                  <a:schemeClr val="tx1">
                    <a:tint val="75000"/>
                  </a:schemeClr>
                </a:solidFill>
              </a:defRPr>
            </a:lvl4pPr>
            <a:lvl5pPr marL="5925185" indent="0" algn="ctr">
              <a:buNone/>
              <a:defRPr>
                <a:solidFill>
                  <a:schemeClr val="tx1">
                    <a:tint val="75000"/>
                  </a:schemeClr>
                </a:solidFill>
              </a:defRPr>
            </a:lvl5pPr>
            <a:lvl6pPr marL="7406640" indent="0" algn="ctr">
              <a:buNone/>
              <a:defRPr>
                <a:solidFill>
                  <a:schemeClr val="tx1">
                    <a:tint val="75000"/>
                  </a:schemeClr>
                </a:solidFill>
              </a:defRPr>
            </a:lvl6pPr>
            <a:lvl7pPr marL="8888095" indent="0" algn="ctr">
              <a:buNone/>
              <a:defRPr>
                <a:solidFill>
                  <a:schemeClr val="tx1">
                    <a:tint val="75000"/>
                  </a:schemeClr>
                </a:solidFill>
              </a:defRPr>
            </a:lvl7pPr>
            <a:lvl8pPr marL="10369550" indent="0" algn="ctr">
              <a:buNone/>
              <a:defRPr>
                <a:solidFill>
                  <a:schemeClr val="tx1">
                    <a:tint val="75000"/>
                  </a:schemeClr>
                </a:solidFill>
              </a:defRPr>
            </a:lvl8pPr>
            <a:lvl9pPr marL="11851005"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lvl1pPr>
              <a:defRPr/>
            </a:lvl1pPr>
          </a:lstStyle>
          <a:p>
            <a:pPr>
              <a:defRPr/>
            </a:pPr>
            <a:fld id="{2FC5A675-4772-45D3-B6B5-0827A448FFED}" type="datetimeFigureOut">
              <a:rPr lang="pt-BR"/>
              <a:t>19/11/2019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BAB7354A-10BE-4EA6-AE6F-D9FE572FA437}" type="slidenum">
              <a:rPr lang="pt-BR"/>
              <a:t>‹N›</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a:t>Clique para editar o estilo do título mestre</a:t>
            </a:r>
          </a:p>
        </p:txBody>
      </p:sp>
      <p:sp>
        <p:nvSpPr>
          <p:cNvPr id="3" name="Espaço Reservado para Texto Vertical 2"/>
          <p:cNvSpPr>
            <a:spLocks noGrp="1"/>
          </p:cNvSpPr>
          <p:nvPr>
            <p:ph type="body" orient="vert" idx="1" hasCustomPrompt="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B240C3F4-D1B4-400D-94A2-4A2014FDF4E5}" type="datetimeFigureOut">
              <a:rPr lang="pt-BR"/>
              <a:t>19/11/2019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3A35EC53-00E0-405A-ACB6-B813AD4B293D}" type="slidenum">
              <a:rPr lang="pt-BR"/>
              <a:t>‹N›</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51856371" y="7566819"/>
            <a:ext cx="16091820" cy="161201265"/>
          </a:xfrm>
        </p:spPr>
        <p:txBody>
          <a:bodyPr vert="eaVert"/>
          <a:lstStyle/>
          <a:p>
            <a:r>
              <a:rPr lang="pt-BR"/>
              <a:t>Clique para editar o estilo do título mestre</a:t>
            </a:r>
          </a:p>
        </p:txBody>
      </p:sp>
      <p:sp>
        <p:nvSpPr>
          <p:cNvPr id="3" name="Espaço Reservado para Texto Vertical 2"/>
          <p:cNvSpPr>
            <a:spLocks noGrp="1"/>
          </p:cNvSpPr>
          <p:nvPr>
            <p:ph type="body" orient="vert" idx="1" hasCustomPrompt="1"/>
          </p:nvPr>
        </p:nvSpPr>
        <p:spPr>
          <a:xfrm>
            <a:off x="3577201" y="7566819"/>
            <a:ext cx="47922567" cy="16120126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15C0DA9C-0B99-4E55-9E73-2206916F0CB7}" type="datetimeFigureOut">
              <a:rPr lang="pt-BR"/>
              <a:t>19/11/2019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1291B022-5A44-4B3C-BF63-D8072535CC25}" type="slidenum">
              <a:rPr lang="pt-BR"/>
              <a:t>‹N›</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a:t>Clique para editar o estilo do título mestre</a:t>
            </a:r>
          </a:p>
        </p:txBody>
      </p:sp>
      <p:sp>
        <p:nvSpPr>
          <p:cNvPr id="3" name="Espaço Reservado para Conteúdo 2"/>
          <p:cNvSpPr>
            <a:spLocks noGrp="1"/>
          </p:cNvSpPr>
          <p:nvPr>
            <p:ph idx="1" hasCustomPrompt="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09462C25-355C-449C-9927-0ACA2C789D9B}" type="datetimeFigureOut">
              <a:rPr lang="pt-BR"/>
              <a:t>19/11/2019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90FC3E92-6AC7-49CD-A785-B9389BA0ECE5}" type="slidenum">
              <a:rPr lang="pt-BR"/>
              <a:t>‹N›</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690163" y="19449530"/>
            <a:ext cx="18186876" cy="6011417"/>
          </a:xfrm>
        </p:spPr>
        <p:txBody>
          <a:bodyPr anchor="t"/>
          <a:lstStyle>
            <a:lvl1pPr algn="l">
              <a:defRPr sz="12930" b="1" cap="all"/>
            </a:lvl1pPr>
          </a:lstStyle>
          <a:p>
            <a:r>
              <a:rPr lang="pt-BR"/>
              <a:t>Clique para editar o estilo do título mestre</a:t>
            </a:r>
          </a:p>
        </p:txBody>
      </p:sp>
      <p:sp>
        <p:nvSpPr>
          <p:cNvPr id="3" name="Espaço Reservado para Texto 2"/>
          <p:cNvSpPr>
            <a:spLocks noGrp="1"/>
          </p:cNvSpPr>
          <p:nvPr>
            <p:ph type="body" idx="1" hasCustomPrompt="1"/>
          </p:nvPr>
        </p:nvSpPr>
        <p:spPr>
          <a:xfrm>
            <a:off x="1690163" y="12828565"/>
            <a:ext cx="18186876" cy="6620964"/>
          </a:xfrm>
        </p:spPr>
        <p:txBody>
          <a:bodyPr anchor="b"/>
          <a:lstStyle>
            <a:lvl1pPr marL="0" indent="0">
              <a:buNone/>
              <a:defRPr sz="6500">
                <a:solidFill>
                  <a:schemeClr val="tx1">
                    <a:tint val="75000"/>
                  </a:schemeClr>
                </a:solidFill>
              </a:defRPr>
            </a:lvl1pPr>
            <a:lvl2pPr marL="1481455" indent="0">
              <a:buNone/>
              <a:defRPr sz="5865">
                <a:solidFill>
                  <a:schemeClr val="tx1">
                    <a:tint val="75000"/>
                  </a:schemeClr>
                </a:solidFill>
              </a:defRPr>
            </a:lvl2pPr>
            <a:lvl3pPr marL="2962910" indent="0">
              <a:buNone/>
              <a:defRPr sz="5160">
                <a:solidFill>
                  <a:schemeClr val="tx1">
                    <a:tint val="75000"/>
                  </a:schemeClr>
                </a:solidFill>
              </a:defRPr>
            </a:lvl3pPr>
            <a:lvl4pPr marL="4443730" indent="0">
              <a:buNone/>
              <a:defRPr sz="4520">
                <a:solidFill>
                  <a:schemeClr val="tx1">
                    <a:tint val="75000"/>
                  </a:schemeClr>
                </a:solidFill>
              </a:defRPr>
            </a:lvl4pPr>
            <a:lvl5pPr marL="5925185" indent="0">
              <a:buNone/>
              <a:defRPr sz="4520">
                <a:solidFill>
                  <a:schemeClr val="tx1">
                    <a:tint val="75000"/>
                  </a:schemeClr>
                </a:solidFill>
              </a:defRPr>
            </a:lvl5pPr>
            <a:lvl6pPr marL="7406640" indent="0">
              <a:buNone/>
              <a:defRPr sz="4520">
                <a:solidFill>
                  <a:schemeClr val="tx1">
                    <a:tint val="75000"/>
                  </a:schemeClr>
                </a:solidFill>
              </a:defRPr>
            </a:lvl6pPr>
            <a:lvl7pPr marL="8888095" indent="0">
              <a:buNone/>
              <a:defRPr sz="4520">
                <a:solidFill>
                  <a:schemeClr val="tx1">
                    <a:tint val="75000"/>
                  </a:schemeClr>
                </a:solidFill>
              </a:defRPr>
            </a:lvl7pPr>
            <a:lvl8pPr marL="10369550" indent="0">
              <a:buNone/>
              <a:defRPr sz="4520">
                <a:solidFill>
                  <a:schemeClr val="tx1">
                    <a:tint val="75000"/>
                  </a:schemeClr>
                </a:solidFill>
              </a:defRPr>
            </a:lvl8pPr>
            <a:lvl9pPr marL="11851005" indent="0">
              <a:buNone/>
              <a:defRPr sz="452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lvl1pPr>
              <a:defRPr/>
            </a:lvl1pPr>
          </a:lstStyle>
          <a:p>
            <a:pPr>
              <a:defRPr/>
            </a:pPr>
            <a:fld id="{4C85D951-8D81-4365-B40A-5903A4FF4D00}" type="datetimeFigureOut">
              <a:rPr lang="pt-BR"/>
              <a:t>19/11/2019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10BFA01D-8BF9-4B1A-9B69-4B77DB1C265F}" type="slidenum">
              <a:rPr lang="pt-BR"/>
              <a:t>‹N›</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a:t>Clique para editar o estilo do título mestre</a:t>
            </a:r>
          </a:p>
        </p:txBody>
      </p:sp>
      <p:sp>
        <p:nvSpPr>
          <p:cNvPr id="3" name="Espaço Reservado para Conteúdo 2"/>
          <p:cNvSpPr>
            <a:spLocks noGrp="1"/>
          </p:cNvSpPr>
          <p:nvPr>
            <p:ph sz="half" idx="1" hasCustomPrompt="1"/>
          </p:nvPr>
        </p:nvSpPr>
        <p:spPr>
          <a:xfrm>
            <a:off x="3577199" y="44083725"/>
            <a:ext cx="32005336" cy="124684358"/>
          </a:xfrm>
        </p:spPr>
        <p:txBody>
          <a:bodyPr/>
          <a:lstStyle>
            <a:lvl1pPr>
              <a:defRPr sz="9045"/>
            </a:lvl1pPr>
            <a:lvl2pPr>
              <a:defRPr sz="7775"/>
            </a:lvl2pPr>
            <a:lvl3pPr>
              <a:defRPr sz="6500"/>
            </a:lvl3pPr>
            <a:lvl4pPr>
              <a:defRPr sz="5865"/>
            </a:lvl4pPr>
            <a:lvl5pPr>
              <a:defRPr sz="5865"/>
            </a:lvl5pPr>
            <a:lvl6pPr>
              <a:defRPr sz="5865"/>
            </a:lvl6pPr>
            <a:lvl7pPr>
              <a:defRPr sz="5865"/>
            </a:lvl7pPr>
            <a:lvl8pPr>
              <a:defRPr sz="5865"/>
            </a:lvl8pPr>
            <a:lvl9pPr>
              <a:defRPr sz="5865"/>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hasCustomPrompt="1"/>
          </p:nvPr>
        </p:nvSpPr>
        <p:spPr>
          <a:xfrm>
            <a:off x="35939143" y="44083725"/>
            <a:ext cx="32009049" cy="124684358"/>
          </a:xfrm>
        </p:spPr>
        <p:txBody>
          <a:bodyPr/>
          <a:lstStyle>
            <a:lvl1pPr>
              <a:defRPr sz="9045"/>
            </a:lvl1pPr>
            <a:lvl2pPr>
              <a:defRPr sz="7775"/>
            </a:lvl2pPr>
            <a:lvl3pPr>
              <a:defRPr sz="6500"/>
            </a:lvl3pPr>
            <a:lvl4pPr>
              <a:defRPr sz="5865"/>
            </a:lvl4pPr>
            <a:lvl5pPr>
              <a:defRPr sz="5865"/>
            </a:lvl5pPr>
            <a:lvl6pPr>
              <a:defRPr sz="5865"/>
            </a:lvl6pPr>
            <a:lvl7pPr>
              <a:defRPr sz="5865"/>
            </a:lvl7pPr>
            <a:lvl8pPr>
              <a:defRPr sz="5865"/>
            </a:lvl8pPr>
            <a:lvl9pPr>
              <a:defRPr sz="5865"/>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3"/>
          <p:cNvSpPr>
            <a:spLocks noGrp="1"/>
          </p:cNvSpPr>
          <p:nvPr>
            <p:ph type="dt" sz="half" idx="10"/>
          </p:nvPr>
        </p:nvSpPr>
        <p:spPr/>
        <p:txBody>
          <a:bodyPr/>
          <a:lstStyle>
            <a:lvl1pPr>
              <a:defRPr/>
            </a:lvl1pPr>
          </a:lstStyle>
          <a:p>
            <a:pPr>
              <a:defRPr/>
            </a:pPr>
            <a:fld id="{BF0C09A3-43DC-4153-ABB6-0985FCDBE983}" type="datetimeFigureOut">
              <a:rPr lang="pt-BR"/>
              <a:t>19/11/2019</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F129FDB2-4355-4B15-B180-A590A9420F35}" type="slidenum">
              <a:rPr lang="pt-BR"/>
              <a:t>‹N›</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069816" y="1212094"/>
            <a:ext cx="19256693" cy="5044546"/>
          </a:xfrm>
        </p:spPr>
        <p:txBody>
          <a:bodyPr/>
          <a:lstStyle>
            <a:lvl1pPr>
              <a:defRPr/>
            </a:lvl1pPr>
          </a:lstStyle>
          <a:p>
            <a:r>
              <a:rPr lang="pt-BR"/>
              <a:t>Clique para editar o estilo do título mestre</a:t>
            </a:r>
          </a:p>
        </p:txBody>
      </p:sp>
      <p:sp>
        <p:nvSpPr>
          <p:cNvPr id="3" name="Espaço Reservado para Texto 2"/>
          <p:cNvSpPr>
            <a:spLocks noGrp="1"/>
          </p:cNvSpPr>
          <p:nvPr>
            <p:ph type="body" idx="1" hasCustomPrompt="1"/>
          </p:nvPr>
        </p:nvSpPr>
        <p:spPr>
          <a:xfrm>
            <a:off x="1069817" y="6775108"/>
            <a:ext cx="9453759" cy="2823542"/>
          </a:xfrm>
        </p:spPr>
        <p:txBody>
          <a:bodyPr anchor="b"/>
          <a:lstStyle>
            <a:lvl1pPr marL="0" indent="0">
              <a:buNone/>
              <a:defRPr sz="7775" b="1"/>
            </a:lvl1pPr>
            <a:lvl2pPr marL="1481455" indent="0">
              <a:buNone/>
              <a:defRPr sz="6500" b="1"/>
            </a:lvl2pPr>
            <a:lvl3pPr marL="2962910" indent="0">
              <a:buNone/>
              <a:defRPr sz="5865" b="1"/>
            </a:lvl3pPr>
            <a:lvl4pPr marL="4443730" indent="0">
              <a:buNone/>
              <a:defRPr sz="5160" b="1"/>
            </a:lvl4pPr>
            <a:lvl5pPr marL="5925185" indent="0">
              <a:buNone/>
              <a:defRPr sz="5160" b="1"/>
            </a:lvl5pPr>
            <a:lvl6pPr marL="7406640" indent="0">
              <a:buNone/>
              <a:defRPr sz="5160" b="1"/>
            </a:lvl6pPr>
            <a:lvl7pPr marL="8888095" indent="0">
              <a:buNone/>
              <a:defRPr sz="5160" b="1"/>
            </a:lvl7pPr>
            <a:lvl8pPr marL="10369550" indent="0">
              <a:buNone/>
              <a:defRPr sz="5160" b="1"/>
            </a:lvl8pPr>
            <a:lvl9pPr marL="11851005" indent="0">
              <a:buNone/>
              <a:defRPr sz="5160" b="1"/>
            </a:lvl9pPr>
          </a:lstStyle>
          <a:p>
            <a:pPr lvl="0"/>
            <a:r>
              <a:rPr lang="pt-BR"/>
              <a:t>Clique para editar os estilos do texto mestre</a:t>
            </a:r>
          </a:p>
        </p:txBody>
      </p:sp>
      <p:sp>
        <p:nvSpPr>
          <p:cNvPr id="4" name="Espaço Reservado para Conteúdo 3"/>
          <p:cNvSpPr>
            <a:spLocks noGrp="1"/>
          </p:cNvSpPr>
          <p:nvPr>
            <p:ph sz="half" idx="2" hasCustomPrompt="1"/>
          </p:nvPr>
        </p:nvSpPr>
        <p:spPr>
          <a:xfrm>
            <a:off x="1069817" y="9598650"/>
            <a:ext cx="9453759" cy="17438717"/>
          </a:xfrm>
        </p:spPr>
        <p:txBody>
          <a:bodyPr/>
          <a:lstStyle>
            <a:lvl1pPr>
              <a:defRPr sz="7775"/>
            </a:lvl1pPr>
            <a:lvl2pPr>
              <a:defRPr sz="6500"/>
            </a:lvl2pPr>
            <a:lvl3pPr>
              <a:defRPr sz="5865"/>
            </a:lvl3pPr>
            <a:lvl4pPr>
              <a:defRPr sz="5160"/>
            </a:lvl4pPr>
            <a:lvl5pPr>
              <a:defRPr sz="5160"/>
            </a:lvl5pPr>
            <a:lvl6pPr>
              <a:defRPr sz="5160"/>
            </a:lvl6pPr>
            <a:lvl7pPr>
              <a:defRPr sz="5160"/>
            </a:lvl7pPr>
            <a:lvl8pPr>
              <a:defRPr sz="5160"/>
            </a:lvl8pPr>
            <a:lvl9pPr>
              <a:defRPr sz="516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hasCustomPrompt="1"/>
          </p:nvPr>
        </p:nvSpPr>
        <p:spPr>
          <a:xfrm>
            <a:off x="10869038" y="6775108"/>
            <a:ext cx="9457473" cy="2823542"/>
          </a:xfrm>
        </p:spPr>
        <p:txBody>
          <a:bodyPr anchor="b"/>
          <a:lstStyle>
            <a:lvl1pPr marL="0" indent="0">
              <a:buNone/>
              <a:defRPr sz="7775" b="1"/>
            </a:lvl1pPr>
            <a:lvl2pPr marL="1481455" indent="0">
              <a:buNone/>
              <a:defRPr sz="6500" b="1"/>
            </a:lvl2pPr>
            <a:lvl3pPr marL="2962910" indent="0">
              <a:buNone/>
              <a:defRPr sz="5865" b="1"/>
            </a:lvl3pPr>
            <a:lvl4pPr marL="4443730" indent="0">
              <a:buNone/>
              <a:defRPr sz="5160" b="1"/>
            </a:lvl4pPr>
            <a:lvl5pPr marL="5925185" indent="0">
              <a:buNone/>
              <a:defRPr sz="5160" b="1"/>
            </a:lvl5pPr>
            <a:lvl6pPr marL="7406640" indent="0">
              <a:buNone/>
              <a:defRPr sz="5160" b="1"/>
            </a:lvl6pPr>
            <a:lvl7pPr marL="8888095" indent="0">
              <a:buNone/>
              <a:defRPr sz="5160" b="1"/>
            </a:lvl7pPr>
            <a:lvl8pPr marL="10369550" indent="0">
              <a:buNone/>
              <a:defRPr sz="5160" b="1"/>
            </a:lvl8pPr>
            <a:lvl9pPr marL="11851005" indent="0">
              <a:buNone/>
              <a:defRPr sz="5160" b="1"/>
            </a:lvl9pPr>
          </a:lstStyle>
          <a:p>
            <a:pPr lvl="0"/>
            <a:r>
              <a:rPr lang="pt-BR"/>
              <a:t>Clique para editar os estilos do texto mestre</a:t>
            </a:r>
          </a:p>
        </p:txBody>
      </p:sp>
      <p:sp>
        <p:nvSpPr>
          <p:cNvPr id="6" name="Espaço Reservado para Conteúdo 5"/>
          <p:cNvSpPr>
            <a:spLocks noGrp="1"/>
          </p:cNvSpPr>
          <p:nvPr>
            <p:ph sz="quarter" idx="4" hasCustomPrompt="1"/>
          </p:nvPr>
        </p:nvSpPr>
        <p:spPr>
          <a:xfrm>
            <a:off x="10869038" y="9598650"/>
            <a:ext cx="9457473" cy="17438717"/>
          </a:xfrm>
        </p:spPr>
        <p:txBody>
          <a:bodyPr/>
          <a:lstStyle>
            <a:lvl1pPr>
              <a:defRPr sz="7775"/>
            </a:lvl1pPr>
            <a:lvl2pPr>
              <a:defRPr sz="6500"/>
            </a:lvl2pPr>
            <a:lvl3pPr>
              <a:defRPr sz="5865"/>
            </a:lvl3pPr>
            <a:lvl4pPr>
              <a:defRPr sz="5160"/>
            </a:lvl4pPr>
            <a:lvl5pPr>
              <a:defRPr sz="5160"/>
            </a:lvl5pPr>
            <a:lvl6pPr>
              <a:defRPr sz="5160"/>
            </a:lvl6pPr>
            <a:lvl7pPr>
              <a:defRPr sz="5160"/>
            </a:lvl7pPr>
            <a:lvl8pPr>
              <a:defRPr sz="5160"/>
            </a:lvl8pPr>
            <a:lvl9pPr>
              <a:defRPr sz="516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3"/>
          <p:cNvSpPr>
            <a:spLocks noGrp="1"/>
          </p:cNvSpPr>
          <p:nvPr>
            <p:ph type="dt" sz="half" idx="10"/>
          </p:nvPr>
        </p:nvSpPr>
        <p:spPr/>
        <p:txBody>
          <a:bodyPr/>
          <a:lstStyle>
            <a:lvl1pPr>
              <a:defRPr/>
            </a:lvl1pPr>
          </a:lstStyle>
          <a:p>
            <a:pPr>
              <a:defRPr/>
            </a:pPr>
            <a:fld id="{12975859-22EF-4D61-A5A5-05C989EB2E0A}" type="datetimeFigureOut">
              <a:rPr lang="pt-BR"/>
              <a:t>19/11/2019</a:t>
            </a:fld>
            <a:endParaRPr lang="pt-BR"/>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pPr>
              <a:defRPr/>
            </a:pPr>
            <a:fld id="{AFC7D7E6-3133-40E1-8D04-E6E2DE15029B}" type="slidenum">
              <a:rPr lang="pt-BR"/>
              <a:t>‹N›</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p>
            <a:r>
              <a:rPr lang="pt-BR"/>
              <a:t>Clique para editar o estilo do título mestre</a:t>
            </a:r>
          </a:p>
        </p:txBody>
      </p:sp>
      <p:sp>
        <p:nvSpPr>
          <p:cNvPr id="3" name="Espaço Reservado para Data 3"/>
          <p:cNvSpPr>
            <a:spLocks noGrp="1"/>
          </p:cNvSpPr>
          <p:nvPr>
            <p:ph type="dt" sz="half" idx="10"/>
          </p:nvPr>
        </p:nvSpPr>
        <p:spPr/>
        <p:txBody>
          <a:bodyPr/>
          <a:lstStyle>
            <a:lvl1pPr>
              <a:defRPr/>
            </a:lvl1pPr>
          </a:lstStyle>
          <a:p>
            <a:pPr>
              <a:defRPr/>
            </a:pPr>
            <a:fld id="{06B2D30B-04BE-47FE-B363-E3D8A8E6DF81}" type="datetimeFigureOut">
              <a:rPr lang="pt-BR"/>
              <a:t>19/11/2019</a:t>
            </a:fld>
            <a:endParaRPr lang="pt-BR"/>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pPr>
              <a:defRPr/>
            </a:pPr>
            <a:fld id="{80B38905-4A13-4760-B4B4-E4C97B0F4C18}" type="slidenum">
              <a:rPr lang="pt-BR"/>
              <a:t>‹N›</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846EFA32-C59B-4ADA-8209-2B65893AF38C}" type="datetimeFigureOut">
              <a:rPr lang="pt-BR"/>
              <a:t>19/11/2019</a:t>
            </a:fld>
            <a:endParaRPr lang="pt-BR"/>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pPr>
              <a:defRPr/>
            </a:pPr>
            <a:fld id="{7797E977-3F0D-4BD2-84F0-656AAE0E4CBA}" type="slidenum">
              <a:rPr lang="pt-BR"/>
              <a:t>‹N›</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069818" y="1205087"/>
            <a:ext cx="7039243" cy="5128622"/>
          </a:xfrm>
        </p:spPr>
        <p:txBody>
          <a:bodyPr anchor="b"/>
          <a:lstStyle>
            <a:lvl1pPr algn="l">
              <a:defRPr sz="6500" b="1"/>
            </a:lvl1pPr>
          </a:lstStyle>
          <a:p>
            <a:r>
              <a:rPr lang="pt-BR"/>
              <a:t>Clique para editar o estilo do título mestre</a:t>
            </a:r>
          </a:p>
        </p:txBody>
      </p:sp>
      <p:sp>
        <p:nvSpPr>
          <p:cNvPr id="3" name="Espaço Reservado para Conteúdo 2"/>
          <p:cNvSpPr>
            <a:spLocks noGrp="1"/>
          </p:cNvSpPr>
          <p:nvPr>
            <p:ph idx="1" hasCustomPrompt="1"/>
          </p:nvPr>
        </p:nvSpPr>
        <p:spPr>
          <a:xfrm>
            <a:off x="8365369" y="1205088"/>
            <a:ext cx="11961140" cy="25832281"/>
          </a:xfrm>
        </p:spPr>
        <p:txBody>
          <a:bodyPr/>
          <a:lstStyle>
            <a:lvl1pPr>
              <a:defRPr sz="10385"/>
            </a:lvl1pPr>
            <a:lvl2pPr>
              <a:defRPr sz="9045"/>
            </a:lvl2pPr>
            <a:lvl3pPr>
              <a:defRPr sz="7775"/>
            </a:lvl3pPr>
            <a:lvl4pPr>
              <a:defRPr sz="6500"/>
            </a:lvl4pPr>
            <a:lvl5pPr>
              <a:defRPr sz="6500"/>
            </a:lvl5pPr>
            <a:lvl6pPr>
              <a:defRPr sz="6500"/>
            </a:lvl6pPr>
            <a:lvl7pPr>
              <a:defRPr sz="6500"/>
            </a:lvl7pPr>
            <a:lvl8pPr>
              <a:defRPr sz="6500"/>
            </a:lvl8pPr>
            <a:lvl9pPr>
              <a:defRPr sz="65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hasCustomPrompt="1"/>
          </p:nvPr>
        </p:nvSpPr>
        <p:spPr>
          <a:xfrm>
            <a:off x="1069818" y="6333711"/>
            <a:ext cx="7039243" cy="20703659"/>
          </a:xfrm>
        </p:spPr>
        <p:txBody>
          <a:bodyPr/>
          <a:lstStyle>
            <a:lvl1pPr marL="0" indent="0">
              <a:buNone/>
              <a:defRPr sz="4520"/>
            </a:lvl1pPr>
            <a:lvl2pPr marL="1481455" indent="0">
              <a:buNone/>
              <a:defRPr sz="3885"/>
            </a:lvl2pPr>
            <a:lvl3pPr marL="2962910" indent="0">
              <a:buNone/>
              <a:defRPr sz="3250"/>
            </a:lvl3pPr>
            <a:lvl4pPr marL="4443730" indent="0">
              <a:buNone/>
              <a:defRPr sz="2895"/>
            </a:lvl4pPr>
            <a:lvl5pPr marL="5925185" indent="0">
              <a:buNone/>
              <a:defRPr sz="2895"/>
            </a:lvl5pPr>
            <a:lvl6pPr marL="7406640" indent="0">
              <a:buNone/>
              <a:defRPr sz="2895"/>
            </a:lvl6pPr>
            <a:lvl7pPr marL="8888095" indent="0">
              <a:buNone/>
              <a:defRPr sz="2895"/>
            </a:lvl7pPr>
            <a:lvl8pPr marL="10369550" indent="0">
              <a:buNone/>
              <a:defRPr sz="2895"/>
            </a:lvl8pPr>
            <a:lvl9pPr marL="11851005" indent="0">
              <a:buNone/>
              <a:defRPr sz="2895"/>
            </a:lvl9pPr>
          </a:lstStyle>
          <a:p>
            <a:pPr lvl="0"/>
            <a:r>
              <a:rPr lang="pt-BR"/>
              <a:t>Clique para editar os estilos do texto mestre</a:t>
            </a:r>
          </a:p>
        </p:txBody>
      </p:sp>
      <p:sp>
        <p:nvSpPr>
          <p:cNvPr id="5" name="Espaço Reservado para Data 3"/>
          <p:cNvSpPr>
            <a:spLocks noGrp="1"/>
          </p:cNvSpPr>
          <p:nvPr>
            <p:ph type="dt" sz="half" idx="10"/>
          </p:nvPr>
        </p:nvSpPr>
        <p:spPr/>
        <p:txBody>
          <a:bodyPr/>
          <a:lstStyle>
            <a:lvl1pPr>
              <a:defRPr/>
            </a:lvl1pPr>
          </a:lstStyle>
          <a:p>
            <a:pPr>
              <a:defRPr/>
            </a:pPr>
            <a:fld id="{DB963F24-369B-4E7C-9372-C22763B9D908}" type="datetimeFigureOut">
              <a:rPr lang="pt-BR"/>
              <a:t>19/11/2019</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AC724080-ACFB-4045-A273-8D83B47F8939}" type="slidenum">
              <a:rPr lang="pt-BR"/>
              <a:t>‹N›</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193830" y="21187093"/>
            <a:ext cx="12837795" cy="2501256"/>
          </a:xfrm>
        </p:spPr>
        <p:txBody>
          <a:bodyPr anchor="b"/>
          <a:lstStyle>
            <a:lvl1pPr algn="l">
              <a:defRPr sz="6500" b="1"/>
            </a:lvl1pPr>
          </a:lstStyle>
          <a:p>
            <a:r>
              <a:rPr lang="pt-BR"/>
              <a:t>Clique para editar o estilo do título mestre</a:t>
            </a:r>
          </a:p>
        </p:txBody>
      </p:sp>
      <p:sp>
        <p:nvSpPr>
          <p:cNvPr id="3" name="Espaço Reservado para Imagem 2"/>
          <p:cNvSpPr>
            <a:spLocks noGrp="1"/>
          </p:cNvSpPr>
          <p:nvPr>
            <p:ph type="pic" idx="1"/>
          </p:nvPr>
        </p:nvSpPr>
        <p:spPr>
          <a:xfrm>
            <a:off x="4193830" y="2704437"/>
            <a:ext cx="12837795" cy="18160365"/>
          </a:xfrm>
        </p:spPr>
        <p:txBody>
          <a:bodyPr rtlCol="0">
            <a:normAutofit/>
          </a:bodyPr>
          <a:lstStyle>
            <a:lvl1pPr marL="0" indent="0">
              <a:buNone/>
              <a:defRPr sz="10385"/>
            </a:lvl1pPr>
            <a:lvl2pPr marL="1481455" indent="0">
              <a:buNone/>
              <a:defRPr sz="9045"/>
            </a:lvl2pPr>
            <a:lvl3pPr marL="2962910" indent="0">
              <a:buNone/>
              <a:defRPr sz="7775"/>
            </a:lvl3pPr>
            <a:lvl4pPr marL="4443730" indent="0">
              <a:buNone/>
              <a:defRPr sz="6500"/>
            </a:lvl4pPr>
            <a:lvl5pPr marL="5925185" indent="0">
              <a:buNone/>
              <a:defRPr sz="6500"/>
            </a:lvl5pPr>
            <a:lvl6pPr marL="7406640" indent="0">
              <a:buNone/>
              <a:defRPr sz="6500"/>
            </a:lvl6pPr>
            <a:lvl7pPr marL="8888095" indent="0">
              <a:buNone/>
              <a:defRPr sz="6500"/>
            </a:lvl7pPr>
            <a:lvl8pPr marL="10369550" indent="0">
              <a:buNone/>
              <a:defRPr sz="6500"/>
            </a:lvl8pPr>
            <a:lvl9pPr marL="11851005" indent="0">
              <a:buNone/>
              <a:defRPr sz="6500"/>
            </a:lvl9pPr>
          </a:lstStyle>
          <a:p>
            <a:pPr lvl="0"/>
            <a:endParaRPr lang="pt-BR" noProof="0"/>
          </a:p>
        </p:txBody>
      </p:sp>
      <p:sp>
        <p:nvSpPr>
          <p:cNvPr id="4" name="Espaço Reservado para Texto 3"/>
          <p:cNvSpPr>
            <a:spLocks noGrp="1"/>
          </p:cNvSpPr>
          <p:nvPr>
            <p:ph type="body" sz="half" idx="2" hasCustomPrompt="1"/>
          </p:nvPr>
        </p:nvSpPr>
        <p:spPr>
          <a:xfrm>
            <a:off x="4193830" y="23688350"/>
            <a:ext cx="12837795" cy="3552199"/>
          </a:xfrm>
        </p:spPr>
        <p:txBody>
          <a:bodyPr/>
          <a:lstStyle>
            <a:lvl1pPr marL="0" indent="0">
              <a:buNone/>
              <a:defRPr sz="4520"/>
            </a:lvl1pPr>
            <a:lvl2pPr marL="1481455" indent="0">
              <a:buNone/>
              <a:defRPr sz="3885"/>
            </a:lvl2pPr>
            <a:lvl3pPr marL="2962910" indent="0">
              <a:buNone/>
              <a:defRPr sz="3250"/>
            </a:lvl3pPr>
            <a:lvl4pPr marL="4443730" indent="0">
              <a:buNone/>
              <a:defRPr sz="2895"/>
            </a:lvl4pPr>
            <a:lvl5pPr marL="5925185" indent="0">
              <a:buNone/>
              <a:defRPr sz="2895"/>
            </a:lvl5pPr>
            <a:lvl6pPr marL="7406640" indent="0">
              <a:buNone/>
              <a:defRPr sz="2895"/>
            </a:lvl6pPr>
            <a:lvl7pPr marL="8888095" indent="0">
              <a:buNone/>
              <a:defRPr sz="2895"/>
            </a:lvl7pPr>
            <a:lvl8pPr marL="10369550" indent="0">
              <a:buNone/>
              <a:defRPr sz="2895"/>
            </a:lvl8pPr>
            <a:lvl9pPr marL="11851005" indent="0">
              <a:buNone/>
              <a:defRPr sz="2895"/>
            </a:lvl9pPr>
          </a:lstStyle>
          <a:p>
            <a:pPr lvl="0"/>
            <a:r>
              <a:rPr lang="pt-BR"/>
              <a:t>Clique para editar os estilos do texto mestre</a:t>
            </a:r>
          </a:p>
        </p:txBody>
      </p:sp>
      <p:sp>
        <p:nvSpPr>
          <p:cNvPr id="5" name="Espaço Reservado para Data 3"/>
          <p:cNvSpPr>
            <a:spLocks noGrp="1"/>
          </p:cNvSpPr>
          <p:nvPr>
            <p:ph type="dt" sz="half" idx="10"/>
          </p:nvPr>
        </p:nvSpPr>
        <p:spPr/>
        <p:txBody>
          <a:bodyPr/>
          <a:lstStyle>
            <a:lvl1pPr>
              <a:defRPr/>
            </a:lvl1pPr>
          </a:lstStyle>
          <a:p>
            <a:pPr>
              <a:defRPr/>
            </a:pPr>
            <a:fld id="{6A0830F5-9BFF-47AE-8689-216AAD907356}" type="datetimeFigureOut">
              <a:rPr lang="pt-BR"/>
              <a:t>19/11/2019</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C6ED1DBF-E9D3-456B-9B91-75EB2D77D4CB}" type="slidenum">
              <a:rPr lang="pt-BR"/>
              <a:t>‹N›</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1070153" y="1212218"/>
            <a:ext cx="19256019" cy="504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9289" tIns="209644" rIns="419289" bIns="209644" numCol="1" anchor="ctr" anchorCtr="0" compatLnSpc="1"/>
          <a:lstStyle/>
          <a:p>
            <a:pPr lvl="0"/>
            <a:r>
              <a:rPr lang="pt-BR" altLang="en-US"/>
              <a:t>Clique para editar o estilo do título mestre</a:t>
            </a:r>
          </a:p>
        </p:txBody>
      </p:sp>
      <p:sp>
        <p:nvSpPr>
          <p:cNvPr id="1027" name="Espaço Reservado para Texto 2"/>
          <p:cNvSpPr>
            <a:spLocks noGrp="1"/>
          </p:cNvSpPr>
          <p:nvPr>
            <p:ph type="body" idx="1"/>
          </p:nvPr>
        </p:nvSpPr>
        <p:spPr bwMode="auto">
          <a:xfrm>
            <a:off x="1070153" y="7062289"/>
            <a:ext cx="19256019" cy="19974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9289" tIns="209644" rIns="419289" bIns="209644" numCol="1" anchor="t" anchorCtr="0" compatLnSpc="1"/>
          <a:lstStyle/>
          <a:p>
            <a:pPr lvl="0"/>
            <a:r>
              <a:rPr lang="pt-BR" altLang="en-US"/>
              <a:t>Clique para editar os estilos do texto mestre</a:t>
            </a:r>
          </a:p>
          <a:p>
            <a:pPr lvl="1"/>
            <a:r>
              <a:rPr lang="pt-BR" altLang="en-US"/>
              <a:t>Segundo nível</a:t>
            </a:r>
          </a:p>
          <a:p>
            <a:pPr lvl="2"/>
            <a:r>
              <a:rPr lang="pt-BR" altLang="en-US"/>
              <a:t>Terceiro nível</a:t>
            </a:r>
          </a:p>
          <a:p>
            <a:pPr lvl="3"/>
            <a:r>
              <a:rPr lang="pt-BR" altLang="en-US"/>
              <a:t>Quarto nível</a:t>
            </a:r>
          </a:p>
          <a:p>
            <a:pPr lvl="4"/>
            <a:r>
              <a:rPr lang="pt-BR" altLang="en-US"/>
              <a:t>Quinto nível</a:t>
            </a:r>
          </a:p>
        </p:txBody>
      </p:sp>
      <p:sp>
        <p:nvSpPr>
          <p:cNvPr id="4" name="Espaço Reservado para Data 3"/>
          <p:cNvSpPr>
            <a:spLocks noGrp="1"/>
          </p:cNvSpPr>
          <p:nvPr>
            <p:ph type="dt" sz="half" idx="2"/>
          </p:nvPr>
        </p:nvSpPr>
        <p:spPr>
          <a:xfrm>
            <a:off x="1070153" y="28052734"/>
            <a:ext cx="4991803" cy="1611800"/>
          </a:xfrm>
          <a:prstGeom prst="rect">
            <a:avLst/>
          </a:prstGeom>
        </p:spPr>
        <p:txBody>
          <a:bodyPr vert="horz" lIns="419289" tIns="209644" rIns="419289" bIns="209644" rtlCol="0" anchor="ctr"/>
          <a:lstStyle>
            <a:lvl1pPr algn="l" defTabSz="2962910" eaLnBrk="1" fontAlgn="auto" hangingPunct="1">
              <a:spcBef>
                <a:spcPts val="0"/>
              </a:spcBef>
              <a:spcAft>
                <a:spcPts val="0"/>
              </a:spcAft>
              <a:defRPr sz="3885">
                <a:solidFill>
                  <a:schemeClr val="tx1">
                    <a:tint val="75000"/>
                  </a:schemeClr>
                </a:solidFill>
                <a:latin typeface="+mn-lt"/>
              </a:defRPr>
            </a:lvl1pPr>
          </a:lstStyle>
          <a:p>
            <a:pPr>
              <a:defRPr/>
            </a:pPr>
            <a:fld id="{DA23DD2C-62C8-4F8B-8F40-929F53D87560}" type="datetimeFigureOut">
              <a:rPr lang="pt-BR"/>
              <a:t>19/11/2019</a:t>
            </a:fld>
            <a:endParaRPr lang="pt-BR"/>
          </a:p>
        </p:txBody>
      </p:sp>
      <p:sp>
        <p:nvSpPr>
          <p:cNvPr id="5" name="Espaço Reservado para Rodapé 4"/>
          <p:cNvSpPr>
            <a:spLocks noGrp="1"/>
          </p:cNvSpPr>
          <p:nvPr>
            <p:ph type="ftr" sz="quarter" idx="3"/>
          </p:nvPr>
        </p:nvSpPr>
        <p:spPr>
          <a:xfrm>
            <a:off x="7310467" y="28052734"/>
            <a:ext cx="6775391" cy="1611800"/>
          </a:xfrm>
          <a:prstGeom prst="rect">
            <a:avLst/>
          </a:prstGeom>
        </p:spPr>
        <p:txBody>
          <a:bodyPr vert="horz" lIns="419289" tIns="209644" rIns="419289" bIns="209644" rtlCol="0" anchor="ctr"/>
          <a:lstStyle>
            <a:lvl1pPr algn="ctr" defTabSz="2962910" eaLnBrk="1" fontAlgn="auto" hangingPunct="1">
              <a:spcBef>
                <a:spcPts val="0"/>
              </a:spcBef>
              <a:spcAft>
                <a:spcPts val="0"/>
              </a:spcAft>
              <a:defRPr sz="3885">
                <a:solidFill>
                  <a:schemeClr val="tx1">
                    <a:tint val="75000"/>
                  </a:schemeClr>
                </a:solidFill>
                <a:latin typeface="+mn-lt"/>
              </a:defRPr>
            </a:lvl1pPr>
          </a:lstStyle>
          <a:p>
            <a:pPr>
              <a:defRPr/>
            </a:pPr>
            <a:endParaRPr lang="pt-BR"/>
          </a:p>
        </p:txBody>
      </p:sp>
      <p:sp>
        <p:nvSpPr>
          <p:cNvPr id="6" name="Espaço Reservado para Número de Slide 5"/>
          <p:cNvSpPr>
            <a:spLocks noGrp="1"/>
          </p:cNvSpPr>
          <p:nvPr>
            <p:ph type="sldNum" sz="quarter" idx="4"/>
          </p:nvPr>
        </p:nvSpPr>
        <p:spPr>
          <a:xfrm>
            <a:off x="15334370" y="28052734"/>
            <a:ext cx="4991803" cy="1611800"/>
          </a:xfrm>
          <a:prstGeom prst="rect">
            <a:avLst/>
          </a:prstGeom>
        </p:spPr>
        <p:txBody>
          <a:bodyPr vert="horz" wrap="square" lIns="419289" tIns="209644" rIns="419289" bIns="209644" numCol="1" anchor="ctr" anchorCtr="0" compatLnSpc="1"/>
          <a:lstStyle>
            <a:lvl1pPr algn="r" eaLnBrk="1" hangingPunct="1">
              <a:defRPr sz="3885">
                <a:solidFill>
                  <a:srgbClr val="898989"/>
                </a:solidFill>
                <a:latin typeface="Calibri" panose="020F0502020204030204" pitchFamily="34" charset="0"/>
              </a:defRPr>
            </a:lvl1pPr>
          </a:lstStyle>
          <a:p>
            <a:pPr>
              <a:defRPr/>
            </a:pPr>
            <a:fld id="{18081A99-6B95-41F6-AD67-46C5C888EAB1}" type="slidenum">
              <a:rPr lang="pt-BR"/>
              <a:t>‹N›</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62275" rtl="0" eaLnBrk="0" fontAlgn="base" hangingPunct="0">
        <a:spcBef>
          <a:spcPct val="0"/>
        </a:spcBef>
        <a:spcAft>
          <a:spcPct val="0"/>
        </a:spcAft>
        <a:defRPr sz="14275" kern="1200">
          <a:solidFill>
            <a:schemeClr val="tx1"/>
          </a:solidFill>
          <a:latin typeface="+mj-lt"/>
          <a:ea typeface="+mj-ea"/>
          <a:cs typeface="+mj-cs"/>
        </a:defRPr>
      </a:lvl1pPr>
      <a:lvl2pPr algn="ctr" defTabSz="2962275" rtl="0" eaLnBrk="0" fontAlgn="base" hangingPunct="0">
        <a:spcBef>
          <a:spcPct val="0"/>
        </a:spcBef>
        <a:spcAft>
          <a:spcPct val="0"/>
        </a:spcAft>
        <a:defRPr sz="14275">
          <a:solidFill>
            <a:schemeClr val="tx1"/>
          </a:solidFill>
          <a:latin typeface="Calibri" panose="020F0502020204030204" pitchFamily="34" charset="0"/>
        </a:defRPr>
      </a:lvl2pPr>
      <a:lvl3pPr algn="ctr" defTabSz="2962275" rtl="0" eaLnBrk="0" fontAlgn="base" hangingPunct="0">
        <a:spcBef>
          <a:spcPct val="0"/>
        </a:spcBef>
        <a:spcAft>
          <a:spcPct val="0"/>
        </a:spcAft>
        <a:defRPr sz="14275">
          <a:solidFill>
            <a:schemeClr val="tx1"/>
          </a:solidFill>
          <a:latin typeface="Calibri" panose="020F0502020204030204" pitchFamily="34" charset="0"/>
        </a:defRPr>
      </a:lvl3pPr>
      <a:lvl4pPr algn="ctr" defTabSz="2962275" rtl="0" eaLnBrk="0" fontAlgn="base" hangingPunct="0">
        <a:spcBef>
          <a:spcPct val="0"/>
        </a:spcBef>
        <a:spcAft>
          <a:spcPct val="0"/>
        </a:spcAft>
        <a:defRPr sz="14275">
          <a:solidFill>
            <a:schemeClr val="tx1"/>
          </a:solidFill>
          <a:latin typeface="Calibri" panose="020F0502020204030204" pitchFamily="34" charset="0"/>
        </a:defRPr>
      </a:lvl4pPr>
      <a:lvl5pPr algn="ctr" defTabSz="2962275" rtl="0" eaLnBrk="0" fontAlgn="base" hangingPunct="0">
        <a:spcBef>
          <a:spcPct val="0"/>
        </a:spcBef>
        <a:spcAft>
          <a:spcPct val="0"/>
        </a:spcAft>
        <a:defRPr sz="14275">
          <a:solidFill>
            <a:schemeClr val="tx1"/>
          </a:solidFill>
          <a:latin typeface="Calibri" panose="020F0502020204030204" pitchFamily="34" charset="0"/>
        </a:defRPr>
      </a:lvl5pPr>
      <a:lvl6pPr marL="323215" algn="ctr" defTabSz="2962275" rtl="0" fontAlgn="base">
        <a:spcBef>
          <a:spcPct val="0"/>
        </a:spcBef>
        <a:spcAft>
          <a:spcPct val="0"/>
        </a:spcAft>
        <a:defRPr sz="14275">
          <a:solidFill>
            <a:schemeClr val="tx1"/>
          </a:solidFill>
          <a:latin typeface="Calibri" panose="020F0502020204030204" pitchFamily="34" charset="0"/>
        </a:defRPr>
      </a:lvl6pPr>
      <a:lvl7pPr marL="646430" algn="ctr" defTabSz="2962275" rtl="0" fontAlgn="base">
        <a:spcBef>
          <a:spcPct val="0"/>
        </a:spcBef>
        <a:spcAft>
          <a:spcPct val="0"/>
        </a:spcAft>
        <a:defRPr sz="14275">
          <a:solidFill>
            <a:schemeClr val="tx1"/>
          </a:solidFill>
          <a:latin typeface="Calibri" panose="020F0502020204030204" pitchFamily="34" charset="0"/>
        </a:defRPr>
      </a:lvl7pPr>
      <a:lvl8pPr marL="969010" algn="ctr" defTabSz="2962275" rtl="0" fontAlgn="base">
        <a:spcBef>
          <a:spcPct val="0"/>
        </a:spcBef>
        <a:spcAft>
          <a:spcPct val="0"/>
        </a:spcAft>
        <a:defRPr sz="14275">
          <a:solidFill>
            <a:schemeClr val="tx1"/>
          </a:solidFill>
          <a:latin typeface="Calibri" panose="020F0502020204030204" pitchFamily="34" charset="0"/>
        </a:defRPr>
      </a:lvl8pPr>
      <a:lvl9pPr marL="1292225" algn="ctr" defTabSz="2962275" rtl="0" fontAlgn="base">
        <a:spcBef>
          <a:spcPct val="0"/>
        </a:spcBef>
        <a:spcAft>
          <a:spcPct val="0"/>
        </a:spcAft>
        <a:defRPr sz="14275">
          <a:solidFill>
            <a:schemeClr val="tx1"/>
          </a:solidFill>
          <a:latin typeface="Calibri" panose="020F0502020204030204" pitchFamily="34" charset="0"/>
        </a:defRPr>
      </a:lvl9pPr>
    </p:titleStyle>
    <p:bodyStyle>
      <a:lvl1pPr marL="1110615" indent="-1110615" algn="l" defTabSz="2962275" rtl="0" eaLnBrk="0" fontAlgn="base" hangingPunct="0">
        <a:spcBef>
          <a:spcPct val="20000"/>
        </a:spcBef>
        <a:spcAft>
          <a:spcPct val="0"/>
        </a:spcAft>
        <a:buFont typeface="Arial" panose="020B0604020202020204" pitchFamily="34" charset="0"/>
        <a:buChar char="•"/>
        <a:defRPr sz="10385" kern="1200">
          <a:solidFill>
            <a:schemeClr val="tx1"/>
          </a:solidFill>
          <a:latin typeface="+mn-lt"/>
          <a:ea typeface="+mn-ea"/>
          <a:cs typeface="+mn-cs"/>
        </a:defRPr>
      </a:lvl1pPr>
      <a:lvl2pPr marL="2406015" indent="-925195" algn="l" defTabSz="2962275" rtl="0" eaLnBrk="0" fontAlgn="base" hangingPunct="0">
        <a:spcBef>
          <a:spcPct val="20000"/>
        </a:spcBef>
        <a:spcAft>
          <a:spcPct val="0"/>
        </a:spcAft>
        <a:buFont typeface="Arial" panose="020B0604020202020204" pitchFamily="34" charset="0"/>
        <a:buChar char="–"/>
        <a:defRPr sz="9045" kern="1200">
          <a:solidFill>
            <a:schemeClr val="tx1"/>
          </a:solidFill>
          <a:latin typeface="+mn-lt"/>
          <a:ea typeface="+mn-ea"/>
          <a:cs typeface="+mn-cs"/>
        </a:defRPr>
      </a:lvl2pPr>
      <a:lvl3pPr marL="3702685" indent="-740410" algn="l" defTabSz="2962275" rtl="0" eaLnBrk="0" fontAlgn="base" hangingPunct="0">
        <a:spcBef>
          <a:spcPct val="20000"/>
        </a:spcBef>
        <a:spcAft>
          <a:spcPct val="0"/>
        </a:spcAft>
        <a:buFont typeface="Arial" panose="020B0604020202020204" pitchFamily="34" charset="0"/>
        <a:buChar char="•"/>
        <a:defRPr sz="7775" kern="1200">
          <a:solidFill>
            <a:schemeClr val="tx1"/>
          </a:solidFill>
          <a:latin typeface="+mn-lt"/>
          <a:ea typeface="+mn-ea"/>
          <a:cs typeface="+mn-cs"/>
        </a:defRPr>
      </a:lvl3pPr>
      <a:lvl4pPr marL="5184775" indent="-740410" algn="l" defTabSz="2962275"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n-ea"/>
          <a:cs typeface="+mn-cs"/>
        </a:defRPr>
      </a:lvl4pPr>
      <a:lvl5pPr marL="6665595" indent="-740410" algn="l" defTabSz="2962275"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n-ea"/>
          <a:cs typeface="+mn-cs"/>
        </a:defRPr>
      </a:lvl5pPr>
      <a:lvl6pPr marL="8147685" indent="-740410" algn="l" defTabSz="2962910"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628505" indent="-740410" algn="l" defTabSz="2962910"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109960" indent="-740410" algn="l" defTabSz="2962910"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91415" indent="-740410" algn="l" defTabSz="2962910"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pt-BR"/>
      </a:defPPr>
      <a:lvl1pPr marL="0" algn="l" defTabSz="2962910" rtl="0" eaLnBrk="1" latinLnBrk="0" hangingPunct="1">
        <a:defRPr sz="5865" kern="1200">
          <a:solidFill>
            <a:schemeClr val="tx1"/>
          </a:solidFill>
          <a:latin typeface="+mn-lt"/>
          <a:ea typeface="+mn-ea"/>
          <a:cs typeface="+mn-cs"/>
        </a:defRPr>
      </a:lvl1pPr>
      <a:lvl2pPr marL="1481455" algn="l" defTabSz="2962910" rtl="0" eaLnBrk="1" latinLnBrk="0" hangingPunct="1">
        <a:defRPr sz="5865" kern="1200">
          <a:solidFill>
            <a:schemeClr val="tx1"/>
          </a:solidFill>
          <a:latin typeface="+mn-lt"/>
          <a:ea typeface="+mn-ea"/>
          <a:cs typeface="+mn-cs"/>
        </a:defRPr>
      </a:lvl2pPr>
      <a:lvl3pPr marL="2962910" algn="l" defTabSz="2962910" rtl="0" eaLnBrk="1" latinLnBrk="0" hangingPunct="1">
        <a:defRPr sz="5865" kern="1200">
          <a:solidFill>
            <a:schemeClr val="tx1"/>
          </a:solidFill>
          <a:latin typeface="+mn-lt"/>
          <a:ea typeface="+mn-ea"/>
          <a:cs typeface="+mn-cs"/>
        </a:defRPr>
      </a:lvl3pPr>
      <a:lvl4pPr marL="4443730" algn="l" defTabSz="2962910" rtl="0" eaLnBrk="1" latinLnBrk="0" hangingPunct="1">
        <a:defRPr sz="5865" kern="1200">
          <a:solidFill>
            <a:schemeClr val="tx1"/>
          </a:solidFill>
          <a:latin typeface="+mn-lt"/>
          <a:ea typeface="+mn-ea"/>
          <a:cs typeface="+mn-cs"/>
        </a:defRPr>
      </a:lvl4pPr>
      <a:lvl5pPr marL="5925185" algn="l" defTabSz="2962910" rtl="0" eaLnBrk="1" latinLnBrk="0" hangingPunct="1">
        <a:defRPr sz="5865" kern="1200">
          <a:solidFill>
            <a:schemeClr val="tx1"/>
          </a:solidFill>
          <a:latin typeface="+mn-lt"/>
          <a:ea typeface="+mn-ea"/>
          <a:cs typeface="+mn-cs"/>
        </a:defRPr>
      </a:lvl5pPr>
      <a:lvl6pPr marL="7406640" algn="l" defTabSz="2962910" rtl="0" eaLnBrk="1" latinLnBrk="0" hangingPunct="1">
        <a:defRPr sz="5865" kern="1200">
          <a:solidFill>
            <a:schemeClr val="tx1"/>
          </a:solidFill>
          <a:latin typeface="+mn-lt"/>
          <a:ea typeface="+mn-ea"/>
          <a:cs typeface="+mn-cs"/>
        </a:defRPr>
      </a:lvl6pPr>
      <a:lvl7pPr marL="8888095" algn="l" defTabSz="2962910" rtl="0" eaLnBrk="1" latinLnBrk="0" hangingPunct="1">
        <a:defRPr sz="5865" kern="1200">
          <a:solidFill>
            <a:schemeClr val="tx1"/>
          </a:solidFill>
          <a:latin typeface="+mn-lt"/>
          <a:ea typeface="+mn-ea"/>
          <a:cs typeface="+mn-cs"/>
        </a:defRPr>
      </a:lvl7pPr>
      <a:lvl8pPr marL="10369550" algn="l" defTabSz="2962910" rtl="0" eaLnBrk="1" latinLnBrk="0" hangingPunct="1">
        <a:defRPr sz="5865" kern="1200">
          <a:solidFill>
            <a:schemeClr val="tx1"/>
          </a:solidFill>
          <a:latin typeface="+mn-lt"/>
          <a:ea typeface="+mn-ea"/>
          <a:cs typeface="+mn-cs"/>
        </a:defRPr>
      </a:lvl8pPr>
      <a:lvl9pPr marL="11851005" algn="l" defTabSz="2962910" rtl="0" eaLnBrk="1" latinLnBrk="0" hangingPunct="1">
        <a:defRPr sz="5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8.svg"/><Relationship Id="rId3" Type="http://schemas.openxmlformats.org/officeDocument/2006/relationships/notesSlide" Target="../notesSlides/notesSlide1.xml"/><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slideLayout" Target="../slideLayouts/slideLayout1.xml"/><Relationship Id="rId16" Type="http://schemas.openxmlformats.org/officeDocument/2006/relationships/image" Target="../media/image11.png"/><Relationship Id="rId1" Type="http://schemas.openxmlformats.org/officeDocument/2006/relationships/vmlDrawing" Target="../drawings/vmlDrawing1.vml"/><Relationship Id="rId6" Type="http://schemas.openxmlformats.org/officeDocument/2006/relationships/image" Target="../media/image3.jpg"/><Relationship Id="rId11" Type="http://schemas.openxmlformats.org/officeDocument/2006/relationships/image" Target="../media/image6.svg"/><Relationship Id="rId5" Type="http://schemas.openxmlformats.org/officeDocument/2006/relationships/image" Target="../media/image2.jpg"/><Relationship Id="rId1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image" Target="../media/image1.jpeg"/><Relationship Id="rId9" Type="http://schemas.openxmlformats.org/officeDocument/2006/relationships/image" Target="../media/image4.jpe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10" name="Rectangle 9"/>
          <p:cNvSpPr/>
          <p:nvPr/>
        </p:nvSpPr>
        <p:spPr>
          <a:xfrm>
            <a:off x="0" y="9036"/>
            <a:ext cx="21396325" cy="38879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145"/>
          </a:p>
        </p:txBody>
      </p:sp>
      <p:sp>
        <p:nvSpPr>
          <p:cNvPr id="3" name="Freeform: Shape 2"/>
          <p:cNvSpPr/>
          <p:nvPr/>
        </p:nvSpPr>
        <p:spPr>
          <a:xfrm>
            <a:off x="0" y="9037"/>
            <a:ext cx="1191787" cy="1191531"/>
          </a:xfrm>
          <a:custGeom>
            <a:avLst/>
            <a:gdLst>
              <a:gd name="connsiteX0" fmla="*/ 1406769 w 2719754"/>
              <a:gd name="connsiteY0" fmla="*/ 23446 h 2907323"/>
              <a:gd name="connsiteX1" fmla="*/ 2719754 w 2719754"/>
              <a:gd name="connsiteY1" fmla="*/ 2907323 h 2907323"/>
              <a:gd name="connsiteX2" fmla="*/ 0 w 2719754"/>
              <a:gd name="connsiteY2" fmla="*/ 2907323 h 2907323"/>
              <a:gd name="connsiteX3" fmla="*/ 0 w 2719754"/>
              <a:gd name="connsiteY3" fmla="*/ 0 h 2907323"/>
              <a:gd name="connsiteX4" fmla="*/ 1406769 w 2719754"/>
              <a:gd name="connsiteY4" fmla="*/ 23446 h 2907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9754" h="2907323">
                <a:moveTo>
                  <a:pt x="1406769" y="23446"/>
                </a:moveTo>
                <a:lnTo>
                  <a:pt x="2719754" y="2907323"/>
                </a:lnTo>
                <a:lnTo>
                  <a:pt x="0" y="2907323"/>
                </a:lnTo>
                <a:lnTo>
                  <a:pt x="0" y="0"/>
                </a:lnTo>
                <a:lnTo>
                  <a:pt x="1406769" y="23446"/>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145"/>
          </a:p>
        </p:txBody>
      </p:sp>
      <p:sp>
        <p:nvSpPr>
          <p:cNvPr id="11" name="Freeform: Shape 10"/>
          <p:cNvSpPr/>
          <p:nvPr/>
        </p:nvSpPr>
        <p:spPr>
          <a:xfrm>
            <a:off x="-43076" y="655166"/>
            <a:ext cx="4221383" cy="3252188"/>
          </a:xfrm>
          <a:custGeom>
            <a:avLst/>
            <a:gdLst>
              <a:gd name="connsiteX0" fmla="*/ 30480 w 5974080"/>
              <a:gd name="connsiteY0" fmla="*/ 0 h 4602480"/>
              <a:gd name="connsiteX1" fmla="*/ 5974080 w 5974080"/>
              <a:gd name="connsiteY1" fmla="*/ 1463040 h 4602480"/>
              <a:gd name="connsiteX2" fmla="*/ 3352800 w 5974080"/>
              <a:gd name="connsiteY2" fmla="*/ 4602480 h 4602480"/>
              <a:gd name="connsiteX3" fmla="*/ 0 w 5974080"/>
              <a:gd name="connsiteY3" fmla="*/ 4602480 h 4602480"/>
              <a:gd name="connsiteX4" fmla="*/ 30480 w 5974080"/>
              <a:gd name="connsiteY4" fmla="*/ 0 h 4602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74080" h="4602480">
                <a:moveTo>
                  <a:pt x="30480" y="0"/>
                </a:moveTo>
                <a:lnTo>
                  <a:pt x="5974080" y="1463040"/>
                </a:lnTo>
                <a:lnTo>
                  <a:pt x="3352800" y="4602480"/>
                </a:lnTo>
                <a:lnTo>
                  <a:pt x="0" y="4602480"/>
                </a:lnTo>
                <a:lnTo>
                  <a:pt x="3048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145" dirty="0"/>
          </a:p>
        </p:txBody>
      </p:sp>
      <p:sp>
        <p:nvSpPr>
          <p:cNvPr id="13" name="Freeform: Shape 12"/>
          <p:cNvSpPr/>
          <p:nvPr/>
        </p:nvSpPr>
        <p:spPr>
          <a:xfrm>
            <a:off x="-43076" y="1947426"/>
            <a:ext cx="2390681" cy="1981465"/>
          </a:xfrm>
          <a:custGeom>
            <a:avLst/>
            <a:gdLst>
              <a:gd name="connsiteX0" fmla="*/ 3383280 w 3383280"/>
              <a:gd name="connsiteY0" fmla="*/ 2743200 h 2804160"/>
              <a:gd name="connsiteX1" fmla="*/ 0 w 3383280"/>
              <a:gd name="connsiteY1" fmla="*/ 0 h 2804160"/>
              <a:gd name="connsiteX2" fmla="*/ 0 w 3383280"/>
              <a:gd name="connsiteY2" fmla="*/ 2804160 h 2804160"/>
              <a:gd name="connsiteX3" fmla="*/ 3383280 w 3383280"/>
              <a:gd name="connsiteY3" fmla="*/ 2743200 h 2804160"/>
            </a:gdLst>
            <a:ahLst/>
            <a:cxnLst>
              <a:cxn ang="0">
                <a:pos x="connsiteX0" y="connsiteY0"/>
              </a:cxn>
              <a:cxn ang="0">
                <a:pos x="connsiteX1" y="connsiteY1"/>
              </a:cxn>
              <a:cxn ang="0">
                <a:pos x="connsiteX2" y="connsiteY2"/>
              </a:cxn>
              <a:cxn ang="0">
                <a:pos x="connsiteX3" y="connsiteY3"/>
              </a:cxn>
            </a:cxnLst>
            <a:rect l="l" t="t" r="r" b="b"/>
            <a:pathLst>
              <a:path w="3383280" h="2804160">
                <a:moveTo>
                  <a:pt x="3383280" y="2743200"/>
                </a:moveTo>
                <a:lnTo>
                  <a:pt x="0" y="0"/>
                </a:lnTo>
                <a:lnTo>
                  <a:pt x="0" y="2804160"/>
                </a:lnTo>
                <a:lnTo>
                  <a:pt x="3383280" y="274320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145" dirty="0"/>
          </a:p>
        </p:txBody>
      </p:sp>
      <p:sp>
        <p:nvSpPr>
          <p:cNvPr id="168" name="Text Box 4"/>
          <p:cNvSpPr txBox="1">
            <a:spLocks noChangeArrowheads="1"/>
          </p:cNvSpPr>
          <p:nvPr/>
        </p:nvSpPr>
        <p:spPr bwMode="auto">
          <a:xfrm>
            <a:off x="178669" y="83965"/>
            <a:ext cx="21104669" cy="3744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5240" tIns="152618" rIns="305240" bIns="152618">
            <a:spAutoFit/>
          </a:bodyPr>
          <a:lstStyle>
            <a:lvl1pPr eaLnBrk="0" hangingPunct="0">
              <a:defRPr sz="8300">
                <a:solidFill>
                  <a:schemeClr val="tx1"/>
                </a:solidFill>
                <a:latin typeface="Arial" panose="020B0604020202020204" pitchFamily="34" charset="0"/>
              </a:defRPr>
            </a:lvl1pPr>
            <a:lvl2pPr marL="742950" indent="-285750" eaLnBrk="0" hangingPunct="0">
              <a:defRPr sz="8300">
                <a:solidFill>
                  <a:schemeClr val="tx1"/>
                </a:solidFill>
                <a:latin typeface="Arial" panose="020B0604020202020204" pitchFamily="34" charset="0"/>
              </a:defRPr>
            </a:lvl2pPr>
            <a:lvl3pPr marL="1143000" indent="-228600" eaLnBrk="0" hangingPunct="0">
              <a:defRPr sz="8300">
                <a:solidFill>
                  <a:schemeClr val="tx1"/>
                </a:solidFill>
                <a:latin typeface="Arial" panose="020B0604020202020204" pitchFamily="34" charset="0"/>
              </a:defRPr>
            </a:lvl3pPr>
            <a:lvl4pPr marL="1600200" indent="-228600" eaLnBrk="0" hangingPunct="0">
              <a:defRPr sz="8300">
                <a:solidFill>
                  <a:schemeClr val="tx1"/>
                </a:solidFill>
                <a:latin typeface="Arial" panose="020B0604020202020204" pitchFamily="34" charset="0"/>
              </a:defRPr>
            </a:lvl4pPr>
            <a:lvl5pPr marL="2057400" indent="-228600" eaLnBrk="0" hangingPunct="0">
              <a:defRPr sz="8300">
                <a:solidFill>
                  <a:schemeClr val="tx1"/>
                </a:solidFill>
                <a:latin typeface="Arial" panose="020B0604020202020204" pitchFamily="34" charset="0"/>
              </a:defRPr>
            </a:lvl5pPr>
            <a:lvl6pPr marL="2514600" indent="-228600" defTabSz="4192905" eaLnBrk="0" fontAlgn="base" hangingPunct="0">
              <a:spcBef>
                <a:spcPct val="0"/>
              </a:spcBef>
              <a:spcAft>
                <a:spcPct val="0"/>
              </a:spcAft>
              <a:defRPr sz="8300">
                <a:solidFill>
                  <a:schemeClr val="tx1"/>
                </a:solidFill>
                <a:latin typeface="Arial" panose="020B0604020202020204" pitchFamily="34" charset="0"/>
              </a:defRPr>
            </a:lvl6pPr>
            <a:lvl7pPr marL="2971800" indent="-228600" defTabSz="4192905" eaLnBrk="0" fontAlgn="base" hangingPunct="0">
              <a:spcBef>
                <a:spcPct val="0"/>
              </a:spcBef>
              <a:spcAft>
                <a:spcPct val="0"/>
              </a:spcAft>
              <a:defRPr sz="8300">
                <a:solidFill>
                  <a:schemeClr val="tx1"/>
                </a:solidFill>
                <a:latin typeface="Arial" panose="020B0604020202020204" pitchFamily="34" charset="0"/>
              </a:defRPr>
            </a:lvl7pPr>
            <a:lvl8pPr marL="3429000" indent="-228600" defTabSz="4192905" eaLnBrk="0" fontAlgn="base" hangingPunct="0">
              <a:spcBef>
                <a:spcPct val="0"/>
              </a:spcBef>
              <a:spcAft>
                <a:spcPct val="0"/>
              </a:spcAft>
              <a:defRPr sz="8300">
                <a:solidFill>
                  <a:schemeClr val="tx1"/>
                </a:solidFill>
                <a:latin typeface="Arial" panose="020B0604020202020204" pitchFamily="34" charset="0"/>
              </a:defRPr>
            </a:lvl8pPr>
            <a:lvl9pPr marL="3886200" indent="-228600" defTabSz="4192905" eaLnBrk="0" fontAlgn="base" hangingPunct="0">
              <a:spcBef>
                <a:spcPct val="0"/>
              </a:spcBef>
              <a:spcAft>
                <a:spcPct val="0"/>
              </a:spcAft>
              <a:defRPr sz="8300">
                <a:solidFill>
                  <a:schemeClr val="tx1"/>
                </a:solidFill>
                <a:latin typeface="Arial" panose="020B0604020202020204" pitchFamily="34" charset="0"/>
              </a:defRPr>
            </a:lvl9pPr>
          </a:lstStyle>
          <a:p>
            <a:pPr algn="ctr">
              <a:lnSpc>
                <a:spcPct val="100000"/>
              </a:lnSpc>
            </a:pPr>
            <a:r>
              <a:rPr lang="en-US" sz="5000" b="1" spc="-1" dirty="0">
                <a:solidFill>
                  <a:schemeClr val="bg1"/>
                </a:solidFill>
                <a:latin typeface="Georgia" panose="02040502050405020303"/>
                <a:ea typeface="Georgia" panose="02040502050405020303"/>
              </a:rPr>
              <a:t>Optimal control of Trajectory of reusable launcher in </a:t>
            </a:r>
            <a:r>
              <a:rPr lang="en-US" sz="5000" b="1" spc="-1" dirty="0" err="1">
                <a:solidFill>
                  <a:schemeClr val="bg1"/>
                </a:solidFill>
                <a:latin typeface="Georgia" panose="02040502050405020303"/>
                <a:ea typeface="Georgia" panose="02040502050405020303"/>
              </a:rPr>
              <a:t>OpenMDAO</a:t>
            </a:r>
            <a:r>
              <a:rPr lang="en-US" sz="5000" b="1" spc="-1" dirty="0">
                <a:solidFill>
                  <a:schemeClr val="bg1"/>
                </a:solidFill>
                <a:latin typeface="Georgia" panose="02040502050405020303"/>
                <a:ea typeface="Georgia" panose="02040502050405020303"/>
              </a:rPr>
              <a:t>/</a:t>
            </a:r>
            <a:r>
              <a:rPr lang="en-US" sz="5000" b="1" spc="-1" dirty="0" err="1">
                <a:solidFill>
                  <a:schemeClr val="bg1"/>
                </a:solidFill>
                <a:latin typeface="Georgia" panose="02040502050405020303"/>
                <a:ea typeface="Georgia" panose="02040502050405020303"/>
              </a:rPr>
              <a:t>dymos</a:t>
            </a:r>
            <a:endParaRPr lang="en-US" sz="5000" spc="-1" dirty="0">
              <a:solidFill>
                <a:schemeClr val="bg1"/>
              </a:solidFill>
              <a:latin typeface="Arial" panose="020B0604020202020204"/>
            </a:endParaRPr>
          </a:p>
          <a:p>
            <a:pPr algn="ctr" eaLnBrk="1" hangingPunct="1">
              <a:defRPr/>
            </a:pPr>
            <a:endParaRPr lang="pt-BR" sz="2260" u="sng" dirty="0">
              <a:solidFill>
                <a:schemeClr val="bg1"/>
              </a:solidFill>
              <a:latin typeface="+mj-lt"/>
            </a:endParaRPr>
          </a:p>
          <a:p>
            <a:pPr algn="ctr">
              <a:defRPr/>
            </a:pPr>
            <a:r>
              <a:rPr lang="" altLang="en-US" sz="3110" dirty="0">
                <a:solidFill>
                  <a:schemeClr val="bg1"/>
                </a:solidFill>
                <a:latin typeface="+mj-lt"/>
              </a:rPr>
              <a:t>Alberto</a:t>
            </a:r>
            <a:r>
              <a:rPr lang="en-US" sz="3110" dirty="0">
                <a:solidFill>
                  <a:schemeClr val="bg1"/>
                </a:solidFill>
                <a:latin typeface="+mj-lt"/>
              </a:rPr>
              <a:t> </a:t>
            </a:r>
            <a:r>
              <a:rPr lang="" altLang="en-US" sz="3110" dirty="0">
                <a:solidFill>
                  <a:schemeClr val="bg1"/>
                </a:solidFill>
                <a:latin typeface="+mj-lt"/>
              </a:rPr>
              <a:t>FOSS</a:t>
            </a:r>
            <a:r>
              <a:rPr lang="it-IT" altLang="en-US" sz="3110" dirty="0">
                <a:solidFill>
                  <a:schemeClr val="bg1"/>
                </a:solidFill>
                <a:latin typeface="+mj-lt"/>
              </a:rPr>
              <a:t>À</a:t>
            </a:r>
            <a:r>
              <a:rPr lang="en-US" sz="3110" baseline="30000" dirty="0">
                <a:solidFill>
                  <a:schemeClr val="bg1"/>
                </a:solidFill>
                <a:latin typeface="+mj-lt"/>
              </a:rPr>
              <a:t>1</a:t>
            </a:r>
            <a:r>
              <a:rPr lang="en-US" sz="3110" dirty="0">
                <a:solidFill>
                  <a:schemeClr val="bg1"/>
                </a:solidFill>
                <a:latin typeface="+mj-lt"/>
              </a:rPr>
              <a:t>; Giuliana Elena MICELI</a:t>
            </a:r>
            <a:r>
              <a:rPr lang="en-US" sz="3110" baseline="30000" dirty="0">
                <a:solidFill>
                  <a:schemeClr val="bg1"/>
                </a:solidFill>
                <a:latin typeface="+mj-lt"/>
              </a:rPr>
              <a:t>2</a:t>
            </a:r>
            <a:endParaRPr lang="pt-BR" sz="3110" dirty="0">
              <a:solidFill>
                <a:schemeClr val="bg1"/>
              </a:solidFill>
              <a:latin typeface="+mj-lt"/>
            </a:endParaRPr>
          </a:p>
          <a:p>
            <a:pPr algn="ctr" eaLnBrk="1" hangingPunct="1">
              <a:defRPr/>
            </a:pPr>
            <a:endParaRPr lang="pt-BR" sz="1980" dirty="0">
              <a:solidFill>
                <a:schemeClr val="bg1"/>
              </a:solidFill>
              <a:latin typeface="+mj-lt"/>
            </a:endParaRPr>
          </a:p>
          <a:p>
            <a:pPr algn="ctr" eaLnBrk="1" hangingPunct="1">
              <a:defRPr/>
            </a:pPr>
            <a:r>
              <a:rPr lang="pt-BR" sz="2200" dirty="0">
                <a:solidFill>
                  <a:schemeClr val="bg1"/>
                </a:solidFill>
                <a:latin typeface="+mj-lt"/>
              </a:rPr>
              <a:t>1-2: </a:t>
            </a:r>
            <a:r>
              <a:rPr lang="en-US" sz="2200" dirty="0">
                <a:solidFill>
                  <a:schemeClr val="bg1"/>
                </a:solidFill>
                <a:latin typeface="+mj-lt"/>
              </a:rPr>
              <a:t>ISAE-SUPAERO, </a:t>
            </a:r>
            <a:r>
              <a:rPr lang="en-US" sz="2200" dirty="0" err="1">
                <a:solidFill>
                  <a:schemeClr val="bg1"/>
                </a:solidFill>
                <a:latin typeface="+mj-lt"/>
              </a:rPr>
              <a:t>Université</a:t>
            </a:r>
            <a:r>
              <a:rPr lang="en-US" sz="2200" dirty="0">
                <a:solidFill>
                  <a:schemeClr val="bg1"/>
                </a:solidFill>
                <a:latin typeface="+mj-lt"/>
              </a:rPr>
              <a:t> de Toulouse, France</a:t>
            </a:r>
            <a:endParaRPr lang="pt-BR" sz="2200" dirty="0">
              <a:solidFill>
                <a:schemeClr val="bg1"/>
              </a:solidFill>
              <a:latin typeface="+mj-lt"/>
            </a:endParaRPr>
          </a:p>
          <a:p>
            <a:pPr algn="ctr" eaLnBrk="1" hangingPunct="1">
              <a:defRPr/>
            </a:pPr>
            <a:r>
              <a:rPr lang="pt-BR" sz="1980" dirty="0">
                <a:solidFill>
                  <a:schemeClr val="bg1"/>
                </a:solidFill>
                <a:latin typeface="Calibri" panose="020F0502020204030204" pitchFamily="34" charset="0"/>
              </a:rPr>
              <a:t>1. alberto.fossa@student.isae-supaero.fr, 2. giuliana-elena.miceli@student.isae-supaero.fr</a:t>
            </a:r>
          </a:p>
        </p:txBody>
      </p:sp>
      <p:sp>
        <p:nvSpPr>
          <p:cNvPr id="58" name="Rectangle 57"/>
          <p:cNvSpPr/>
          <p:nvPr/>
        </p:nvSpPr>
        <p:spPr>
          <a:xfrm>
            <a:off x="218470" y="27879053"/>
            <a:ext cx="8103428" cy="2092881"/>
          </a:xfrm>
          <a:prstGeom prst="rect">
            <a:avLst/>
          </a:prstGeom>
        </p:spPr>
        <p:txBody>
          <a:bodyPr wrap="square">
            <a:spAutoFit/>
          </a:bodyPr>
          <a:lstStyle/>
          <a:p>
            <a:r>
              <a:rPr lang="en-US" sz="1800" b="1" dirty="0">
                <a:solidFill>
                  <a:srgbClr val="002060"/>
                </a:solidFill>
                <a:latin typeface="Georgia Pro" panose="02040502050405020303" pitchFamily="18" charset="0"/>
              </a:rPr>
              <a:t>References</a:t>
            </a:r>
            <a:endParaRPr lang="en-US" sz="1400" b="1" dirty="0">
              <a:solidFill>
                <a:srgbClr val="808080"/>
              </a:solidFill>
              <a:latin typeface="Georgia Pro" panose="02040502050405020303" pitchFamily="18" charset="0"/>
            </a:endParaRPr>
          </a:p>
          <a:p>
            <a:pPr marL="182880" indent="-182880">
              <a:buFont typeface="+mj-lt"/>
              <a:buAutoNum type="arabicPeriod"/>
            </a:pPr>
            <a:r>
              <a:rPr lang="en-US" sz="1400" dirty="0">
                <a:latin typeface="+mj-lt"/>
              </a:rPr>
              <a:t>E.  S.  Hendricks et al. “Simultaneous Propulsion System and Trajectory Optimization”, 2017.</a:t>
            </a:r>
          </a:p>
          <a:p>
            <a:pPr marL="182880" indent="-182880">
              <a:buFont typeface="+mj-lt"/>
              <a:buAutoNum type="arabicPeriod"/>
            </a:pPr>
            <a:r>
              <a:rPr lang="en-IN" sz="1400" dirty="0">
                <a:latin typeface="+mj-lt"/>
              </a:rPr>
              <a:t> J. S. </a:t>
            </a:r>
            <a:r>
              <a:rPr lang="en-IN" sz="1400" dirty="0" err="1">
                <a:latin typeface="+mj-lt"/>
              </a:rPr>
              <a:t>Gray</a:t>
            </a:r>
            <a:r>
              <a:rPr lang="en-IN" sz="1400" dirty="0">
                <a:latin typeface="+mj-lt"/>
              </a:rPr>
              <a:t>, et al. “</a:t>
            </a:r>
            <a:r>
              <a:rPr lang="en-IN" sz="1400" dirty="0" err="1">
                <a:latin typeface="+mj-lt"/>
              </a:rPr>
              <a:t>OpenMDAO</a:t>
            </a:r>
            <a:r>
              <a:rPr lang="en-IN" sz="1400" dirty="0">
                <a:latin typeface="+mj-lt"/>
              </a:rPr>
              <a:t>:  an  open-source framework for multidisciplinary design, analysis,  and optimization”,  2019.</a:t>
            </a:r>
          </a:p>
          <a:p>
            <a:pPr marL="182880" indent="-182880">
              <a:buFont typeface="+mj-lt"/>
              <a:buAutoNum type="arabicPeriod"/>
            </a:pPr>
            <a:r>
              <a:rPr lang="en-IN" sz="1400" dirty="0">
                <a:latin typeface="+mj-lt"/>
              </a:rPr>
              <a:t>A.  W</a:t>
            </a:r>
            <a:r>
              <a:rPr lang="az-Cyrl-AZ" sz="1400" dirty="0">
                <a:latin typeface="+mj-lt"/>
              </a:rPr>
              <a:t>ӓ</a:t>
            </a:r>
            <a:r>
              <a:rPr lang="en-IN" sz="1400" dirty="0" err="1">
                <a:latin typeface="+mj-lt"/>
              </a:rPr>
              <a:t>chter</a:t>
            </a:r>
            <a:r>
              <a:rPr lang="en-IN" sz="1400" dirty="0">
                <a:latin typeface="+mj-lt"/>
              </a:rPr>
              <a:t> et al. “On  the  implementation of an interior-point filter line-search algorithm for large-scale nonlinear programming”, 2006.  </a:t>
            </a:r>
          </a:p>
          <a:p>
            <a:pPr marL="182880" indent="-182880">
              <a:buFont typeface="+mj-lt"/>
              <a:buAutoNum type="arabicPeriod"/>
            </a:pPr>
            <a:r>
              <a:rPr lang="en-IN" sz="1400" dirty="0">
                <a:latin typeface="+mj-lt"/>
              </a:rPr>
              <a:t>HSL, A collection of Fortran codes for large scale scientific computation.</a:t>
            </a:r>
          </a:p>
          <a:p>
            <a:pPr marL="182880" indent="-182880">
              <a:buFont typeface="+mj-lt"/>
              <a:buAutoNum type="arabicPeriod"/>
            </a:pPr>
            <a:r>
              <a:rPr lang="en-US" sz="1400" dirty="0">
                <a:latin typeface="+mj-lt"/>
              </a:rPr>
              <a:t> P. Gill et al. “SNOPT: An SQP Algorithm for Large-Scale Con-strained  Optimization”, 2005.</a:t>
            </a:r>
          </a:p>
          <a:p>
            <a:pPr marL="182880" indent="-182880">
              <a:buFont typeface="+mj-lt"/>
              <a:buAutoNum type="arabicPeriod"/>
            </a:pPr>
            <a:r>
              <a:rPr lang="en-US" sz="1400" dirty="0">
                <a:latin typeface="+mj-lt"/>
              </a:rPr>
              <a:t> Mohamed Amine </a:t>
            </a:r>
            <a:r>
              <a:rPr lang="en-US" sz="1400" dirty="0" err="1">
                <a:latin typeface="+mj-lt"/>
              </a:rPr>
              <a:t>Bouhlel</a:t>
            </a:r>
            <a:r>
              <a:rPr lang="en-US" sz="1400" dirty="0">
                <a:latin typeface="+mj-lt"/>
              </a:rPr>
              <a:t> et al. “A Python surrogate modeling framework with derivatives”, 2019.</a:t>
            </a:r>
            <a:endParaRPr lang="en-US" sz="1600" dirty="0">
              <a:latin typeface="+mj-lt"/>
            </a:endParaRPr>
          </a:p>
        </p:txBody>
      </p:sp>
      <p:sp>
        <p:nvSpPr>
          <p:cNvPr id="44" name="Rectangle: Rounded Corners 43"/>
          <p:cNvSpPr/>
          <p:nvPr/>
        </p:nvSpPr>
        <p:spPr>
          <a:xfrm>
            <a:off x="327262" y="4044405"/>
            <a:ext cx="10514916" cy="992523"/>
          </a:xfrm>
          <a:prstGeom prst="roundRect">
            <a:avLst/>
          </a:prstGeom>
          <a:solidFill>
            <a:srgbClr val="00206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240" b="1" dirty="0">
                <a:latin typeface="Georgia" panose="02040502050405020303" pitchFamily="18" charset="0"/>
              </a:rPr>
              <a:t>1. Introduction</a:t>
            </a:r>
            <a:endParaRPr lang="en-US" sz="4240" b="1" dirty="0">
              <a:latin typeface="Georgia" panose="02040502050405020303" pitchFamily="18"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1074" y="28061001"/>
            <a:ext cx="2516698" cy="1834276"/>
          </a:xfrm>
          <a:prstGeom prst="rect">
            <a:avLst/>
          </a:prstGeom>
        </p:spPr>
      </p:pic>
      <p:sp>
        <p:nvSpPr>
          <p:cNvPr id="12" name="Rectangle: Rounded Corners 43">
            <a:extLst>
              <a:ext uri="{FF2B5EF4-FFF2-40B4-BE49-F238E27FC236}">
                <a16:creationId xmlns:a16="http://schemas.microsoft.com/office/drawing/2014/main" id="{BBCCEEA7-46F4-48B4-8917-6EB9F495D9B9}"/>
              </a:ext>
            </a:extLst>
          </p:cNvPr>
          <p:cNvSpPr/>
          <p:nvPr/>
        </p:nvSpPr>
        <p:spPr>
          <a:xfrm>
            <a:off x="11135943" y="4044405"/>
            <a:ext cx="10097949" cy="992523"/>
          </a:xfrm>
          <a:prstGeom prst="roundRect">
            <a:avLst/>
          </a:prstGeom>
          <a:solidFill>
            <a:srgbClr val="00206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240" b="1" dirty="0">
                <a:latin typeface="Georgia" panose="02040502050405020303" pitchFamily="18" charset="0"/>
              </a:rPr>
              <a:t>3. </a:t>
            </a:r>
            <a:r>
              <a:rPr lang="en-US" sz="4240" b="1" dirty="0">
                <a:latin typeface="Georgia" panose="02040502050405020303" pitchFamily="18" charset="0"/>
              </a:rPr>
              <a:t>Results</a:t>
            </a:r>
          </a:p>
        </p:txBody>
      </p:sp>
      <p:sp>
        <p:nvSpPr>
          <p:cNvPr id="14" name="Rectangle: Rounded Corners 43">
            <a:extLst>
              <a:ext uri="{FF2B5EF4-FFF2-40B4-BE49-F238E27FC236}">
                <a16:creationId xmlns:a16="http://schemas.microsoft.com/office/drawing/2014/main" id="{8FF8E2D8-EF39-4A46-B02F-A1E2DCF3F542}"/>
              </a:ext>
            </a:extLst>
          </p:cNvPr>
          <p:cNvSpPr/>
          <p:nvPr/>
        </p:nvSpPr>
        <p:spPr>
          <a:xfrm>
            <a:off x="183246" y="14717178"/>
            <a:ext cx="10696928" cy="992523"/>
          </a:xfrm>
          <a:prstGeom prst="roundRect">
            <a:avLst/>
          </a:prstGeom>
          <a:solidFill>
            <a:srgbClr val="00206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240" b="1" dirty="0">
                <a:latin typeface="Georgia" panose="02040502050405020303" pitchFamily="18" charset="0"/>
              </a:rPr>
              <a:t>2. </a:t>
            </a:r>
            <a:r>
              <a:rPr lang="en-US" sz="4240" b="1" dirty="0">
                <a:latin typeface="Georgia" panose="02040502050405020303" pitchFamily="18" charset="0"/>
              </a:rPr>
              <a:t>Methods &amp; Development</a:t>
            </a:r>
          </a:p>
        </p:txBody>
      </p:sp>
      <p:sp>
        <p:nvSpPr>
          <p:cNvPr id="15" name="Rectangle: Rounded Corners 43">
            <a:extLst>
              <a:ext uri="{FF2B5EF4-FFF2-40B4-BE49-F238E27FC236}">
                <a16:creationId xmlns:a16="http://schemas.microsoft.com/office/drawing/2014/main" id="{2F623684-5126-4591-AD5B-E266935C243A}"/>
              </a:ext>
            </a:extLst>
          </p:cNvPr>
          <p:cNvSpPr/>
          <p:nvPr/>
        </p:nvSpPr>
        <p:spPr>
          <a:xfrm>
            <a:off x="11130210" y="26366885"/>
            <a:ext cx="10110203" cy="992523"/>
          </a:xfrm>
          <a:prstGeom prst="roundRect">
            <a:avLst/>
          </a:prstGeom>
          <a:solidFill>
            <a:srgbClr val="00206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240" b="1" dirty="0">
                <a:latin typeface="Georgia" panose="02040502050405020303" pitchFamily="18" charset="0"/>
              </a:rPr>
              <a:t>4. </a:t>
            </a:r>
            <a:r>
              <a:rPr lang="en-US" sz="4240" b="1" dirty="0">
                <a:latin typeface="Georgia" panose="02040502050405020303" pitchFamily="18" charset="0"/>
              </a:rPr>
              <a:t>Conclusion and Future Work</a:t>
            </a:r>
          </a:p>
        </p:txBody>
      </p:sp>
      <p:grpSp>
        <p:nvGrpSpPr>
          <p:cNvPr id="19" name="Gruppo 18">
            <a:extLst>
              <a:ext uri="{FF2B5EF4-FFF2-40B4-BE49-F238E27FC236}">
                <a16:creationId xmlns:a16="http://schemas.microsoft.com/office/drawing/2014/main" id="{7098FD99-EDBB-4186-BC35-30ED2C55A65F}"/>
              </a:ext>
            </a:extLst>
          </p:cNvPr>
          <p:cNvGrpSpPr/>
          <p:nvPr/>
        </p:nvGrpSpPr>
        <p:grpSpPr>
          <a:xfrm>
            <a:off x="145249" y="5054922"/>
            <a:ext cx="10696929" cy="9430643"/>
            <a:chOff x="644514" y="5675669"/>
            <a:chExt cx="10053648" cy="9430643"/>
          </a:xfrm>
        </p:grpSpPr>
        <p:sp>
          <p:nvSpPr>
            <p:cNvPr id="6" name="CasellaDiTesto 5">
              <a:extLst>
                <a:ext uri="{FF2B5EF4-FFF2-40B4-BE49-F238E27FC236}">
                  <a16:creationId xmlns:a16="http://schemas.microsoft.com/office/drawing/2014/main" id="{10BF1504-F42B-433D-8962-13BBD9E187DC}"/>
                </a:ext>
              </a:extLst>
            </p:cNvPr>
            <p:cNvSpPr txBox="1"/>
            <p:nvPr/>
          </p:nvSpPr>
          <p:spPr>
            <a:xfrm>
              <a:off x="644514" y="5675669"/>
              <a:ext cx="10053648" cy="9430643"/>
            </a:xfrm>
            <a:prstGeom prst="roundRect">
              <a:avLst>
                <a:gd name="adj" fmla="val 7548"/>
              </a:avLst>
            </a:prstGeom>
            <a:noFill/>
            <a:ln w="28575" cap="flat" cmpd="sng" algn="ctr">
              <a:solidFill>
                <a:schemeClr val="tx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en-US" sz="2400" dirty="0">
                  <a:latin typeface="Georgia Pro" panose="020B0604020202020204" pitchFamily="18" charset="0"/>
                </a:rPr>
                <a:t>This study is focused on the analysis of new ascent and descent trajectories from the Moon surface to  different  possible  lunar  orbits,  such  as  Low  Lunar  Orbits  (LLO)  and  Near  Rectilinear  Halo Orbits (NRHO). The objective is to provide a possible answer to the questions arisen after the renewed interest in the Moon exploration and in-situ resources exploitation, as demonstrated by the current development of the Lunar Orbital Platform-Gateway (LOP-G) and the Space Launch System (SLS). The main objective is to determine the most fuel-efficient trajectory for a given final orbit suitable for a crewed reusable launcher, for which different constraints and safety requirements must be taken into account.  </a:t>
              </a:r>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400" dirty="0"/>
            </a:p>
            <a:p>
              <a:pPr algn="just"/>
              <a:r>
                <a:rPr lang="en-US" sz="2400" dirty="0">
                  <a:latin typeface="Georgia Pro" panose="02040502050405020303" pitchFamily="18" charset="0"/>
                </a:rPr>
                <a:t>The principal tools used to achieve the final goal are </a:t>
              </a:r>
              <a:r>
                <a:rPr lang="en-US" sz="2400" dirty="0" err="1">
                  <a:latin typeface="Georgia Pro" panose="02040502050405020303" pitchFamily="18" charset="0"/>
                </a:rPr>
                <a:t>OpenMDAO</a:t>
              </a:r>
              <a:r>
                <a:rPr lang="en-US" sz="2400" dirty="0">
                  <a:latin typeface="Georgia Pro" panose="02040502050405020303" pitchFamily="18" charset="0"/>
                </a:rPr>
                <a:t> and </a:t>
              </a:r>
              <a:r>
                <a:rPr lang="en-US" sz="2400" dirty="0" err="1">
                  <a:latin typeface="Georgia Pro" panose="02040502050405020303" pitchFamily="18" charset="0"/>
                </a:rPr>
                <a:t>Dymos</a:t>
              </a:r>
              <a:r>
                <a:rPr lang="en-US" sz="2400" dirty="0">
                  <a:latin typeface="Georgia Pro" panose="02040502050405020303" pitchFamily="18" charset="0"/>
                </a:rPr>
                <a:t>, two Python libraries that provide a user-friendly and powerful interface for solving optimal control problems through different numerical techniques. </a:t>
              </a:r>
            </a:p>
          </p:txBody>
        </p:sp>
        <p:pic>
          <p:nvPicPr>
            <p:cNvPr id="8" name="Immagine 7" descr="Immagine che contiene acqua, barca, esterni, nave&#10;&#10;Descrizione generata automaticamente">
              <a:extLst>
                <a:ext uri="{FF2B5EF4-FFF2-40B4-BE49-F238E27FC236}">
                  <a16:creationId xmlns:a16="http://schemas.microsoft.com/office/drawing/2014/main" id="{6BAC2278-E2F8-46E1-AB7A-1E31E35F48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5354" y="9707589"/>
              <a:ext cx="5589083" cy="3143860"/>
            </a:xfrm>
            <a:prstGeom prst="rect">
              <a:avLst/>
            </a:prstGeom>
          </p:spPr>
        </p:pic>
        <p:pic>
          <p:nvPicPr>
            <p:cNvPr id="17" name="Immagine 16" descr="Immagine che contiene racchetta, verde, luce, tenendo&#10;&#10;Descrizione generata automaticamente">
              <a:extLst>
                <a:ext uri="{FF2B5EF4-FFF2-40B4-BE49-F238E27FC236}">
                  <a16:creationId xmlns:a16="http://schemas.microsoft.com/office/drawing/2014/main" id="{AD094B68-D7BD-479B-B393-10B630DFE70B}"/>
                </a:ext>
              </a:extLst>
            </p:cNvPr>
            <p:cNvPicPr>
              <a:picLocks noChangeAspect="1"/>
            </p:cNvPicPr>
            <p:nvPr/>
          </p:nvPicPr>
          <p:blipFill rotWithShape="1">
            <a:blip r:embed="rId6">
              <a:extLst>
                <a:ext uri="{28A0092B-C50C-407E-A947-70E740481C1C}">
                  <a14:useLocalDpi xmlns:a14="http://schemas.microsoft.com/office/drawing/2010/main" val="0"/>
                </a:ext>
              </a:extLst>
            </a:blip>
            <a:srcRect l="5678" t="2635" r="39468" b="2773"/>
            <a:stretch/>
          </p:blipFill>
          <p:spPr>
            <a:xfrm>
              <a:off x="7489590" y="9734998"/>
              <a:ext cx="2464118" cy="3089042"/>
            </a:xfrm>
            <a:prstGeom prst="rect">
              <a:avLst/>
            </a:prstGeom>
          </p:spPr>
        </p:pic>
        <p:sp>
          <p:nvSpPr>
            <p:cNvPr id="18" name="CasellaDiTesto 17">
              <a:extLst>
                <a:ext uri="{FF2B5EF4-FFF2-40B4-BE49-F238E27FC236}">
                  <a16:creationId xmlns:a16="http://schemas.microsoft.com/office/drawing/2014/main" id="{3934D249-ADA6-4373-B413-727E35656152}"/>
                </a:ext>
              </a:extLst>
            </p:cNvPr>
            <p:cNvSpPr txBox="1"/>
            <p:nvPr/>
          </p:nvSpPr>
          <p:spPr>
            <a:xfrm>
              <a:off x="884902" y="12876469"/>
              <a:ext cx="3211165" cy="338554"/>
            </a:xfrm>
            <a:prstGeom prst="rect">
              <a:avLst/>
            </a:prstGeom>
            <a:noFill/>
          </p:spPr>
          <p:txBody>
            <a:bodyPr wrap="square" rtlCol="0">
              <a:spAutoFit/>
            </a:bodyPr>
            <a:lstStyle/>
            <a:p>
              <a:r>
                <a:rPr lang="en-US" sz="1600" dirty="0"/>
                <a:t>Credits: Lockheed Martin   </a:t>
              </a:r>
            </a:p>
          </p:txBody>
        </p:sp>
        <p:sp>
          <p:nvSpPr>
            <p:cNvPr id="22" name="CasellaDiTesto 21">
              <a:extLst>
                <a:ext uri="{FF2B5EF4-FFF2-40B4-BE49-F238E27FC236}">
                  <a16:creationId xmlns:a16="http://schemas.microsoft.com/office/drawing/2014/main" id="{F14574D7-FCE7-4F94-AF73-0C5AEE4CC08F}"/>
                </a:ext>
              </a:extLst>
            </p:cNvPr>
            <p:cNvSpPr txBox="1"/>
            <p:nvPr/>
          </p:nvSpPr>
          <p:spPr>
            <a:xfrm>
              <a:off x="7479454" y="12804461"/>
              <a:ext cx="2880320" cy="338554"/>
            </a:xfrm>
            <a:prstGeom prst="rect">
              <a:avLst/>
            </a:prstGeom>
            <a:noFill/>
          </p:spPr>
          <p:txBody>
            <a:bodyPr wrap="square" rtlCol="0">
              <a:spAutoFit/>
            </a:bodyPr>
            <a:lstStyle/>
            <a:p>
              <a:r>
                <a:rPr lang="en-US" sz="1600" dirty="0"/>
                <a:t>Credits: Purdue University</a:t>
              </a:r>
            </a:p>
          </p:txBody>
        </p:sp>
      </p:grpSp>
      <mc:AlternateContent xmlns:mc="http://schemas.openxmlformats.org/markup-compatibility/2006" xmlns:a14="http://schemas.microsoft.com/office/drawing/2010/main">
        <mc:Choice Requires="a14">
          <p:sp>
            <p:nvSpPr>
              <p:cNvPr id="25" name="CasellaDiTesto 24">
                <a:extLst>
                  <a:ext uri="{FF2B5EF4-FFF2-40B4-BE49-F238E27FC236}">
                    <a16:creationId xmlns:a16="http://schemas.microsoft.com/office/drawing/2014/main" id="{AEA43CC5-926A-49B5-A42E-B2BDDEF91DAC}"/>
                  </a:ext>
                </a:extLst>
              </p:cNvPr>
              <p:cNvSpPr txBox="1"/>
              <p:nvPr/>
            </p:nvSpPr>
            <p:spPr>
              <a:xfrm>
                <a:off x="183246" y="15781709"/>
                <a:ext cx="10658932" cy="12018875"/>
              </a:xfrm>
              <a:prstGeom prst="roundRect">
                <a:avLst>
                  <a:gd name="adj" fmla="val 7548"/>
                </a:avLst>
              </a:prstGeom>
              <a:noFill/>
              <a:ln w="28575" cap="flat" cmpd="sng" algn="ctr">
                <a:solidFill>
                  <a:schemeClr val="tx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en-US" sz="2400" dirty="0">
                    <a:latin typeface="Georgia Pro" panose="02040502050405020303" pitchFamily="18" charset="0"/>
                  </a:rPr>
                  <a:t>The optimal control problem is solved through a direct method. It is transcribed into a Nonlinear Programming problem (NLP) and solved with an iterative routine. The states and controls are discretized in time and then approximated with an interpolating polynomial to fit the discrete data. High-Order Gauss-</a:t>
                </a:r>
                <a:r>
                  <a:rPr lang="en-US" sz="2400" dirty="0" err="1">
                    <a:latin typeface="Georgia Pro" panose="02040502050405020303" pitchFamily="18" charset="0"/>
                  </a:rPr>
                  <a:t>Lobatto</a:t>
                </a:r>
                <a:r>
                  <a:rPr lang="en-US" sz="2400" dirty="0">
                    <a:latin typeface="Georgia Pro" panose="02040502050405020303" pitchFamily="18" charset="0"/>
                  </a:rPr>
                  <a:t> and </a:t>
                </a:r>
                <a:r>
                  <a:rPr lang="en-US" sz="2400" dirty="0" err="1">
                    <a:latin typeface="Georgia Pro" panose="02040502050405020303" pitchFamily="18" charset="0"/>
                  </a:rPr>
                  <a:t>Radau</a:t>
                </a:r>
                <a:r>
                  <a:rPr lang="en-US" sz="2400" dirty="0">
                    <a:latin typeface="Georgia Pro" panose="02040502050405020303" pitchFamily="18" charset="0"/>
                  </a:rPr>
                  <a:t> </a:t>
                </a:r>
                <a:r>
                  <a:rPr lang="en-US" sz="2400" dirty="0" err="1">
                    <a:latin typeface="Georgia Pro" panose="02040502050405020303" pitchFamily="18" charset="0"/>
                  </a:rPr>
                  <a:t>Pseudospectral</a:t>
                </a:r>
                <a:r>
                  <a:rPr lang="en-US" sz="2400" dirty="0">
                    <a:latin typeface="Georgia Pro" panose="02040502050405020303" pitchFamily="18" charset="0"/>
                  </a:rPr>
                  <a:t> are the transcription methods mostly used and thus implemented in different libraries. The open-source, Python-based </a:t>
                </a:r>
                <a:r>
                  <a:rPr lang="en-US" sz="2400" dirty="0" err="1">
                    <a:latin typeface="Georgia Pro" panose="02040502050405020303" pitchFamily="18" charset="0"/>
                  </a:rPr>
                  <a:t>Dymos</a:t>
                </a:r>
                <a:r>
                  <a:rPr lang="en-US" sz="2400" dirty="0">
                    <a:latin typeface="Georgia Pro" panose="02040502050405020303" pitchFamily="18" charset="0"/>
                  </a:rPr>
                  <a:t> library [1] takes advantage of the </a:t>
                </a:r>
                <a:r>
                  <a:rPr lang="en-US" sz="2400" dirty="0" err="1">
                    <a:latin typeface="Georgia Pro" panose="02040502050405020303" pitchFamily="18" charset="0"/>
                  </a:rPr>
                  <a:t>OpenMDAO</a:t>
                </a:r>
                <a:r>
                  <a:rPr lang="en-US" sz="2400" dirty="0">
                    <a:latin typeface="Georgia Pro" panose="02040502050405020303" pitchFamily="18" charset="0"/>
                  </a:rPr>
                  <a:t> [2] framework to perform such a transcription and solves the resulting NLP problem wrapping an external gradient-based solver such as IPOPT [3-4] or SNOPT [5].  Throughout this work the optimal transfer trajectories are obtained as solutions of a continuous-time optimal control problem arisen from the equations of motion (EOMs) that describe the spacecraft dynamics under the restricted two-body problem assumption. A transcription method is then applied to convert the optimal control problem into the corresponding NLP problem which is then numerically solved with an appropriate iterative algorithm. Since the main goal is to find the most fuel-efficient ascent trajectory the resulting objective function is given by:</a:t>
                </a:r>
              </a:p>
              <a:p>
                <a:pPr algn="just"/>
                <a:endParaRPr lang="en-US" sz="24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𝐽</m:t>
                      </m:r>
                      <m:r>
                        <a:rPr lang="en-US" sz="2400" i="1" dirty="0" smtClean="0">
                          <a:latin typeface="Cambria Math" panose="02040503050406030204" pitchFamily="18" charset="0"/>
                        </a:rPr>
                        <m:t> = −</m:t>
                      </m:r>
                      <m:r>
                        <a:rPr lang="en-US" sz="2400" i="1" dirty="0">
                          <a:latin typeface="Cambria Math" panose="02040503050406030204" pitchFamily="18" charset="0"/>
                        </a:rPr>
                        <m:t>𝑚</m:t>
                      </m:r>
                      <m:r>
                        <a:rPr lang="en-US" sz="2400" i="1" dirty="0">
                          <a:latin typeface="Cambria Math" panose="02040503050406030204" pitchFamily="18" charset="0"/>
                        </a:rPr>
                        <m:t>(</m:t>
                      </m:r>
                      <m:sSub>
                        <m:sSubPr>
                          <m:ctrlPr>
                            <a:rPr lang="en-US" sz="2400" i="1" dirty="0" smtClean="0">
                              <a:latin typeface="Cambria Math" panose="02040503050406030204" pitchFamily="18" charset="0"/>
                            </a:rPr>
                          </m:ctrlPr>
                        </m:sSubPr>
                        <m:e>
                          <m:r>
                            <a:rPr lang="it-IT" sz="2400" b="0" i="1" dirty="0" smtClean="0">
                              <a:latin typeface="Cambria Math" panose="02040503050406030204" pitchFamily="18" charset="0"/>
                            </a:rPr>
                            <m:t>𝑡</m:t>
                          </m:r>
                        </m:e>
                        <m:sub>
                          <m:r>
                            <a:rPr lang="it-IT" sz="2400" b="0" i="1" dirty="0" smtClean="0">
                              <a:latin typeface="Cambria Math" panose="02040503050406030204" pitchFamily="18" charset="0"/>
                            </a:rPr>
                            <m:t>𝑓</m:t>
                          </m:r>
                        </m:sub>
                      </m:sSub>
                      <m:r>
                        <a:rPr lang="en-US" sz="2400" i="1" dirty="0" smtClean="0">
                          <a:latin typeface="Cambria Math" panose="02040503050406030204" pitchFamily="18" charset="0"/>
                        </a:rPr>
                        <m:t>)</m:t>
                      </m:r>
                    </m:oMath>
                  </m:oMathPara>
                </a14:m>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US" sz="2400" dirty="0"/>
                  <a:t> </a:t>
                </a:r>
                <a:endParaRPr lang="en-US" sz="2800" dirty="0"/>
              </a:p>
            </p:txBody>
          </p:sp>
        </mc:Choice>
        <mc:Fallback xmlns="">
          <p:sp>
            <p:nvSpPr>
              <p:cNvPr id="25" name="CasellaDiTesto 24">
                <a:extLst>
                  <a:ext uri="{FF2B5EF4-FFF2-40B4-BE49-F238E27FC236}">
                    <a16:creationId xmlns:a16="http://schemas.microsoft.com/office/drawing/2014/main" id="{AEA43CC5-926A-49B5-A42E-B2BDDEF91DAC}"/>
                  </a:ext>
                </a:extLst>
              </p:cNvPr>
              <p:cNvSpPr txBox="1">
                <a:spLocks noRot="1" noChangeAspect="1" noMove="1" noResize="1" noEditPoints="1" noAdjustHandles="1" noChangeArrowheads="1" noChangeShapeType="1" noTextEdit="1"/>
              </p:cNvSpPr>
              <p:nvPr/>
            </p:nvSpPr>
            <p:spPr>
              <a:xfrm>
                <a:off x="183246" y="15781709"/>
                <a:ext cx="10658932" cy="12018875"/>
              </a:xfrm>
              <a:prstGeom prst="roundRect">
                <a:avLst>
                  <a:gd name="adj" fmla="val 7548"/>
                </a:avLst>
              </a:prstGeom>
              <a:blipFill>
                <a:blip r:embed="rId7"/>
                <a:stretch>
                  <a:fillRect/>
                </a:stretch>
              </a:blipFill>
              <a:ln w="28575" cap="flat" cmpd="sng" algn="ctr">
                <a:solidFill>
                  <a:schemeClr val="tx2">
                    <a:lumMod val="75000"/>
                  </a:schemeClr>
                </a:solidFill>
                <a:prstDash val="solid"/>
                <a:round/>
                <a:headEnd type="none" w="med" len="med"/>
                <a:tailEnd type="none" w="med" len="med"/>
              </a:ln>
            </p:spPr>
            <p:txBody>
              <a:bodyPr/>
              <a:lstStyle/>
              <a:p>
                <a:r>
                  <a:rPr lang="en-US">
                    <a:noFill/>
                  </a:rPr>
                  <a:t> </a:t>
                </a:r>
              </a:p>
            </p:txBody>
          </p:sp>
        </mc:Fallback>
      </mc:AlternateContent>
      <p:graphicFrame>
        <p:nvGraphicFramePr>
          <p:cNvPr id="134" name="Oggetto 133">
            <a:extLst>
              <a:ext uri="{FF2B5EF4-FFF2-40B4-BE49-F238E27FC236}">
                <a16:creationId xmlns:a16="http://schemas.microsoft.com/office/drawing/2014/main" id="{D39B40E4-FC65-4976-BF5F-F6949F1BD90C}"/>
              </a:ext>
            </a:extLst>
          </p:cNvPr>
          <p:cNvGraphicFramePr>
            <a:graphicFrameLocks noChangeAspect="1"/>
          </p:cNvGraphicFramePr>
          <p:nvPr>
            <p:extLst>
              <p:ext uri="{D42A27DB-BD31-4B8C-83A1-F6EECF244321}">
                <p14:modId xmlns:p14="http://schemas.microsoft.com/office/powerpoint/2010/main" val="167768744"/>
              </p:ext>
            </p:extLst>
          </p:nvPr>
        </p:nvGraphicFramePr>
        <p:xfrm>
          <a:off x="3565525" y="10379075"/>
          <a:ext cx="14263688" cy="9509125"/>
        </p:xfrm>
        <a:graphic>
          <a:graphicData uri="http://schemas.openxmlformats.org/presentationml/2006/ole">
            <mc:AlternateContent xmlns:mc="http://schemas.openxmlformats.org/markup-compatibility/2006">
              <mc:Choice xmlns:v="urn:schemas-microsoft-com:vml" Requires="v">
                <p:oleObj spid="_x0000_s1029" name="Acrobat Document" r:id="rId8" imgW="0" imgH="0" progId="AcroExch.Document.DC">
                  <p:embed/>
                </p:oleObj>
              </mc:Choice>
              <mc:Fallback>
                <p:oleObj name="Acrobat Document" r:id="rId8" imgW="0" imgH="0" progId="AcroExch.Document.DC">
                  <p:embed/>
                  <p:pic>
                    <p:nvPicPr>
                      <p:cNvPr id="134" name="Oggetto 133">
                        <a:extLst>
                          <a:ext uri="{FF2B5EF4-FFF2-40B4-BE49-F238E27FC236}">
                            <a16:creationId xmlns:a16="http://schemas.microsoft.com/office/drawing/2014/main" id="{D39B40E4-FC65-4976-BF5F-F6949F1BD90C}"/>
                          </a:ext>
                        </a:extLst>
                      </p:cNvPr>
                      <p:cNvPicPr/>
                      <p:nvPr/>
                    </p:nvPicPr>
                    <p:blipFill/>
                    <p:spPr>
                      <a:xfrm>
                        <a:off x="3565525" y="10379075"/>
                        <a:ext cx="14263688" cy="9509125"/>
                      </a:xfrm>
                      <a:prstGeom prst="rect">
                        <a:avLst/>
                      </a:prstGeom>
                    </p:spPr>
                  </p:pic>
                </p:oleObj>
              </mc:Fallback>
            </mc:AlternateContent>
          </a:graphicData>
        </a:graphic>
      </p:graphicFrame>
      <p:sp>
        <p:nvSpPr>
          <p:cNvPr id="23" name="CasellaDiTesto 22">
            <a:extLst>
              <a:ext uri="{FF2B5EF4-FFF2-40B4-BE49-F238E27FC236}">
                <a16:creationId xmlns:a16="http://schemas.microsoft.com/office/drawing/2014/main" id="{697AB7B3-66CC-4F1E-A5F9-9A8AC44571DF}"/>
              </a:ext>
            </a:extLst>
          </p:cNvPr>
          <p:cNvSpPr txBox="1"/>
          <p:nvPr/>
        </p:nvSpPr>
        <p:spPr>
          <a:xfrm>
            <a:off x="11025940" y="5129984"/>
            <a:ext cx="10185552" cy="21176754"/>
          </a:xfrm>
          <a:prstGeom prst="roundRect">
            <a:avLst>
              <a:gd name="adj" fmla="val 7548"/>
            </a:avLst>
          </a:prstGeom>
          <a:noFill/>
          <a:ln w="28575" cap="flat" cmpd="sng" algn="ctr">
            <a:solidFill>
              <a:schemeClr val="tx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just">
              <a:buClr>
                <a:srgbClr val="FFFF00"/>
              </a:buClr>
            </a:pPr>
            <a:r>
              <a:rPr lang="en-US" sz="2400" dirty="0">
                <a:latin typeface="Georgia Pro" panose="02040502050405020303" pitchFamily="18" charset="0"/>
              </a:rPr>
              <a:t>For the results shown here the following parameters have been used:</a:t>
            </a:r>
          </a:p>
          <a:p>
            <a:pPr marL="457200" indent="-457200" algn="just">
              <a:buClr>
                <a:srgbClr val="FFFF00"/>
              </a:buClr>
              <a:buFont typeface="Wingdings" panose="05000000000000000000" pitchFamily="2" charset="2"/>
              <a:buChar char="q"/>
            </a:pPr>
            <a:endParaRPr lang="en-US" sz="2400" b="1" dirty="0">
              <a:latin typeface="Georgia Pro" panose="02040502050405020303" pitchFamily="18" charset="0"/>
            </a:endParaRPr>
          </a:p>
          <a:p>
            <a:pPr marL="457200" indent="-457200" algn="just">
              <a:buClr>
                <a:srgbClr val="FFFF00"/>
              </a:buClr>
              <a:buFont typeface="Wingdings" panose="05000000000000000000" pitchFamily="2" charset="2"/>
              <a:buChar char="q"/>
            </a:pPr>
            <a:endParaRPr lang="en-US" sz="2400" b="1" dirty="0">
              <a:latin typeface="Georgia Pro" panose="02040502050405020303" pitchFamily="18" charset="0"/>
            </a:endParaRPr>
          </a:p>
          <a:p>
            <a:pPr marL="457200" indent="-457200" algn="just">
              <a:buClr>
                <a:srgbClr val="FFFF00"/>
              </a:buClr>
              <a:buFont typeface="Wingdings" panose="05000000000000000000" pitchFamily="2" charset="2"/>
              <a:buChar char="q"/>
            </a:pPr>
            <a:endParaRPr lang="en-US" sz="2400" b="1" dirty="0">
              <a:latin typeface="Georgia Pro" panose="02040502050405020303" pitchFamily="18" charset="0"/>
            </a:endParaRPr>
          </a:p>
          <a:p>
            <a:pPr marL="457200" indent="-457200" algn="just">
              <a:buClr>
                <a:srgbClr val="FFFF00"/>
              </a:buClr>
              <a:buFont typeface="Wingdings" panose="05000000000000000000" pitchFamily="2" charset="2"/>
              <a:buChar char="q"/>
            </a:pPr>
            <a:endParaRPr lang="en-US" sz="2400" b="1" dirty="0">
              <a:latin typeface="Georgia Pro" panose="02040502050405020303" pitchFamily="18" charset="0"/>
            </a:endParaRPr>
          </a:p>
          <a:p>
            <a:pPr algn="just">
              <a:buClr>
                <a:srgbClr val="FFFF00"/>
              </a:buClr>
            </a:pPr>
            <a:endParaRPr lang="en-US" sz="2400" b="1" dirty="0">
              <a:latin typeface="Georgia Pro" panose="02040502050405020303" pitchFamily="18" charset="0"/>
            </a:endParaRPr>
          </a:p>
          <a:p>
            <a:pPr marL="457200" indent="-457200" algn="just">
              <a:buClr>
                <a:srgbClr val="FFFF00"/>
              </a:buClr>
              <a:buFont typeface="Wingdings" panose="05000000000000000000" pitchFamily="2" charset="2"/>
              <a:buChar char="q"/>
            </a:pPr>
            <a:r>
              <a:rPr lang="en-US" sz="2400" b="1" dirty="0">
                <a:latin typeface="Georgia Pro" panose="02040502050405020303" pitchFamily="18" charset="0"/>
              </a:rPr>
              <a:t>Lunar surface to Low Lunar Orbit</a:t>
            </a:r>
          </a:p>
          <a:p>
            <a:pPr marL="457200" indent="-457200" algn="just">
              <a:buClr>
                <a:srgbClr val="FFFF00"/>
              </a:buClr>
              <a:buFont typeface="Wingdings" panose="05000000000000000000" pitchFamily="2" charset="2"/>
              <a:buChar char="q"/>
            </a:pPr>
            <a:endParaRPr lang="en-US" sz="2400" b="1" dirty="0">
              <a:latin typeface="Georgia Pro" panose="02040502050405020303" pitchFamily="18" charset="0"/>
            </a:endParaRPr>
          </a:p>
          <a:p>
            <a:pPr algn="just">
              <a:buClr>
                <a:srgbClr val="FFFF00"/>
              </a:buClr>
            </a:pPr>
            <a:endParaRPr lang="en-US" sz="2400" b="1" dirty="0">
              <a:latin typeface="Georgia Pro" panose="02040502050405020303" pitchFamily="18" charset="0"/>
            </a:endParaRPr>
          </a:p>
          <a:p>
            <a:pPr algn="just">
              <a:buClr>
                <a:srgbClr val="FFFF00"/>
              </a:buClr>
            </a:pPr>
            <a:endParaRPr lang="en-US" sz="2400" b="1" dirty="0">
              <a:latin typeface="Georgia Pro" panose="02040502050405020303" pitchFamily="18" charset="0"/>
            </a:endParaRPr>
          </a:p>
          <a:p>
            <a:pPr marL="457200" indent="-457200" algn="just">
              <a:buClr>
                <a:srgbClr val="FFFF00"/>
              </a:buClr>
              <a:buFont typeface="Wingdings" panose="05000000000000000000" pitchFamily="2" charset="2"/>
              <a:buChar char="§"/>
            </a:pPr>
            <a:r>
              <a:rPr lang="en-US" sz="2400" dirty="0">
                <a:latin typeface="Georgia Pro" panose="02040502050405020303" pitchFamily="18" charset="0"/>
              </a:rPr>
              <a:t>2D Ascent and Descent Case</a:t>
            </a:r>
          </a:p>
          <a:p>
            <a:pPr algn="just">
              <a:buClr>
                <a:srgbClr val="FFFF00"/>
              </a:buClr>
            </a:pPr>
            <a:r>
              <a:rPr lang="en-US" sz="2400" dirty="0">
                <a:latin typeface="Georgia Pro" panose="02040502050405020303" pitchFamily="18" charset="0"/>
              </a:rPr>
              <a:t>Four scenarios: Constant Thrust, Variable Thrust, Variable thrust with constrained minimum safe altitude (a), Ascent/Descent with constrained vertical take-off/landing.</a:t>
            </a:r>
          </a:p>
          <a:p>
            <a:pPr marL="457200" indent="-457200" algn="just">
              <a:buClr>
                <a:srgbClr val="FFFF00"/>
              </a:buClr>
              <a:buFont typeface="Wingdings" panose="05000000000000000000" pitchFamily="2" charset="2"/>
              <a:buChar char="§"/>
            </a:pPr>
            <a:r>
              <a:rPr lang="en-US" sz="2400" dirty="0">
                <a:latin typeface="Georgia Pro" panose="02040502050405020303" pitchFamily="18" charset="0"/>
              </a:rPr>
              <a:t>3D Ascent Case (b)</a:t>
            </a:r>
          </a:p>
          <a:p>
            <a:pPr marL="457200" indent="-457200" algn="just">
              <a:buClr>
                <a:srgbClr val="FFFF00"/>
              </a:buClr>
              <a:buFont typeface="Wingdings" panose="05000000000000000000" pitchFamily="2" charset="2"/>
              <a:buChar char="§"/>
            </a:pPr>
            <a:endParaRPr lang="en-US" sz="2400" dirty="0">
              <a:latin typeface="Georgia Pro" panose="02040502050405020303" pitchFamily="18" charset="0"/>
            </a:endParaRPr>
          </a:p>
          <a:p>
            <a:pPr marL="457200" indent="-457200" algn="just">
              <a:buClr>
                <a:srgbClr val="FFFF00"/>
              </a:buClr>
              <a:buFont typeface="Wingdings" panose="05000000000000000000" pitchFamily="2" charset="2"/>
              <a:buChar char="§"/>
            </a:pPr>
            <a:endParaRPr lang="en-US" sz="2400" dirty="0">
              <a:latin typeface="Georgia Pro" panose="02040502050405020303" pitchFamily="18" charset="0"/>
            </a:endParaRPr>
          </a:p>
          <a:p>
            <a:pPr marL="457200" indent="-457200" algn="just">
              <a:buClr>
                <a:srgbClr val="FFFF00"/>
              </a:buClr>
              <a:buFont typeface="Wingdings" panose="05000000000000000000" pitchFamily="2" charset="2"/>
              <a:buChar char="§"/>
            </a:pPr>
            <a:endParaRPr lang="en-US" sz="2400" dirty="0">
              <a:latin typeface="Georgia Pro" panose="02040502050405020303" pitchFamily="18" charset="0"/>
            </a:endParaRPr>
          </a:p>
          <a:p>
            <a:pPr algn="just">
              <a:buClr>
                <a:srgbClr val="FFFF00"/>
              </a:buClr>
            </a:pPr>
            <a:endParaRPr lang="en-US" sz="2400" dirty="0">
              <a:latin typeface="Georgia Pro" panose="02040502050405020303" pitchFamily="18" charset="0"/>
            </a:endParaRPr>
          </a:p>
          <a:p>
            <a:pPr marL="457200" indent="-457200" algn="just">
              <a:buClr>
                <a:srgbClr val="FFFF00"/>
              </a:buClr>
              <a:buFont typeface="Wingdings" panose="05000000000000000000" pitchFamily="2" charset="2"/>
              <a:buChar char="§"/>
            </a:pPr>
            <a:endParaRPr lang="en-US" sz="2400" dirty="0">
              <a:latin typeface="Georgia Pro" panose="02040502050405020303" pitchFamily="18" charset="0"/>
            </a:endParaRPr>
          </a:p>
          <a:p>
            <a:pPr marL="457200" indent="-457200" algn="just">
              <a:buClr>
                <a:srgbClr val="FFFF00"/>
              </a:buClr>
              <a:buFont typeface="Wingdings" panose="05000000000000000000" pitchFamily="2" charset="2"/>
              <a:buChar char="§"/>
            </a:pPr>
            <a:endParaRPr lang="en-US" sz="2400" dirty="0">
              <a:latin typeface="Georgia Pro" panose="02040502050405020303" pitchFamily="18" charset="0"/>
            </a:endParaRPr>
          </a:p>
          <a:p>
            <a:pPr marL="457200" indent="-457200" algn="just">
              <a:buClr>
                <a:srgbClr val="FFFF00"/>
              </a:buClr>
              <a:buFont typeface="Wingdings" panose="05000000000000000000" pitchFamily="2" charset="2"/>
              <a:buChar char="§"/>
            </a:pPr>
            <a:endParaRPr lang="en-US" sz="2400" dirty="0">
              <a:latin typeface="Georgia Pro" panose="02040502050405020303" pitchFamily="18" charset="0"/>
            </a:endParaRPr>
          </a:p>
          <a:p>
            <a:pPr marL="457200" indent="-457200" algn="just">
              <a:buClr>
                <a:srgbClr val="FFFF00"/>
              </a:buClr>
              <a:buFont typeface="Wingdings" panose="05000000000000000000" pitchFamily="2" charset="2"/>
              <a:buChar char="§"/>
            </a:pPr>
            <a:endParaRPr lang="en-US" sz="2400" dirty="0">
              <a:latin typeface="Georgia Pro" panose="02040502050405020303" pitchFamily="18" charset="0"/>
            </a:endParaRPr>
          </a:p>
          <a:p>
            <a:pPr algn="just">
              <a:buClr>
                <a:srgbClr val="FFFF00"/>
              </a:buClr>
            </a:pPr>
            <a:endParaRPr lang="en-US" sz="2400" dirty="0">
              <a:latin typeface="Georgia Pro" panose="02040502050405020303" pitchFamily="18" charset="0"/>
            </a:endParaRPr>
          </a:p>
          <a:p>
            <a:pPr algn="just">
              <a:buClr>
                <a:srgbClr val="FFFF00"/>
              </a:buClr>
            </a:pPr>
            <a:r>
              <a:rPr lang="en-US" sz="2400" dirty="0">
                <a:latin typeface="Georgia Pro" panose="02040502050405020303" pitchFamily="18" charset="0"/>
              </a:rPr>
              <a:t>                                                                    </a:t>
            </a:r>
            <a:r>
              <a:rPr lang="en-US" sz="1600" dirty="0">
                <a:latin typeface="Georgia Pro" panose="02040502050405020303" pitchFamily="18" charset="0"/>
              </a:rPr>
              <a:t>(a)                                                                               (b)</a:t>
            </a:r>
            <a:r>
              <a:rPr lang="en-US" sz="2400" dirty="0">
                <a:latin typeface="Georgia Pro" panose="02040502050405020303" pitchFamily="18" charset="0"/>
              </a:rPr>
              <a:t>  </a:t>
            </a:r>
          </a:p>
          <a:p>
            <a:pPr algn="just">
              <a:buClr>
                <a:srgbClr val="FFFF00"/>
              </a:buClr>
            </a:pPr>
            <a:r>
              <a:rPr lang="en-US" sz="2400" dirty="0">
                <a:latin typeface="Georgia Pro" panose="02040502050405020303" pitchFamily="18" charset="0"/>
              </a:rPr>
              <a:t>        </a:t>
            </a:r>
            <a:endParaRPr lang="en-US" sz="2400" b="1" dirty="0">
              <a:latin typeface="Georgia Pro" panose="02040502050405020303" pitchFamily="18" charset="0"/>
            </a:endParaRPr>
          </a:p>
          <a:p>
            <a:pPr marL="342900" indent="-342900" algn="just">
              <a:buClr>
                <a:srgbClr val="FFFF00"/>
              </a:buClr>
              <a:buFont typeface="Wingdings" panose="05000000000000000000" pitchFamily="2" charset="2"/>
              <a:buChar char="q"/>
            </a:pPr>
            <a:r>
              <a:rPr lang="en-US" sz="2400" b="1" dirty="0">
                <a:latin typeface="Georgia Pro" panose="02040502050405020303" pitchFamily="18" charset="0"/>
              </a:rPr>
              <a:t>Low Lunar Orbit to Highly Elliptical Orbit</a:t>
            </a:r>
          </a:p>
          <a:p>
            <a:pPr algn="just">
              <a:buClr>
                <a:srgbClr val="FFFF00"/>
              </a:buClr>
            </a:pPr>
            <a:r>
              <a:rPr lang="en-US" sz="2400" dirty="0">
                <a:latin typeface="Georgia Pro" panose="02040502050405020303" pitchFamily="18" charset="0"/>
              </a:rPr>
              <a:t>The Highly Elliptical Halo Orbit computation is a first step toward the modeling of the LLO-NRHO trajectory. Indeed, the simulation still considers a two-body problem and a fix common reference frame for the departure and arrival orbits.</a:t>
            </a:r>
          </a:p>
          <a:p>
            <a:pPr algn="just">
              <a:buClr>
                <a:srgbClr val="FFFF00"/>
              </a:buClr>
            </a:pPr>
            <a:endParaRPr lang="en-US" sz="2400" dirty="0">
              <a:latin typeface="Georgia Pro" panose="02040502050405020303" pitchFamily="18" charset="0"/>
            </a:endParaRPr>
          </a:p>
          <a:p>
            <a:pPr algn="just">
              <a:buClr>
                <a:srgbClr val="FFFF00"/>
              </a:buClr>
            </a:pPr>
            <a:endParaRPr lang="en-US" sz="2400" b="1" dirty="0">
              <a:latin typeface="Georgia Pro" panose="02040502050405020303" pitchFamily="18" charset="0"/>
            </a:endParaRPr>
          </a:p>
          <a:p>
            <a:pPr algn="just">
              <a:buClr>
                <a:srgbClr val="FFFF00"/>
              </a:buClr>
            </a:pPr>
            <a:endParaRPr lang="en-US" sz="2400" b="1" dirty="0">
              <a:latin typeface="Georgia Pro" panose="02040502050405020303" pitchFamily="18" charset="0"/>
            </a:endParaRPr>
          </a:p>
          <a:p>
            <a:pPr algn="just">
              <a:buClr>
                <a:srgbClr val="FFFF00"/>
              </a:buClr>
            </a:pPr>
            <a:endParaRPr lang="en-US" sz="2400" b="1" dirty="0">
              <a:latin typeface="Georgia Pro" panose="02040502050405020303" pitchFamily="18" charset="0"/>
            </a:endParaRPr>
          </a:p>
          <a:p>
            <a:pPr marL="342900" indent="-342900" algn="just">
              <a:buClr>
                <a:srgbClr val="FFFF00"/>
              </a:buClr>
              <a:buFont typeface="Wingdings" panose="05000000000000000000" pitchFamily="2" charset="2"/>
              <a:buChar char="§"/>
            </a:pPr>
            <a:r>
              <a:rPr lang="en-US" sz="2400" dirty="0">
                <a:latin typeface="Georgia Pro" panose="02040502050405020303" pitchFamily="18" charset="0"/>
              </a:rPr>
              <a:t>2D Ascent Case</a:t>
            </a:r>
          </a:p>
          <a:p>
            <a:pPr marL="342900" indent="-342900" algn="just">
              <a:buClr>
                <a:srgbClr val="FFFF00"/>
              </a:buClr>
              <a:buFont typeface="Wingdings" panose="05000000000000000000" pitchFamily="2" charset="2"/>
              <a:buChar char="§"/>
            </a:pPr>
            <a:endParaRPr lang="en-US" sz="2400" dirty="0">
              <a:latin typeface="Georgia Pro" panose="02040502050405020303" pitchFamily="18" charset="0"/>
            </a:endParaRPr>
          </a:p>
          <a:p>
            <a:pPr marL="342900" indent="-342900" algn="just">
              <a:buClr>
                <a:srgbClr val="FFFF00"/>
              </a:buClr>
              <a:buFont typeface="Wingdings" panose="05000000000000000000" pitchFamily="2" charset="2"/>
              <a:buChar char="§"/>
            </a:pPr>
            <a:endParaRPr lang="en-US" sz="2400" dirty="0">
              <a:latin typeface="Georgia Pro" panose="02040502050405020303" pitchFamily="18" charset="0"/>
            </a:endParaRPr>
          </a:p>
          <a:p>
            <a:pPr marL="342900" indent="-342900" algn="just">
              <a:buClr>
                <a:srgbClr val="FFFF00"/>
              </a:buClr>
              <a:buFont typeface="Wingdings" panose="05000000000000000000" pitchFamily="2" charset="2"/>
              <a:buChar char="§"/>
            </a:pPr>
            <a:endParaRPr lang="en-US" sz="2400" dirty="0">
              <a:latin typeface="Georgia Pro" panose="02040502050405020303" pitchFamily="18" charset="0"/>
            </a:endParaRPr>
          </a:p>
          <a:p>
            <a:pPr marL="342900" indent="-342900" algn="just">
              <a:buClr>
                <a:srgbClr val="FFFF00"/>
              </a:buClr>
              <a:buFont typeface="Wingdings" panose="05000000000000000000" pitchFamily="2" charset="2"/>
              <a:buChar char="§"/>
            </a:pPr>
            <a:endParaRPr lang="en-US" sz="2400" dirty="0">
              <a:latin typeface="Georgia Pro" panose="02040502050405020303" pitchFamily="18" charset="0"/>
            </a:endParaRPr>
          </a:p>
          <a:p>
            <a:pPr algn="just">
              <a:buClr>
                <a:srgbClr val="FFFF00"/>
              </a:buClr>
            </a:pPr>
            <a:endParaRPr lang="en-US" sz="2400" dirty="0">
              <a:latin typeface="Georgia Pro" panose="02040502050405020303" pitchFamily="18" charset="0"/>
            </a:endParaRPr>
          </a:p>
          <a:p>
            <a:pPr lvl="1" indent="0" algn="just">
              <a:buClr>
                <a:srgbClr val="FFFF00"/>
              </a:buClr>
            </a:pPr>
            <a:endParaRPr lang="en-US" sz="2400" dirty="0">
              <a:latin typeface="Georgia Pro" panose="02040502050405020303" pitchFamily="18" charset="0"/>
            </a:endParaRPr>
          </a:p>
          <a:p>
            <a:pPr lvl="1" indent="0" algn="just">
              <a:buClr>
                <a:srgbClr val="FFFF00"/>
              </a:buClr>
            </a:pPr>
            <a:endParaRPr lang="en-US" sz="2400" dirty="0">
              <a:latin typeface="Georgia Pro" panose="02040502050405020303" pitchFamily="18" charset="0"/>
            </a:endParaRPr>
          </a:p>
          <a:p>
            <a:pPr algn="just">
              <a:buClr>
                <a:srgbClr val="FFFF00"/>
              </a:buClr>
            </a:pPr>
            <a:endParaRPr lang="en-US" sz="2400" b="1" dirty="0">
              <a:latin typeface="Georgia Pro" panose="02040502050405020303" pitchFamily="18" charset="0"/>
            </a:endParaRPr>
          </a:p>
          <a:p>
            <a:pPr marL="342900" indent="-342900" algn="just">
              <a:buClr>
                <a:srgbClr val="FFFF00"/>
              </a:buClr>
              <a:buFont typeface="Wingdings" panose="05000000000000000000" pitchFamily="2" charset="2"/>
              <a:buChar char="q"/>
            </a:pPr>
            <a:r>
              <a:rPr lang="en-US" sz="2400" b="1" dirty="0">
                <a:latin typeface="Georgia Pro" panose="02040502050405020303" pitchFamily="18" charset="0"/>
              </a:rPr>
              <a:t>Surrogate models</a:t>
            </a:r>
          </a:p>
          <a:p>
            <a:pPr algn="just"/>
            <a:r>
              <a:rPr lang="en-US" sz="2400" dirty="0">
                <a:latin typeface="Georgia Pro" panose="02040502050405020303" pitchFamily="18" charset="0"/>
              </a:rPr>
              <a:t>The project is placed in the context of a future reusable launcher design, all the disciplines involved will be dynamically optimized with a multidisciplinary optimization method. In order to speed up the iterative process related to the overall optimization, the results coming from the trajectory block are given using a surrogate model such as one implemented in the SMT [6] python library. It consists in a grid containing all the possible results obtainable by the trajectory, considering all the intervals value of ISP and </a:t>
            </a:r>
            <a:r>
              <a:rPr lang="en-US" sz="2400" dirty="0" err="1">
                <a:latin typeface="Georgia Pro" panose="02040502050405020303" pitchFamily="18" charset="0"/>
              </a:rPr>
              <a:t>twr</a:t>
            </a:r>
            <a:r>
              <a:rPr lang="en-US" sz="2400" dirty="0">
                <a:latin typeface="Georgia Pro" panose="02040502050405020303" pitchFamily="18" charset="0"/>
              </a:rPr>
              <a:t>. A limited number of solution are computed taking couples of ISP-</a:t>
            </a:r>
            <a:r>
              <a:rPr lang="en-US" sz="2400" dirty="0" err="1">
                <a:latin typeface="Georgia Pro" panose="02040502050405020303" pitchFamily="18" charset="0"/>
              </a:rPr>
              <a:t>twr</a:t>
            </a:r>
            <a:r>
              <a:rPr lang="en-US" sz="2400" dirty="0">
                <a:latin typeface="Georgia Pro" panose="02040502050405020303" pitchFamily="18" charset="0"/>
              </a:rPr>
              <a:t> values with a Latin Hypercube Distribution, then the remaining cases are found interpolating the point previously obtained. </a:t>
            </a:r>
            <a:endParaRPr lang="en-US" sz="2800" dirty="0"/>
          </a:p>
        </p:txBody>
      </p:sp>
      <p:graphicFrame>
        <p:nvGraphicFramePr>
          <p:cNvPr id="2" name="Tabella 3">
            <a:extLst>
              <a:ext uri="{FF2B5EF4-FFF2-40B4-BE49-F238E27FC236}">
                <a16:creationId xmlns:a16="http://schemas.microsoft.com/office/drawing/2014/main" id="{FD223BA1-D98A-4F74-9F8E-5EB73B5DD69D}"/>
              </a:ext>
            </a:extLst>
          </p:cNvPr>
          <p:cNvGraphicFramePr>
            <a:graphicFrameLocks noGrp="1"/>
          </p:cNvGraphicFramePr>
          <p:nvPr>
            <p:extLst>
              <p:ext uri="{D42A27DB-BD31-4B8C-83A1-F6EECF244321}">
                <p14:modId xmlns:p14="http://schemas.microsoft.com/office/powerpoint/2010/main" val="2681935241"/>
              </p:ext>
            </p:extLst>
          </p:nvPr>
        </p:nvGraphicFramePr>
        <p:xfrm>
          <a:off x="11884865" y="5844605"/>
          <a:ext cx="8638102" cy="1685763"/>
        </p:xfrm>
        <a:graphic>
          <a:graphicData uri="http://schemas.openxmlformats.org/drawingml/2006/table">
            <a:tbl>
              <a:tblPr firstRow="1" bandRow="1">
                <a:tableStyleId>{69012ECD-51FC-41F1-AA8D-1B2483CD663E}</a:tableStyleId>
              </a:tblPr>
              <a:tblGrid>
                <a:gridCol w="1685483">
                  <a:extLst>
                    <a:ext uri="{9D8B030D-6E8A-4147-A177-3AD203B41FA5}">
                      <a16:colId xmlns:a16="http://schemas.microsoft.com/office/drawing/2014/main" val="8945691"/>
                    </a:ext>
                  </a:extLst>
                </a:gridCol>
                <a:gridCol w="2036626">
                  <a:extLst>
                    <a:ext uri="{9D8B030D-6E8A-4147-A177-3AD203B41FA5}">
                      <a16:colId xmlns:a16="http://schemas.microsoft.com/office/drawing/2014/main" val="237854262"/>
                    </a:ext>
                  </a:extLst>
                </a:gridCol>
                <a:gridCol w="2177083">
                  <a:extLst>
                    <a:ext uri="{9D8B030D-6E8A-4147-A177-3AD203B41FA5}">
                      <a16:colId xmlns:a16="http://schemas.microsoft.com/office/drawing/2014/main" val="779436007"/>
                    </a:ext>
                  </a:extLst>
                </a:gridCol>
                <a:gridCol w="2738910">
                  <a:extLst>
                    <a:ext uri="{9D8B030D-6E8A-4147-A177-3AD203B41FA5}">
                      <a16:colId xmlns:a16="http://schemas.microsoft.com/office/drawing/2014/main" val="400388536"/>
                    </a:ext>
                  </a:extLst>
                </a:gridCol>
              </a:tblGrid>
              <a:tr h="367724">
                <a:tc>
                  <a:txBody>
                    <a:bodyPr/>
                    <a:lstStyle/>
                    <a:p>
                      <a:pPr algn="ctr"/>
                      <a:endParaRPr lang="en-US" sz="2000" dirty="0">
                        <a:latin typeface="Georgia Pro" panose="02040502050405020303" pitchFamily="18" charset="0"/>
                      </a:endParaRPr>
                    </a:p>
                  </a:txBody>
                  <a:tcPr/>
                </a:tc>
                <a:tc>
                  <a:txBody>
                    <a:bodyPr/>
                    <a:lstStyle/>
                    <a:p>
                      <a:pPr algn="ctr"/>
                      <a:r>
                        <a:rPr lang="en-US" sz="2000" dirty="0">
                          <a:latin typeface="Georgia Pro" panose="02040502050405020303" pitchFamily="18" charset="0"/>
                        </a:rPr>
                        <a:t>Units</a:t>
                      </a:r>
                    </a:p>
                  </a:txBody>
                  <a:tcPr/>
                </a:tc>
                <a:tc>
                  <a:txBody>
                    <a:bodyPr/>
                    <a:lstStyle/>
                    <a:p>
                      <a:pPr algn="ctr"/>
                      <a:r>
                        <a:rPr lang="en-US" sz="2000" dirty="0">
                          <a:latin typeface="Georgia Pro" panose="02040502050405020303" pitchFamily="18" charset="0"/>
                        </a:rPr>
                        <a:t>Values</a:t>
                      </a:r>
                    </a:p>
                  </a:txBody>
                  <a:tcPr/>
                </a:tc>
                <a:tc>
                  <a:txBody>
                    <a:bodyPr/>
                    <a:lstStyle/>
                    <a:p>
                      <a:pPr algn="ctr"/>
                      <a:r>
                        <a:rPr lang="en-US" sz="2000" dirty="0">
                          <a:latin typeface="Georgia Pro" panose="02040502050405020303" pitchFamily="18" charset="0"/>
                        </a:rPr>
                        <a:t>Interval</a:t>
                      </a:r>
                    </a:p>
                  </a:txBody>
                  <a:tcPr/>
                </a:tc>
                <a:extLst>
                  <a:ext uri="{0D108BD9-81ED-4DB2-BD59-A6C34878D82A}">
                    <a16:rowId xmlns:a16="http://schemas.microsoft.com/office/drawing/2014/main" val="2789117589"/>
                  </a:ext>
                </a:extLst>
              </a:tr>
              <a:tr h="429841">
                <a:tc>
                  <a:txBody>
                    <a:bodyPr/>
                    <a:lstStyle/>
                    <a:p>
                      <a:pPr algn="ctr"/>
                      <a:r>
                        <a:rPr lang="en-US" sz="2000" dirty="0" err="1">
                          <a:latin typeface="Georgia Pro" panose="02040502050405020303" pitchFamily="18" charset="0"/>
                        </a:rPr>
                        <a:t>Isp</a:t>
                      </a:r>
                      <a:endParaRPr lang="en-US" sz="2000" dirty="0">
                        <a:latin typeface="Georgia Pro" panose="02040502050405020303" pitchFamily="18" charset="0"/>
                      </a:endParaRPr>
                    </a:p>
                  </a:txBody>
                  <a:tcPr/>
                </a:tc>
                <a:tc>
                  <a:txBody>
                    <a:bodyPr/>
                    <a:lstStyle/>
                    <a:p>
                      <a:pPr algn="ctr"/>
                      <a:r>
                        <a:rPr lang="en-US" sz="2000" dirty="0">
                          <a:latin typeface="Georgia Pro" panose="02040502050405020303" pitchFamily="18" charset="0"/>
                        </a:rPr>
                        <a:t>s</a:t>
                      </a:r>
                    </a:p>
                  </a:txBody>
                  <a:tcPr/>
                </a:tc>
                <a:tc>
                  <a:txBody>
                    <a:bodyPr/>
                    <a:lstStyle/>
                    <a:p>
                      <a:pPr algn="ctr"/>
                      <a:r>
                        <a:rPr lang="en-US" sz="2000" dirty="0">
                          <a:latin typeface="Georgia Pro" panose="02040502050405020303" pitchFamily="18" charset="0"/>
                        </a:rPr>
                        <a:t>450.0</a:t>
                      </a:r>
                    </a:p>
                  </a:txBody>
                  <a:tcPr/>
                </a:tc>
                <a:tc>
                  <a:txBody>
                    <a:bodyPr/>
                    <a:lstStyle/>
                    <a:p>
                      <a:pPr algn="ctr"/>
                      <a:r>
                        <a:rPr lang="en-US" sz="2000" dirty="0">
                          <a:latin typeface="Georgia Pro" panose="02040502050405020303" pitchFamily="18" charset="0"/>
                        </a:rPr>
                        <a:t>[256.98, 513.95]</a:t>
                      </a:r>
                    </a:p>
                  </a:txBody>
                  <a:tcPr/>
                </a:tc>
                <a:extLst>
                  <a:ext uri="{0D108BD9-81ED-4DB2-BD59-A6C34878D82A}">
                    <a16:rowId xmlns:a16="http://schemas.microsoft.com/office/drawing/2014/main" val="90701807"/>
                  </a:ext>
                </a:extLst>
              </a:tr>
              <a:tr h="429841">
                <a:tc>
                  <a:txBody>
                    <a:bodyPr/>
                    <a:lstStyle/>
                    <a:p>
                      <a:pPr algn="ctr"/>
                      <a:r>
                        <a:rPr lang="en-US" sz="2000" dirty="0" err="1">
                          <a:latin typeface="Georgia Pro" panose="02040502050405020303" pitchFamily="18" charset="0"/>
                        </a:rPr>
                        <a:t>twr</a:t>
                      </a:r>
                      <a:endParaRPr lang="en-US" sz="2000" dirty="0">
                        <a:latin typeface="Georgia Pro" panose="02040502050405020303" pitchFamily="18" charset="0"/>
                      </a:endParaRPr>
                    </a:p>
                  </a:txBody>
                  <a:tcPr/>
                </a:tc>
                <a:tc>
                  <a:txBody>
                    <a:bodyPr/>
                    <a:lstStyle/>
                    <a:p>
                      <a:pPr algn="ctr"/>
                      <a:r>
                        <a:rPr lang="en-US" sz="2000" dirty="0">
                          <a:latin typeface="Georgia Pro" panose="02040502050405020303" pitchFamily="18" charset="0"/>
                        </a:rPr>
                        <a:t>-</a:t>
                      </a:r>
                    </a:p>
                  </a:txBody>
                  <a:tcPr/>
                </a:tc>
                <a:tc>
                  <a:txBody>
                    <a:bodyPr/>
                    <a:lstStyle/>
                    <a:p>
                      <a:pPr algn="ctr"/>
                      <a:r>
                        <a:rPr lang="en-US" sz="2000" dirty="0">
                          <a:latin typeface="Georgia Pro" panose="02040502050405020303" pitchFamily="18" charset="0"/>
                        </a:rPr>
                        <a:t>2.1</a:t>
                      </a:r>
                    </a:p>
                  </a:txBody>
                  <a:tcPr/>
                </a:tc>
                <a:tc>
                  <a:txBody>
                    <a:bodyPr/>
                    <a:lstStyle/>
                    <a:p>
                      <a:pPr algn="ctr"/>
                      <a:r>
                        <a:rPr lang="en-US" sz="2000" dirty="0">
                          <a:latin typeface="Georgia Pro" panose="02040502050405020303" pitchFamily="18" charset="0"/>
                        </a:rPr>
                        <a:t>[1.1, 4.0]</a:t>
                      </a:r>
                    </a:p>
                  </a:txBody>
                  <a:tcPr/>
                </a:tc>
                <a:extLst>
                  <a:ext uri="{0D108BD9-81ED-4DB2-BD59-A6C34878D82A}">
                    <a16:rowId xmlns:a16="http://schemas.microsoft.com/office/drawing/2014/main" val="184939238"/>
                  </a:ext>
                </a:extLst>
              </a:tr>
              <a:tr h="429841">
                <a:tc>
                  <a:txBody>
                    <a:bodyPr/>
                    <a:lstStyle/>
                    <a:p>
                      <a:pPr algn="ctr"/>
                      <a:r>
                        <a:rPr lang="en-US" sz="2000" dirty="0">
                          <a:latin typeface="Georgia Pro" panose="02040502050405020303" pitchFamily="18" charset="0"/>
                        </a:rPr>
                        <a:t>m</a:t>
                      </a:r>
                      <a:r>
                        <a:rPr lang="en-US" sz="2000" baseline="-25000" dirty="0">
                          <a:latin typeface="Georgia Pro" panose="02040502050405020303" pitchFamily="18" charset="0"/>
                        </a:rPr>
                        <a:t>0</a:t>
                      </a:r>
                    </a:p>
                  </a:txBody>
                  <a:tcPr/>
                </a:tc>
                <a:tc>
                  <a:txBody>
                    <a:bodyPr/>
                    <a:lstStyle/>
                    <a:p>
                      <a:pPr algn="ctr"/>
                      <a:r>
                        <a:rPr lang="en-US" sz="2000" dirty="0">
                          <a:latin typeface="Georgia Pro" panose="02040502050405020303" pitchFamily="18" charset="0"/>
                        </a:rPr>
                        <a:t>kg</a:t>
                      </a:r>
                    </a:p>
                  </a:txBody>
                  <a:tcPr/>
                </a:tc>
                <a:tc>
                  <a:txBody>
                    <a:bodyPr/>
                    <a:lstStyle/>
                    <a:p>
                      <a:pPr algn="ctr"/>
                      <a:r>
                        <a:rPr lang="en-US" sz="2000" dirty="0">
                          <a:latin typeface="Georgia Pro" panose="02040502050405020303" pitchFamily="18" charset="0"/>
                        </a:rPr>
                        <a:t>1.0</a:t>
                      </a:r>
                    </a:p>
                  </a:txBody>
                  <a:tcPr/>
                </a:tc>
                <a:tc>
                  <a:txBody>
                    <a:bodyPr/>
                    <a:lstStyle/>
                    <a:p>
                      <a:pPr algn="ctr"/>
                      <a:r>
                        <a:rPr lang="en-US" sz="2000" dirty="0">
                          <a:latin typeface="Georgia Pro" panose="02040502050405020303" pitchFamily="18" charset="0"/>
                        </a:rPr>
                        <a:t>Constant</a:t>
                      </a:r>
                    </a:p>
                  </a:txBody>
                  <a:tcPr/>
                </a:tc>
                <a:extLst>
                  <a:ext uri="{0D108BD9-81ED-4DB2-BD59-A6C34878D82A}">
                    <a16:rowId xmlns:a16="http://schemas.microsoft.com/office/drawing/2014/main" val="1407775923"/>
                  </a:ext>
                </a:extLst>
              </a:tr>
            </a:tbl>
          </a:graphicData>
        </a:graphic>
      </p:graphicFrame>
      <p:graphicFrame>
        <p:nvGraphicFramePr>
          <p:cNvPr id="7" name="Tabella 8">
            <a:extLst>
              <a:ext uri="{FF2B5EF4-FFF2-40B4-BE49-F238E27FC236}">
                <a16:creationId xmlns:a16="http://schemas.microsoft.com/office/drawing/2014/main" id="{98905969-FBDD-4E97-A04C-4D5AE39E08BA}"/>
              </a:ext>
            </a:extLst>
          </p:cNvPr>
          <p:cNvGraphicFramePr>
            <a:graphicFrameLocks noGrp="1"/>
          </p:cNvGraphicFramePr>
          <p:nvPr>
            <p:extLst>
              <p:ext uri="{D42A27DB-BD31-4B8C-83A1-F6EECF244321}">
                <p14:modId xmlns:p14="http://schemas.microsoft.com/office/powerpoint/2010/main" val="179902341"/>
              </p:ext>
            </p:extLst>
          </p:nvPr>
        </p:nvGraphicFramePr>
        <p:xfrm>
          <a:off x="11884865" y="8148861"/>
          <a:ext cx="8657448" cy="792480"/>
        </p:xfrm>
        <a:graphic>
          <a:graphicData uri="http://schemas.openxmlformats.org/drawingml/2006/table">
            <a:tbl>
              <a:tblPr firstRow="1" bandRow="1">
                <a:tableStyleId>{69012ECD-51FC-41F1-AA8D-1B2483CD663E}</a:tableStyleId>
              </a:tblPr>
              <a:tblGrid>
                <a:gridCol w="2885816">
                  <a:extLst>
                    <a:ext uri="{9D8B030D-6E8A-4147-A177-3AD203B41FA5}">
                      <a16:colId xmlns:a16="http://schemas.microsoft.com/office/drawing/2014/main" val="1871432980"/>
                    </a:ext>
                  </a:extLst>
                </a:gridCol>
                <a:gridCol w="2885816">
                  <a:extLst>
                    <a:ext uri="{9D8B030D-6E8A-4147-A177-3AD203B41FA5}">
                      <a16:colId xmlns:a16="http://schemas.microsoft.com/office/drawing/2014/main" val="1173313933"/>
                    </a:ext>
                  </a:extLst>
                </a:gridCol>
                <a:gridCol w="2885816">
                  <a:extLst>
                    <a:ext uri="{9D8B030D-6E8A-4147-A177-3AD203B41FA5}">
                      <a16:colId xmlns:a16="http://schemas.microsoft.com/office/drawing/2014/main" val="1095711904"/>
                    </a:ext>
                  </a:extLst>
                </a:gridCol>
              </a:tblGrid>
              <a:tr h="359086">
                <a:tc>
                  <a:txBody>
                    <a:bodyPr/>
                    <a:lstStyle/>
                    <a:p>
                      <a:pPr algn="ctr"/>
                      <a:r>
                        <a:rPr lang="en-US" sz="2000" dirty="0">
                          <a:latin typeface="Georgia Pro" panose="02040502050405020303" pitchFamily="18" charset="0"/>
                        </a:rPr>
                        <a:t>Orbit altitude</a:t>
                      </a:r>
                    </a:p>
                  </a:txBody>
                  <a:tcPr/>
                </a:tc>
                <a:tc>
                  <a:txBody>
                    <a:bodyPr/>
                    <a:lstStyle/>
                    <a:p>
                      <a:pPr algn="ctr"/>
                      <a:r>
                        <a:rPr lang="en-US" sz="2000" dirty="0">
                          <a:latin typeface="Georgia Pro" panose="02040502050405020303" pitchFamily="18" charset="0"/>
                        </a:rPr>
                        <a:t>Units</a:t>
                      </a:r>
                    </a:p>
                  </a:txBody>
                  <a:tcPr/>
                </a:tc>
                <a:tc>
                  <a:txBody>
                    <a:bodyPr/>
                    <a:lstStyle/>
                    <a:p>
                      <a:pPr algn="ctr"/>
                      <a:r>
                        <a:rPr lang="en-US" sz="2000" dirty="0">
                          <a:latin typeface="Georgia Pro" panose="02040502050405020303" pitchFamily="18" charset="0"/>
                        </a:rPr>
                        <a:t>Value</a:t>
                      </a:r>
                    </a:p>
                  </a:txBody>
                  <a:tcPr/>
                </a:tc>
                <a:extLst>
                  <a:ext uri="{0D108BD9-81ED-4DB2-BD59-A6C34878D82A}">
                    <a16:rowId xmlns:a16="http://schemas.microsoft.com/office/drawing/2014/main" val="1969295435"/>
                  </a:ext>
                </a:extLst>
              </a:tr>
              <a:tr h="359086">
                <a:tc>
                  <a:txBody>
                    <a:bodyPr/>
                    <a:lstStyle/>
                    <a:p>
                      <a:pPr algn="ctr"/>
                      <a:r>
                        <a:rPr lang="en-US" sz="2000" dirty="0">
                          <a:latin typeface="Georgia Pro" panose="02040502050405020303" pitchFamily="18" charset="0"/>
                        </a:rPr>
                        <a:t>H</a:t>
                      </a:r>
                      <a:r>
                        <a:rPr lang="en-US" sz="2000" baseline="-25000" dirty="0">
                          <a:latin typeface="Georgia Pro" panose="02040502050405020303" pitchFamily="18" charset="0"/>
                        </a:rPr>
                        <a:t>LLO</a:t>
                      </a:r>
                    </a:p>
                  </a:txBody>
                  <a:tcPr/>
                </a:tc>
                <a:tc>
                  <a:txBody>
                    <a:bodyPr/>
                    <a:lstStyle/>
                    <a:p>
                      <a:pPr algn="ctr"/>
                      <a:r>
                        <a:rPr lang="en-US" sz="2000" dirty="0">
                          <a:latin typeface="Georgia Pro" panose="02040502050405020303" pitchFamily="18" charset="0"/>
                        </a:rPr>
                        <a:t>km</a:t>
                      </a:r>
                    </a:p>
                  </a:txBody>
                  <a:tcPr/>
                </a:tc>
                <a:tc>
                  <a:txBody>
                    <a:bodyPr/>
                    <a:lstStyle/>
                    <a:p>
                      <a:pPr algn="ctr"/>
                      <a:r>
                        <a:rPr lang="en-US" sz="2000" dirty="0">
                          <a:latin typeface="Georgia Pro" panose="02040502050405020303" pitchFamily="18" charset="0"/>
                        </a:rPr>
                        <a:t>100</a:t>
                      </a:r>
                      <a:endParaRPr lang="en-US" sz="2000" baseline="30000" dirty="0">
                        <a:latin typeface="Georgia Pro" panose="02040502050405020303" pitchFamily="18" charset="0"/>
                      </a:endParaRPr>
                    </a:p>
                  </a:txBody>
                  <a:tcPr/>
                </a:tc>
                <a:extLst>
                  <a:ext uri="{0D108BD9-81ED-4DB2-BD59-A6C34878D82A}">
                    <a16:rowId xmlns:a16="http://schemas.microsoft.com/office/drawing/2014/main" val="3039428386"/>
                  </a:ext>
                </a:extLst>
              </a:tr>
            </a:tbl>
          </a:graphicData>
        </a:graphic>
      </p:graphicFrame>
      <p:graphicFrame>
        <p:nvGraphicFramePr>
          <p:cNvPr id="28" name="Tabella 8">
            <a:extLst>
              <a:ext uri="{FF2B5EF4-FFF2-40B4-BE49-F238E27FC236}">
                <a16:creationId xmlns:a16="http://schemas.microsoft.com/office/drawing/2014/main" id="{87B0E496-6394-4B9D-9626-97B98EADCB45}"/>
              </a:ext>
            </a:extLst>
          </p:cNvPr>
          <p:cNvGraphicFramePr>
            <a:graphicFrameLocks noGrp="1"/>
          </p:cNvGraphicFramePr>
          <p:nvPr>
            <p:extLst>
              <p:ext uri="{D42A27DB-BD31-4B8C-83A1-F6EECF244321}">
                <p14:modId xmlns:p14="http://schemas.microsoft.com/office/powerpoint/2010/main" val="1097263864"/>
              </p:ext>
            </p:extLst>
          </p:nvPr>
        </p:nvGraphicFramePr>
        <p:xfrm>
          <a:off x="11865519" y="16897245"/>
          <a:ext cx="8657448" cy="1188720"/>
        </p:xfrm>
        <a:graphic>
          <a:graphicData uri="http://schemas.openxmlformats.org/drawingml/2006/table">
            <a:tbl>
              <a:tblPr firstRow="1" bandRow="1">
                <a:tableStyleId>{69012ECD-51FC-41F1-AA8D-1B2483CD663E}</a:tableStyleId>
              </a:tblPr>
              <a:tblGrid>
                <a:gridCol w="2885816">
                  <a:extLst>
                    <a:ext uri="{9D8B030D-6E8A-4147-A177-3AD203B41FA5}">
                      <a16:colId xmlns:a16="http://schemas.microsoft.com/office/drawing/2014/main" val="1871432980"/>
                    </a:ext>
                  </a:extLst>
                </a:gridCol>
                <a:gridCol w="2885816">
                  <a:extLst>
                    <a:ext uri="{9D8B030D-6E8A-4147-A177-3AD203B41FA5}">
                      <a16:colId xmlns:a16="http://schemas.microsoft.com/office/drawing/2014/main" val="1173313933"/>
                    </a:ext>
                  </a:extLst>
                </a:gridCol>
                <a:gridCol w="2885816">
                  <a:extLst>
                    <a:ext uri="{9D8B030D-6E8A-4147-A177-3AD203B41FA5}">
                      <a16:colId xmlns:a16="http://schemas.microsoft.com/office/drawing/2014/main" val="1095711904"/>
                    </a:ext>
                  </a:extLst>
                </a:gridCol>
              </a:tblGrid>
              <a:tr h="359086">
                <a:tc>
                  <a:txBody>
                    <a:bodyPr/>
                    <a:lstStyle/>
                    <a:p>
                      <a:pPr algn="ctr"/>
                      <a:r>
                        <a:rPr lang="en-US" sz="2000" dirty="0">
                          <a:latin typeface="Georgia Pro" panose="02040502050405020303" pitchFamily="18" charset="0"/>
                        </a:rPr>
                        <a:t>Orbit radii</a:t>
                      </a:r>
                    </a:p>
                  </a:txBody>
                  <a:tcPr/>
                </a:tc>
                <a:tc>
                  <a:txBody>
                    <a:bodyPr/>
                    <a:lstStyle/>
                    <a:p>
                      <a:pPr algn="ctr"/>
                      <a:r>
                        <a:rPr lang="en-US" sz="2000" dirty="0">
                          <a:latin typeface="Georgia Pro" panose="02040502050405020303" pitchFamily="18" charset="0"/>
                        </a:rPr>
                        <a:t>Units</a:t>
                      </a:r>
                    </a:p>
                  </a:txBody>
                  <a:tcPr/>
                </a:tc>
                <a:tc>
                  <a:txBody>
                    <a:bodyPr/>
                    <a:lstStyle/>
                    <a:p>
                      <a:pPr algn="ctr"/>
                      <a:r>
                        <a:rPr lang="en-US" sz="2000" dirty="0">
                          <a:latin typeface="Georgia Pro" panose="02040502050405020303" pitchFamily="18" charset="0"/>
                        </a:rPr>
                        <a:t>Value</a:t>
                      </a:r>
                    </a:p>
                  </a:txBody>
                  <a:tcPr/>
                </a:tc>
                <a:extLst>
                  <a:ext uri="{0D108BD9-81ED-4DB2-BD59-A6C34878D82A}">
                    <a16:rowId xmlns:a16="http://schemas.microsoft.com/office/drawing/2014/main" val="1969295435"/>
                  </a:ext>
                </a:extLst>
              </a:tr>
              <a:tr h="359086">
                <a:tc>
                  <a:txBody>
                    <a:bodyPr/>
                    <a:lstStyle/>
                    <a:p>
                      <a:pPr algn="ctr"/>
                      <a:r>
                        <a:rPr lang="en-US" sz="2000" dirty="0" err="1">
                          <a:latin typeface="Georgia Pro" panose="02040502050405020303" pitchFamily="18" charset="0"/>
                        </a:rPr>
                        <a:t>Periapsis</a:t>
                      </a:r>
                      <a:r>
                        <a:rPr lang="en-US" sz="2000" baseline="-25000" dirty="0" err="1">
                          <a:latin typeface="Georgia Pro" panose="02040502050405020303" pitchFamily="18" charset="0"/>
                        </a:rPr>
                        <a:t>HEO</a:t>
                      </a:r>
                      <a:endParaRPr lang="en-US" sz="2000" dirty="0">
                        <a:latin typeface="Georgia Pro" panose="02040502050405020303" pitchFamily="18" charset="0"/>
                      </a:endParaRPr>
                    </a:p>
                  </a:txBody>
                  <a:tcPr/>
                </a:tc>
                <a:tc>
                  <a:txBody>
                    <a:bodyPr/>
                    <a:lstStyle/>
                    <a:p>
                      <a:pPr algn="ctr"/>
                      <a:r>
                        <a:rPr lang="en-US" sz="2000" dirty="0">
                          <a:latin typeface="Georgia Pro" panose="02040502050405020303" pitchFamily="18" charset="0"/>
                        </a:rPr>
                        <a:t>km</a:t>
                      </a:r>
                    </a:p>
                  </a:txBody>
                  <a:tcPr/>
                </a:tc>
                <a:tc>
                  <a:txBody>
                    <a:bodyPr/>
                    <a:lstStyle/>
                    <a:p>
                      <a:pPr algn="ctr"/>
                      <a:r>
                        <a:rPr lang="en-US" sz="2000" dirty="0">
                          <a:latin typeface="Georgia Pro" panose="02040502050405020303" pitchFamily="18" charset="0"/>
                        </a:rPr>
                        <a:t>3150.00</a:t>
                      </a:r>
                    </a:p>
                  </a:txBody>
                  <a:tcPr/>
                </a:tc>
                <a:extLst>
                  <a:ext uri="{0D108BD9-81ED-4DB2-BD59-A6C34878D82A}">
                    <a16:rowId xmlns:a16="http://schemas.microsoft.com/office/drawing/2014/main" val="1937626974"/>
                  </a:ext>
                </a:extLst>
              </a:tr>
              <a:tr h="359086">
                <a:tc>
                  <a:txBody>
                    <a:bodyPr/>
                    <a:lstStyle/>
                    <a:p>
                      <a:pPr algn="ctr"/>
                      <a:r>
                        <a:rPr lang="en-US" sz="2000" baseline="0" dirty="0" err="1">
                          <a:latin typeface="Georgia Pro" panose="02040502050405020303" pitchFamily="18" charset="0"/>
                        </a:rPr>
                        <a:t>Apoapsis</a:t>
                      </a:r>
                      <a:r>
                        <a:rPr lang="en-US" sz="2000" baseline="-25000" dirty="0" err="1">
                          <a:latin typeface="Georgia Pro" panose="02040502050405020303" pitchFamily="18" charset="0"/>
                        </a:rPr>
                        <a:t>HEO</a:t>
                      </a:r>
                      <a:endParaRPr lang="en-US" sz="2000" baseline="-25000" dirty="0">
                        <a:latin typeface="Georgia Pro" panose="02040502050405020303" pitchFamily="18" charset="0"/>
                      </a:endParaRPr>
                    </a:p>
                  </a:txBody>
                  <a:tcPr/>
                </a:tc>
                <a:tc>
                  <a:txBody>
                    <a:bodyPr/>
                    <a:lstStyle/>
                    <a:p>
                      <a:pPr algn="ctr"/>
                      <a:r>
                        <a:rPr lang="en-US" sz="2000" dirty="0">
                          <a:latin typeface="Georgia Pro" panose="02040502050405020303" pitchFamily="18" charset="0"/>
                        </a:rPr>
                        <a:t>km</a:t>
                      </a:r>
                    </a:p>
                  </a:txBody>
                  <a:tcPr/>
                </a:tc>
                <a:tc>
                  <a:txBody>
                    <a:bodyPr/>
                    <a:lstStyle/>
                    <a:p>
                      <a:pPr algn="ctr"/>
                      <a:r>
                        <a:rPr lang="en-US" sz="2000" dirty="0">
                          <a:latin typeface="Georgia Pro" panose="02040502050405020303" pitchFamily="18" charset="0"/>
                        </a:rPr>
                        <a:t>65227.39</a:t>
                      </a:r>
                      <a:endParaRPr lang="en-US" sz="2000" baseline="30000" dirty="0">
                        <a:latin typeface="Georgia Pro" panose="02040502050405020303" pitchFamily="18" charset="0"/>
                      </a:endParaRPr>
                    </a:p>
                  </a:txBody>
                  <a:tcPr/>
                </a:tc>
                <a:extLst>
                  <a:ext uri="{0D108BD9-81ED-4DB2-BD59-A6C34878D82A}">
                    <a16:rowId xmlns:a16="http://schemas.microsoft.com/office/drawing/2014/main" val="3039428386"/>
                  </a:ext>
                </a:extLst>
              </a:tr>
            </a:tbl>
          </a:graphicData>
        </a:graphic>
      </p:graphicFrame>
      <p:pic>
        <p:nvPicPr>
          <p:cNvPr id="26" name="Immagine 25" descr="Immagine che contiene testo&#10;&#10;Descrizione generata automaticamente">
            <a:extLst>
              <a:ext uri="{FF2B5EF4-FFF2-40B4-BE49-F238E27FC236}">
                <a16:creationId xmlns:a16="http://schemas.microsoft.com/office/drawing/2014/main" id="{D37B1A4C-467E-4159-83ED-DFC4DFDF8BE5}"/>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21999" t="8345" r="8314" b="12011"/>
          <a:stretch/>
        </p:blipFill>
        <p:spPr>
          <a:xfrm>
            <a:off x="16701794" y="10829404"/>
            <a:ext cx="3670822" cy="3668949"/>
          </a:xfrm>
          <a:prstGeom prst="rect">
            <a:avLst/>
          </a:prstGeom>
        </p:spPr>
      </p:pic>
      <p:pic>
        <p:nvPicPr>
          <p:cNvPr id="31" name="Elemento grafico 30">
            <a:extLst>
              <a:ext uri="{FF2B5EF4-FFF2-40B4-BE49-F238E27FC236}">
                <a16:creationId xmlns:a16="http://schemas.microsoft.com/office/drawing/2014/main" id="{530DCF1E-B01B-4BE5-83B6-C15E4D8219E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663506" y="11071325"/>
            <a:ext cx="4550083" cy="3416268"/>
          </a:xfrm>
          <a:prstGeom prst="rect">
            <a:avLst/>
          </a:prstGeom>
        </p:spPr>
      </p:pic>
      <p:pic>
        <p:nvPicPr>
          <p:cNvPr id="33" name="Elemento grafico 32">
            <a:extLst>
              <a:ext uri="{FF2B5EF4-FFF2-40B4-BE49-F238E27FC236}">
                <a16:creationId xmlns:a16="http://schemas.microsoft.com/office/drawing/2014/main" id="{AA369720-61DC-474D-B3BC-F11EBEA4B433}"/>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t="25843" b="14435"/>
          <a:stretch/>
        </p:blipFill>
        <p:spPr>
          <a:xfrm>
            <a:off x="11372076" y="18777060"/>
            <a:ext cx="5672565" cy="2543596"/>
          </a:xfrm>
          <a:prstGeom prst="rect">
            <a:avLst/>
          </a:prstGeom>
        </p:spPr>
      </p:pic>
      <p:pic>
        <p:nvPicPr>
          <p:cNvPr id="35" name="Elemento grafico 34">
            <a:extLst>
              <a:ext uri="{FF2B5EF4-FFF2-40B4-BE49-F238E27FC236}">
                <a16:creationId xmlns:a16="http://schemas.microsoft.com/office/drawing/2014/main" id="{9466D6F8-49FF-4A70-8CEB-568C89F90E9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7195768" y="18576037"/>
            <a:ext cx="3655522" cy="2744619"/>
          </a:xfrm>
          <a:prstGeom prst="rect">
            <a:avLst/>
          </a:prstGeom>
        </p:spPr>
      </p:pic>
      <p:sp>
        <p:nvSpPr>
          <p:cNvPr id="41" name="CasellaDiTesto 40">
            <a:extLst>
              <a:ext uri="{FF2B5EF4-FFF2-40B4-BE49-F238E27FC236}">
                <a16:creationId xmlns:a16="http://schemas.microsoft.com/office/drawing/2014/main" id="{CCB8882D-F8B3-4979-801F-70BC23F06EFF}"/>
              </a:ext>
            </a:extLst>
          </p:cNvPr>
          <p:cNvSpPr txBox="1"/>
          <p:nvPr/>
        </p:nvSpPr>
        <p:spPr>
          <a:xfrm>
            <a:off x="11130209" y="27466055"/>
            <a:ext cx="10110203" cy="2397621"/>
          </a:xfrm>
          <a:prstGeom prst="roundRect">
            <a:avLst>
              <a:gd name="adj" fmla="val 7548"/>
            </a:avLst>
          </a:prstGeom>
          <a:noFill/>
          <a:ln w="28575" cap="flat" cmpd="sng" algn="ctr">
            <a:solidFill>
              <a:schemeClr val="tx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just">
              <a:buClr>
                <a:srgbClr val="FFFF00"/>
              </a:buClr>
            </a:pPr>
            <a:r>
              <a:rPr lang="en-US" sz="2400" dirty="0">
                <a:latin typeface="Georgia Pro" panose="02040502050405020303" pitchFamily="18" charset="0"/>
              </a:rPr>
              <a:t>The work done during the second semester of the Master focused on the lunar surface – LLO transfer, analyzing different possible scenarios.</a:t>
            </a:r>
          </a:p>
          <a:p>
            <a:pPr algn="just">
              <a:buClr>
                <a:srgbClr val="FFFF00"/>
              </a:buClr>
            </a:pPr>
            <a:r>
              <a:rPr lang="en-US" sz="2400" dirty="0">
                <a:latin typeface="Georgia Pro" panose="02040502050405020303" pitchFamily="18" charset="0"/>
              </a:rPr>
              <a:t>The new goal is to be able to complete the LLO-NRHO simulations in order to compute a full transfer from the surface of the Moon to the LOP-G. Then, the future development will focus on the solution of the optimal control in the CR3BP for the Earth-Moon system.</a:t>
            </a:r>
          </a:p>
        </p:txBody>
      </p:sp>
      <p:pic>
        <p:nvPicPr>
          <p:cNvPr id="37" name="Immagine 36" descr="Immagine che contiene metro&#10;&#10;Descrizione generata automaticamente">
            <a:extLst>
              <a:ext uri="{FF2B5EF4-FFF2-40B4-BE49-F238E27FC236}">
                <a16:creationId xmlns:a16="http://schemas.microsoft.com/office/drawing/2014/main" id="{515B6F60-BCBC-4299-8FD8-2304AC7202F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57002" y="23647268"/>
            <a:ext cx="10485598" cy="4015761"/>
          </a:xfrm>
          <a:prstGeom prst="rect">
            <a:avLst/>
          </a:prstGeom>
        </p:spPr>
      </p:pic>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165253E-B52E-4535-B72A-187771D39B94}">
  <we:reference id="wa200000113" version="1.0.0.0" store="en-001"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530</TotalTime>
  <Words>917</Words>
  <Application>Microsoft Office PowerPoint</Application>
  <PresentationFormat>Personalizzato</PresentationFormat>
  <Paragraphs>118</Paragraphs>
  <Slides>1</Slides>
  <Notes>1</Notes>
  <HiddenSlides>0</HiddenSlides>
  <MMClips>0</MMClips>
  <ScaleCrop>false</ScaleCrop>
  <HeadingPairs>
    <vt:vector size="8" baseType="variant">
      <vt:variant>
        <vt:lpstr>Caratteri utilizzati</vt:lpstr>
      </vt:variant>
      <vt:variant>
        <vt:i4>6</vt:i4>
      </vt:variant>
      <vt:variant>
        <vt:lpstr>Tema</vt:lpstr>
      </vt:variant>
      <vt:variant>
        <vt:i4>1</vt:i4>
      </vt:variant>
      <vt:variant>
        <vt:lpstr>Server OLE incorporati</vt:lpstr>
      </vt:variant>
      <vt:variant>
        <vt:i4>1</vt:i4>
      </vt:variant>
      <vt:variant>
        <vt:lpstr>Titoli diapositive</vt:lpstr>
      </vt:variant>
      <vt:variant>
        <vt:i4>1</vt:i4>
      </vt:variant>
    </vt:vector>
  </HeadingPairs>
  <TitlesOfParts>
    <vt:vector size="9" baseType="lpstr">
      <vt:lpstr>Arial</vt:lpstr>
      <vt:lpstr>Calibri</vt:lpstr>
      <vt:lpstr>Cambria Math</vt:lpstr>
      <vt:lpstr>Georgia</vt:lpstr>
      <vt:lpstr>Georgia Pro</vt:lpstr>
      <vt:lpstr>Wingdings</vt:lpstr>
      <vt:lpstr>Tema do Office</vt:lpstr>
      <vt:lpstr>Acrobat Document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Gabriel</dc:creator>
  <cp:lastModifiedBy>Giuliana Miceli</cp:lastModifiedBy>
  <cp:revision>370</cp:revision>
  <cp:lastPrinted>2019-11-16T09:54:36Z</cp:lastPrinted>
  <dcterms:created xsi:type="dcterms:W3CDTF">2019-11-16T09:54:36Z</dcterms:created>
  <dcterms:modified xsi:type="dcterms:W3CDTF">2019-11-19T14:26:34Z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1033-11.1.0.8722</vt:lpwstr>
  </property>
</Properties>
</file>