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56" r:id="rId3"/>
    <p:sldId id="263" r:id="rId4"/>
    <p:sldId id="264" r:id="rId5"/>
    <p:sldId id="265" r:id="rId6"/>
    <p:sldId id="261" r:id="rId7"/>
  </p:sldIdLst>
  <p:sldSz cx="12192000" cy="6858000"/>
  <p:notesSz cx="6858000" cy="12192000"/>
  <p:defaultText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72"/>
    <a:srgbClr val="E7B0FF"/>
    <a:srgbClr val="CA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4712"/>
  </p:normalViewPr>
  <p:slideViewPr>
    <p:cSldViewPr>
      <p:cViewPr varScale="1">
        <p:scale>
          <a:sx n="61" d="100"/>
          <a:sy n="61" d="100"/>
        </p:scale>
        <p:origin x="677"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518D800-D911-D648-B079-AD6C1A2036FD}" type="datetimeFigureOut">
              <a:rPr lang="fr-FR" smtClean="0"/>
            </a:fld>
            <a:endParaRPr lang="fr-FR"/>
          </a:p>
        </p:txBody>
      </p:sp>
      <p:sp>
        <p:nvSpPr>
          <p:cNvPr id="4" name="Espace réservé de l'image des diapositives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5867400"/>
            <a:ext cx="5486400" cy="4800600"/>
          </a:xfrm>
          <a:prstGeom prst="rect">
            <a:avLst/>
          </a:prstGeom>
        </p:spPr>
        <p:txBody>
          <a:bodyPr vert="horz" lIns="91440" tIns="45720" rIns="91440" bIns="45720" rtlCol="0"/>
          <a:lstStyle/>
          <a:p>
            <a:r>
              <a:rPr lang="fr-FR"/>
              <a:t>Modifier les styles du texte du masque
Deuxième niveau
Troisième niveau
Quatrième niveau
Cinquième niveau</a:t>
            </a:r>
            <a:endParaRPr lang="fr-FR"/>
          </a:p>
        </p:txBody>
      </p:sp>
      <p:sp>
        <p:nvSpPr>
          <p:cNvPr id="6" name="Espace réservé du pied de page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835AC577-BBDB-F247-939E-70F8457DFBEC}"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userDrawn="1">
  <p:cSld name="Titre image moteur">
    <p:bg>
      <p:bgPr>
        <a:blipFill>
          <a:blip r:embed="rId2"/>
          <a:srcRect t="9677" b="9676"/>
          <a:stretch>
            <a:fillRect/>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5" name="Image 6"/>
          <p:cNvPicPr/>
          <p:nvPr userDrawn="1"/>
        </p:nvPicPr>
        <p:blipFill>
          <a:blip r:embed="rId3"/>
          <a:stretch>
            <a:fillRect/>
          </a:stretch>
        </p:blipFill>
        <p:spPr bwMode="auto">
          <a:xfrm>
            <a:off x="9624392" y="5157192"/>
            <a:ext cx="1716329" cy="1041502"/>
          </a:xfrm>
          <a:prstGeom prst="rect">
            <a:avLst/>
          </a:prstGeom>
          <a:ln>
            <a:noFill/>
          </a:ln>
        </p:spPr>
      </p:pic>
      <p:sp>
        <p:nvSpPr>
          <p:cNvPr id="6"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hasCustomPrompt="1"/>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lang="fr-FR"/>
          </a:p>
        </p:txBody>
      </p:sp>
    </p:spTree>
  </p:cSld>
  <p:clrMapOvr>
    <a:masterClrMapping/>
  </p:clrMapOvr>
  <p:transition spd="slow">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PhAnim="0" userDrawn="1">
  <p:cSld name="1_Titre et contenu">
    <p:spTree>
      <p:nvGrpSpPr>
        <p:cNvPr id="1" name=""/>
        <p:cNvGrpSpPr/>
        <p:nvPr/>
      </p:nvGrpSpPr>
      <p:grpSpPr bwMode="auto">
        <a:xfrm>
          <a:off x="0" y="0"/>
          <a:ext cx="0" cy="0"/>
          <a:chOff x="0" y="0"/>
          <a:chExt cx="0" cy="0"/>
        </a:xfrm>
      </p:grpSpPr>
      <p:sp>
        <p:nvSpPr>
          <p:cNvPr id="4" name="Forme libre 19"/>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2"/>
          <p:cNvGrpSpPr/>
          <p:nvPr userDrawn="1"/>
        </p:nvGrpSpPr>
        <p:grpSpPr bwMode="auto">
          <a:xfrm>
            <a:off x="0" y="-12825"/>
            <a:ext cx="12194324" cy="944400"/>
            <a:chOff x="0" y="-12825"/>
            <a:chExt cx="12194324" cy="944400"/>
          </a:xfrm>
        </p:grpSpPr>
        <p:grpSp>
          <p:nvGrpSpPr>
            <p:cNvPr id="6" name="Grouper 13"/>
            <p:cNvGrpSpPr/>
            <p:nvPr userDrawn="1"/>
          </p:nvGrpSpPr>
          <p:grpSpPr bwMode="auto">
            <a:xfrm>
              <a:off x="0" y="126890"/>
              <a:ext cx="1130139" cy="804685"/>
              <a:chOff x="0" y="126890"/>
              <a:chExt cx="1130139" cy="804685"/>
            </a:xfrm>
          </p:grpSpPr>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10" name="Titre 1"/>
          <p:cNvSpPr>
            <a:spLocks noGrp="1"/>
          </p:cNvSpPr>
          <p:nvPr>
            <p:ph type="title" hasCustomPrompt="1"/>
          </p:nvPr>
        </p:nvSpPr>
        <p:spPr bwMode="auto"/>
        <p:txBody>
          <a:bodyPr/>
          <a:lstStyle>
            <a:lvl1pPr>
              <a:defRPr>
                <a:solidFill>
                  <a:schemeClr val="tx1"/>
                </a:solidFill>
                <a:latin typeface="Arial"/>
                <a:ea typeface="Arial"/>
              </a:defRPr>
            </a:lvl1pPr>
          </a:lstStyle>
          <a:p>
            <a:pPr>
              <a:defRPr/>
            </a:pPr>
            <a:r>
              <a:rPr lang="fr-FR" dirty="0"/>
              <a:t>Cliquez et modifiez le titre</a:t>
            </a:r>
            <a:endParaRPr dirty="0"/>
          </a:p>
        </p:txBody>
      </p:sp>
      <p:sp>
        <p:nvSpPr>
          <p:cNvPr id="11" name="Espace réservé du contenu 2"/>
          <p:cNvSpPr>
            <a:spLocks noGrp="1"/>
          </p:cNvSpPr>
          <p:nvPr>
            <p:ph idx="1" hasCustomPrompt="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12" name="Espace réservé de la date 3"/>
          <p:cNvSpPr>
            <a:spLocks noGrp="1"/>
          </p:cNvSpPr>
          <p:nvPr>
            <p:ph type="dt" sz="half" idx="10"/>
          </p:nvPr>
        </p:nvSpPr>
        <p:spPr bwMode="auto">
          <a:xfrm>
            <a:off x="0" y="6597352"/>
            <a:ext cx="2743200" cy="260648"/>
          </a:xfrm>
        </p:spPr>
        <p:txBody>
          <a:bodyPr/>
          <a:lstStyle>
            <a:lvl1pPr>
              <a:defRPr>
                <a:latin typeface="Arial"/>
                <a:ea typeface="Arial"/>
              </a:defRPr>
            </a:lvl1pPr>
          </a:lstStyle>
          <a:p>
            <a:pPr>
              <a:defRPr/>
            </a:pPr>
            <a:fld id="{4F63FD26-D545-024D-9777-A0198319D86D}" type="datetime1">
              <a:rPr lang="fr-FR" smtClean="0"/>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lvl1pPr>
              <a:defRPr>
                <a:latin typeface="Arial"/>
                <a:ea typeface="Arial"/>
              </a:defRPr>
            </a:lvl1pPr>
          </a:lstStyle>
          <a:p>
            <a:pPr>
              <a:defRPr/>
            </a:pPr>
            <a:r>
              <a:rPr lang="fr-FR"/>
              <a:t>ISAE-SUPAERO</a:t>
            </a:r>
            <a:endParaRPr lang="fr-F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lvl1pPr>
              <a:defRPr>
                <a:latin typeface="Arial"/>
                <a:ea typeface="Arial"/>
              </a:defRPr>
            </a:lvl1pPr>
          </a:lstStyle>
          <a:p>
            <a:pPr>
              <a:defRPr/>
            </a:pPr>
            <a:fld id="{5E177536-18BF-1743-A360-A4663329E682}" type="slidenum">
              <a:rPr/>
            </a:fld>
            <a:endParaRPr lang="fr-FR"/>
          </a:p>
        </p:txBody>
      </p:sp>
      <p:pic>
        <p:nvPicPr>
          <p:cNvPr id="15" name="Image 12"/>
          <p:cNvPicPr/>
          <p:nvPr userDrawn="1"/>
        </p:nvPicPr>
        <p:blipFill>
          <a:blip r:embed="rId2"/>
          <a:stretch>
            <a:fillRect/>
          </a:stretch>
        </p:blipFill>
        <p:spPr bwMode="auto">
          <a:xfrm>
            <a:off x="229531" y="335618"/>
            <a:ext cx="530280" cy="318600"/>
          </a:xfrm>
          <a:prstGeom prst="rect">
            <a:avLst/>
          </a:prstGeom>
          <a:ln>
            <a:noFill/>
          </a:ln>
        </p:spPr>
      </p:pic>
    </p:spTree>
  </p:cSld>
  <p:clrMapOvr>
    <a:masterClrMapping/>
  </p:clrMapOvr>
  <p:transition spd="slow">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showMasterPhAnim="0" userDrawn="1">
  <p:cSld name="2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hasCustomPrompt="1"/>
          </p:nvPr>
        </p:nvSpPr>
        <p:spPr bwMode="auto"/>
        <p:txBody>
          <a:bodyPr/>
          <a:lstStyle>
            <a:lvl1pPr>
              <a:defRPr b="1">
                <a:solidFill>
                  <a:schemeClr val="tx1"/>
                </a:solidFill>
              </a:defRPr>
            </a:lvl1pPr>
          </a:lstStyle>
          <a:p>
            <a:pPr>
              <a:defRPr/>
            </a:pPr>
            <a:r>
              <a:rPr lang="fr-FR"/>
              <a:t>Cliquez et modifiez le titre</a:t>
            </a:r>
            <a:endParaRPr lang="fr-FR"/>
          </a:p>
        </p:txBody>
      </p:sp>
      <p:sp>
        <p:nvSpPr>
          <p:cNvPr id="11" name="Espace réservé du contenu 2"/>
          <p:cNvSpPr>
            <a:spLocks noGrp="1"/>
          </p:cNvSpPr>
          <p:nvPr>
            <p:ph idx="1" hasCustomPrompt="1"/>
          </p:nvPr>
        </p:nvSpPr>
        <p:spPr bwMode="auto">
          <a:xfrm>
            <a:off x="465513" y="1535723"/>
            <a:ext cx="11492025" cy="4641240"/>
          </a:xfrm>
        </p:spPr>
        <p:txBody>
          <a:bodyPr>
            <a:normAutofit/>
          </a:bodyPr>
          <a:lstStyle>
            <a:lvl1pPr>
              <a:defRPr sz="3600"/>
            </a:lvl1pPr>
            <a:lvl2pPr>
              <a:defRPr sz="3200"/>
            </a:lvl2pPr>
            <a:lvl3pPr>
              <a:defRPr sz="2800"/>
            </a:lvl3pPr>
            <a:lvl4pPr>
              <a:defRPr sz="2400"/>
            </a:lvl4pPr>
            <a:lvl5pPr>
              <a:defRPr sz="2400"/>
            </a:lvl5p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12" name="Espace réservé de la date 3"/>
          <p:cNvSpPr>
            <a:spLocks noGrp="1"/>
          </p:cNvSpPr>
          <p:nvPr>
            <p:ph type="dt" sz="half" idx="10"/>
          </p:nvPr>
        </p:nvSpPr>
        <p:spPr bwMode="auto">
          <a:xfrm>
            <a:off x="0" y="6597352"/>
            <a:ext cx="2743200" cy="260648"/>
          </a:xfrm>
        </p:spPr>
        <p:txBody>
          <a:bodyPr/>
          <a:lstStyle/>
          <a:p>
            <a:pPr>
              <a:defRPr/>
            </a:pPr>
            <a:fld id="{365F4A79-01CE-314B-A781-D79399626C66}" type="datetime1">
              <a:rPr lang="fr-FR" smtClean="0"/>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p>
            <a:pPr>
              <a:defRPr/>
            </a:pPr>
            <a:r>
              <a:rPr lang="fr-FR"/>
              <a:t>ISAE-SUPAERO</a:t>
            </a:r>
            <a:endParaRPr lang="fr-F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p>
            <a:pPr>
              <a:defRPr/>
            </a:pPr>
            <a:fld id="{5E177536-18BF-1743-A360-A4663329E682}" type="slidenum">
              <a:rPr/>
            </a:fld>
            <a:endParaRPr lang="fr-FR"/>
          </a:p>
        </p:txBody>
      </p:sp>
    </p:spTree>
  </p:cSld>
  <p:clrMapOvr>
    <a:masterClrMapping/>
  </p:clrMapOvr>
  <p:transition spd="slow">
    <p:strips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PhAnim="0" userDrawn="1">
  <p:cSld name="3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hasCustomPrompt="1"/>
          </p:nvPr>
        </p:nvSpPr>
        <p:spPr bwMode="auto"/>
        <p:txBody>
          <a:bodyPr/>
          <a:lstStyle>
            <a:lvl1pPr>
              <a:defRPr b="1">
                <a:solidFill>
                  <a:schemeClr val="tx1"/>
                </a:solidFill>
              </a:defRPr>
            </a:lvl1pPr>
          </a:lstStyle>
          <a:p>
            <a:pPr>
              <a:defRPr/>
            </a:pPr>
            <a:r>
              <a:rPr lang="fr-FR"/>
              <a:t>Cliquez et modifiez le titre</a:t>
            </a:r>
            <a:endParaRPr lang="fr-FR"/>
          </a:p>
        </p:txBody>
      </p:sp>
      <p:sp>
        <p:nvSpPr>
          <p:cNvPr id="11" name="Espace réservé du contenu 2"/>
          <p:cNvSpPr>
            <a:spLocks noGrp="1"/>
          </p:cNvSpPr>
          <p:nvPr>
            <p:ph idx="1" hasCustomPrompt="1"/>
          </p:nvPr>
        </p:nvSpPr>
        <p:spPr bwMode="auto">
          <a:xfrm>
            <a:off x="5453743" y="1535723"/>
            <a:ext cx="6503795" cy="5079390"/>
          </a:xfrm>
        </p:spPr>
        <p:txBody>
          <a:bodyPr>
            <a:normAutofit/>
          </a:bodyPr>
          <a:lstStyle>
            <a:lvl1pPr marL="0" indent="0">
              <a:buFont typeface="+mj-lt"/>
              <a:buNone/>
              <a:defRPr sz="2400" b="0">
                <a:latin typeface="Arial Narrow"/>
                <a:ea typeface="Arial Narrow"/>
              </a:defRPr>
            </a:lvl1pPr>
            <a:lvl2pPr marL="914400" indent="-457200">
              <a:buFont typeface="+mj-lt"/>
              <a:buAutoNum type="arabicPeriod"/>
              <a:defRPr sz="2000">
                <a:latin typeface="Arial Narrow"/>
                <a:ea typeface="Arial Narrow"/>
              </a:defRPr>
            </a:lvl2pPr>
            <a:lvl3pPr>
              <a:defRPr sz="2000"/>
            </a:lvl3pPr>
            <a:lvl4pPr>
              <a:defRPr sz="2400"/>
            </a:lvl4pPr>
            <a:lvl5pPr>
              <a:defRPr sz="2400"/>
            </a:lvl5pPr>
          </a:lstStyle>
          <a:p>
            <a:pPr lvl="0">
              <a:defRPr/>
            </a:pPr>
            <a:r>
              <a:rPr lang="fr-FR"/>
              <a:t>Cliquez pour modifier les styles du texte du masque</a:t>
            </a:r>
            <a:endParaRPr lang="fr-FR"/>
          </a:p>
        </p:txBody>
      </p:sp>
      <p:sp>
        <p:nvSpPr>
          <p:cNvPr id="12" name="Espace réservé de la date 3"/>
          <p:cNvSpPr>
            <a:spLocks noGrp="1"/>
          </p:cNvSpPr>
          <p:nvPr>
            <p:ph type="dt" sz="half" idx="10"/>
          </p:nvPr>
        </p:nvSpPr>
        <p:spPr bwMode="auto">
          <a:xfrm>
            <a:off x="0" y="6615113"/>
            <a:ext cx="2743200" cy="242887"/>
          </a:xfrm>
        </p:spPr>
        <p:txBody>
          <a:bodyPr/>
          <a:lstStyle/>
          <a:p>
            <a:pPr>
              <a:defRPr/>
            </a:pPr>
            <a:fld id="{9F26BEB8-DF91-7C40-81BE-B67FA1EA6837}" type="datetime1">
              <a:rPr lang="fr-FR" smtClean="0"/>
            </a:fld>
            <a:endParaRPr lang="fr-FR"/>
          </a:p>
        </p:txBody>
      </p:sp>
      <p:sp>
        <p:nvSpPr>
          <p:cNvPr id="13" name="Espace réservé du pied de page 4"/>
          <p:cNvSpPr>
            <a:spLocks noGrp="1"/>
          </p:cNvSpPr>
          <p:nvPr>
            <p:ph type="ftr" sz="quarter" idx="11"/>
          </p:nvPr>
        </p:nvSpPr>
        <p:spPr bwMode="auto">
          <a:xfrm>
            <a:off x="4038600" y="6615113"/>
            <a:ext cx="4114800" cy="221883"/>
          </a:xfrm>
        </p:spPr>
        <p:txBody>
          <a:bodyPr/>
          <a:lstStyle/>
          <a:p>
            <a:pPr>
              <a:defRPr/>
            </a:pPr>
            <a:r>
              <a:rPr lang="fr-FR"/>
              <a:t>ISAE-SUPAERO</a:t>
            </a:r>
            <a:endParaRPr lang="fr-FR"/>
          </a:p>
        </p:txBody>
      </p:sp>
      <p:sp>
        <p:nvSpPr>
          <p:cNvPr id="14" name="Espace réservé du numéro de diapositive 5"/>
          <p:cNvSpPr>
            <a:spLocks noGrp="1"/>
          </p:cNvSpPr>
          <p:nvPr>
            <p:ph type="sldNum" sz="quarter" idx="12"/>
          </p:nvPr>
        </p:nvSpPr>
        <p:spPr bwMode="auto">
          <a:xfrm>
            <a:off x="9448799" y="6615113"/>
            <a:ext cx="2743200" cy="224447"/>
          </a:xfrm>
        </p:spPr>
        <p:txBody>
          <a:bodyPr/>
          <a:lstStyle/>
          <a:p>
            <a:pPr>
              <a:defRPr/>
            </a:pPr>
            <a:fld id="{5E177536-18BF-1743-A360-A4663329E682}" type="slidenum">
              <a:rPr/>
            </a:fld>
            <a:endParaRPr lang="fr-FR"/>
          </a:p>
        </p:txBody>
      </p:sp>
      <p:sp>
        <p:nvSpPr>
          <p:cNvPr id="15" name="Espace réservé du contenu 7"/>
          <p:cNvSpPr>
            <a:spLocks noGrp="1"/>
          </p:cNvSpPr>
          <p:nvPr>
            <p:ph sz="quarter" idx="13" hasCustomPrompt="1"/>
          </p:nvPr>
        </p:nvSpPr>
        <p:spPr bwMode="auto">
          <a:xfrm>
            <a:off x="161318" y="1535722"/>
            <a:ext cx="4939320" cy="1721827"/>
          </a:xfrm>
        </p:spPr>
        <p:txBody>
          <a:bodyPr/>
          <a:lstStyle>
            <a:lvl1pPr marL="0" indent="0">
              <a:buNone/>
              <a:defRPr b="0">
                <a:solidFill>
                  <a:srgbClr val="122372"/>
                </a:solidFill>
                <a:latin typeface="Arial"/>
                <a:ea typeface="Arial"/>
              </a:defRPr>
            </a:lvl1pPr>
          </a:lstStyle>
          <a:p>
            <a:pPr lvl="0">
              <a:defRPr/>
            </a:pPr>
            <a:r>
              <a:rPr lang="fr-FR"/>
              <a:t>Cliquez pour modifier les styles du texte du masque</a:t>
            </a:r>
            <a:endParaRPr lang="fr-FR"/>
          </a:p>
        </p:txBody>
      </p:sp>
    </p:spTree>
  </p:cSld>
  <p:clrMapOvr>
    <a:masterClrMapping/>
  </p:clrMapOvr>
  <p:transition spd="slow">
    <p:strips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showMasterPhAnim="0" userDrawn="1">
  <p:cSld name="Deux contenus">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lang="fr-FR"/>
          </a:p>
        </p:txBody>
      </p:sp>
      <p:sp>
        <p:nvSpPr>
          <p:cNvPr id="5" name="Espace réservé du contenu 2"/>
          <p:cNvSpPr>
            <a:spLocks noGrp="1"/>
          </p:cNvSpPr>
          <p:nvPr>
            <p:ph sz="half" idx="1" hasCustomPrompt="1"/>
          </p:nvPr>
        </p:nvSpPr>
        <p:spPr bwMode="auto">
          <a:xfrm>
            <a:off x="838200" y="1825625"/>
            <a:ext cx="5181600" cy="4351338"/>
          </a:xfrm>
        </p:spPr>
        <p:txBody>
          <a:body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6" name="Espace réservé du contenu 3"/>
          <p:cNvSpPr>
            <a:spLocks noGrp="1"/>
          </p:cNvSpPr>
          <p:nvPr>
            <p:ph sz="half" idx="2" hasCustomPrompt="1"/>
          </p:nvPr>
        </p:nvSpPr>
        <p:spPr bwMode="auto">
          <a:xfrm>
            <a:off x="6172200" y="1825625"/>
            <a:ext cx="5181600" cy="4351338"/>
          </a:xfrm>
        </p:spPr>
        <p:txBody>
          <a:body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7" name="Espace réservé de la date 4"/>
          <p:cNvSpPr>
            <a:spLocks noGrp="1"/>
          </p:cNvSpPr>
          <p:nvPr>
            <p:ph type="dt" sz="half" idx="10"/>
          </p:nvPr>
        </p:nvSpPr>
        <p:spPr bwMode="auto"/>
        <p:txBody>
          <a:bodyPr/>
          <a:lstStyle/>
          <a:p>
            <a:pPr>
              <a:defRPr/>
            </a:pPr>
            <a:fld id="{36197DF7-13A5-7745-B53C-4340CA7EB873}" type="datetime1">
              <a:rPr lang="fr-FR" smtClean="0"/>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lang="fr-F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rPr/>
            </a:fld>
            <a:endParaRPr lang="fr-FR"/>
          </a:p>
        </p:txBody>
      </p:sp>
      <p:grpSp>
        <p:nvGrpSpPr>
          <p:cNvPr id="10" name="Grouper 7"/>
          <p:cNvGrpSpPr/>
          <p:nvPr userDrawn="1"/>
        </p:nvGrpSpPr>
        <p:grpSpPr bwMode="auto">
          <a:xfrm>
            <a:off x="0" y="-12825"/>
            <a:ext cx="12194324" cy="944400"/>
            <a:chOff x="0" y="-12825"/>
            <a:chExt cx="12194324" cy="944400"/>
          </a:xfrm>
        </p:grpSpPr>
        <p:grpSp>
          <p:nvGrpSpPr>
            <p:cNvPr id="11" name="Grouper 8"/>
            <p:cNvGrpSpPr/>
            <p:nvPr userDrawn="1"/>
          </p:nvGrpSpPr>
          <p:grpSpPr bwMode="auto">
            <a:xfrm>
              <a:off x="0" y="2358"/>
              <a:ext cx="1130139" cy="929217"/>
              <a:chOff x="0" y="2358"/>
              <a:chExt cx="1130139" cy="929217"/>
            </a:xfrm>
          </p:grpSpPr>
          <p:sp>
            <p:nvSpPr>
              <p:cNvPr id="12" name="Forme libre 10"/>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3" name="Forme libre 11"/>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4" name="Forme libre 12"/>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5" name="Forme libre 9"/>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transition spd="slow">
    <p:strips dir="l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Comparaison">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a:xfrm>
            <a:off x="1658938" y="-41275"/>
            <a:ext cx="10515600" cy="970521"/>
          </a:xfrm>
        </p:spPr>
        <p:txBody>
          <a:bodyPr vert="horz" lIns="91440" tIns="45720" rIns="91440" bIns="45720" rtlCol="0" anchor="ctr">
            <a:normAutofit/>
          </a:bodyPr>
          <a:lstStyle>
            <a:lvl1pPr>
              <a:defRPr lang="fr-FR" b="1"/>
            </a:lvl1pPr>
          </a:lstStyle>
          <a:p>
            <a:pPr lvl="0">
              <a:defRPr/>
            </a:pPr>
            <a:r>
              <a:rPr lang="fr-FR"/>
              <a:t>Cliquez et modifiez le titre</a:t>
            </a:r>
            <a:endParaRPr lang="fr-FR"/>
          </a:p>
        </p:txBody>
      </p:sp>
      <p:sp>
        <p:nvSpPr>
          <p:cNvPr id="5" name="Espace réservé du texte 2"/>
          <p:cNvSpPr>
            <a:spLocks noGrp="1"/>
          </p:cNvSpPr>
          <p:nvPr>
            <p:ph type="body" idx="1" hasCustomPrompt="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lang="fr-FR"/>
          </a:p>
        </p:txBody>
      </p:sp>
      <p:sp>
        <p:nvSpPr>
          <p:cNvPr id="6" name="Espace réservé du contenu 3"/>
          <p:cNvSpPr>
            <a:spLocks noGrp="1"/>
          </p:cNvSpPr>
          <p:nvPr>
            <p:ph sz="half" idx="2" hasCustomPrompt="1"/>
          </p:nvPr>
        </p:nvSpPr>
        <p:spPr bwMode="auto">
          <a:xfrm>
            <a:off x="839788" y="2505074"/>
            <a:ext cx="5157787" cy="3684588"/>
          </a:xfrm>
        </p:spPr>
        <p:txBody>
          <a:body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7" name="Espace réservé du texte 4"/>
          <p:cNvSpPr>
            <a:spLocks noGrp="1"/>
          </p:cNvSpPr>
          <p:nvPr>
            <p:ph type="body" sz="quarter" idx="3" hasCustomPrompt="1"/>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lang="fr-FR"/>
          </a:p>
        </p:txBody>
      </p:sp>
      <p:sp>
        <p:nvSpPr>
          <p:cNvPr id="8" name="Espace réservé du contenu 5"/>
          <p:cNvSpPr>
            <a:spLocks noGrp="1"/>
          </p:cNvSpPr>
          <p:nvPr>
            <p:ph sz="quarter" idx="4" hasCustomPrompt="1"/>
          </p:nvPr>
        </p:nvSpPr>
        <p:spPr bwMode="auto">
          <a:xfrm>
            <a:off x="6172200" y="2505074"/>
            <a:ext cx="5183188" cy="3684588"/>
          </a:xfrm>
        </p:spPr>
        <p:txBody>
          <a:body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9" name="Espace réservé de la date 6"/>
          <p:cNvSpPr>
            <a:spLocks noGrp="1"/>
          </p:cNvSpPr>
          <p:nvPr>
            <p:ph type="dt" sz="half" idx="10"/>
          </p:nvPr>
        </p:nvSpPr>
        <p:spPr bwMode="auto"/>
        <p:txBody>
          <a:bodyPr/>
          <a:lstStyle/>
          <a:p>
            <a:pPr>
              <a:defRPr/>
            </a:pPr>
            <a:fld id="{F1717C3E-BFFB-AB4A-9821-85973A084ED3}" type="datetime1">
              <a:rPr lang="fr-FR" smtClean="0"/>
            </a:fld>
            <a:endParaRPr lang="fr-FR"/>
          </a:p>
        </p:txBody>
      </p:sp>
      <p:sp>
        <p:nvSpPr>
          <p:cNvPr id="10" name="Espace réservé du pied de page 7"/>
          <p:cNvSpPr>
            <a:spLocks noGrp="1"/>
          </p:cNvSpPr>
          <p:nvPr>
            <p:ph type="ftr" sz="quarter" idx="11"/>
          </p:nvPr>
        </p:nvSpPr>
        <p:spPr bwMode="auto"/>
        <p:txBody>
          <a:bodyPr/>
          <a:lstStyle/>
          <a:p>
            <a:pPr>
              <a:defRPr/>
            </a:pPr>
            <a:r>
              <a:rPr lang="fr-FR"/>
              <a:t>ISAE-SUPAERO</a:t>
            </a:r>
            <a:endParaRPr lang="fr-FR"/>
          </a:p>
        </p:txBody>
      </p:sp>
      <p:sp>
        <p:nvSpPr>
          <p:cNvPr id="11" name="Espace réservé du numéro de diapositive 8"/>
          <p:cNvSpPr>
            <a:spLocks noGrp="1"/>
          </p:cNvSpPr>
          <p:nvPr>
            <p:ph type="sldNum" sz="quarter" idx="12"/>
          </p:nvPr>
        </p:nvSpPr>
        <p:spPr bwMode="auto"/>
        <p:txBody>
          <a:bodyPr/>
          <a:lstStyle/>
          <a:p>
            <a:pPr>
              <a:defRPr/>
            </a:pPr>
            <a:fld id="{5E177536-18BF-1743-A360-A4663329E682}" type="slidenum">
              <a:rPr/>
            </a:fld>
            <a:endParaRPr lang="fr-FR"/>
          </a:p>
        </p:txBody>
      </p:sp>
      <p:grpSp>
        <p:nvGrpSpPr>
          <p:cNvPr id="12" name="Grouper 9"/>
          <p:cNvGrpSpPr/>
          <p:nvPr userDrawn="1"/>
        </p:nvGrpSpPr>
        <p:grpSpPr bwMode="auto">
          <a:xfrm>
            <a:off x="0" y="-12825"/>
            <a:ext cx="12194324" cy="944400"/>
            <a:chOff x="0" y="-12825"/>
            <a:chExt cx="12194324" cy="944400"/>
          </a:xfrm>
        </p:grpSpPr>
        <p:grpSp>
          <p:nvGrpSpPr>
            <p:cNvPr id="13" name="Grouper 10"/>
            <p:cNvGrpSpPr/>
            <p:nvPr userDrawn="1"/>
          </p:nvGrpSpPr>
          <p:grpSpPr bwMode="auto">
            <a:xfrm>
              <a:off x="0" y="2358"/>
              <a:ext cx="1130139" cy="929217"/>
              <a:chOff x="0" y="2358"/>
              <a:chExt cx="1130139" cy="929217"/>
            </a:xfrm>
          </p:grpSpPr>
          <p:sp>
            <p:nvSpPr>
              <p:cNvPr id="14" name="Forme libre 12"/>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5" name="Forme libre 13"/>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6" name="Forme libre 14"/>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7" name="Forme libre 11"/>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transition spd="slow">
    <p:strips dir="l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showMasterPhAnim="0" userDrawn="1">
  <p:cSld name="Titre seul">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lang="fr-FR"/>
          </a:p>
        </p:txBody>
      </p:sp>
      <p:sp>
        <p:nvSpPr>
          <p:cNvPr id="5" name="Espace réservé de la date 2"/>
          <p:cNvSpPr>
            <a:spLocks noGrp="1"/>
          </p:cNvSpPr>
          <p:nvPr>
            <p:ph type="dt" sz="half" idx="10"/>
          </p:nvPr>
        </p:nvSpPr>
        <p:spPr bwMode="auto"/>
        <p:txBody>
          <a:bodyPr/>
          <a:lstStyle/>
          <a:p>
            <a:pPr>
              <a:defRPr/>
            </a:pPr>
            <a:fld id="{54E07C19-7494-AB40-88A2-03646C361831}" type="datetime1">
              <a:rPr lang="fr-FR" smtClean="0"/>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lang="fr-F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rPr/>
            </a:fld>
            <a:endParaRPr lang="fr-FR"/>
          </a:p>
        </p:txBody>
      </p:sp>
      <p:grpSp>
        <p:nvGrpSpPr>
          <p:cNvPr id="8" name="Grouper 5"/>
          <p:cNvGrpSpPr/>
          <p:nvPr userDrawn="1"/>
        </p:nvGrpSpPr>
        <p:grpSpPr bwMode="auto">
          <a:xfrm>
            <a:off x="0" y="-12825"/>
            <a:ext cx="12194324" cy="944400"/>
            <a:chOff x="0" y="-12825"/>
            <a:chExt cx="12194324" cy="944400"/>
          </a:xfrm>
        </p:grpSpPr>
        <p:grpSp>
          <p:nvGrpSpPr>
            <p:cNvPr id="9" name="Grouper 6"/>
            <p:cNvGrpSpPr/>
            <p:nvPr userDrawn="1"/>
          </p:nvGrpSpPr>
          <p:grpSpPr bwMode="auto">
            <a:xfrm>
              <a:off x="0" y="2358"/>
              <a:ext cx="1130139" cy="929217"/>
              <a:chOff x="0" y="2358"/>
              <a:chExt cx="1130139" cy="929217"/>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transition spd="slow">
    <p:strips dir="l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PhAnim="0" userDrawn="1">
  <p:cSld name="1_Titre seul">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lang="fr-FR"/>
          </a:p>
        </p:txBody>
      </p:sp>
      <p:sp>
        <p:nvSpPr>
          <p:cNvPr id="5" name="Espace réservé de la date 2"/>
          <p:cNvSpPr>
            <a:spLocks noGrp="1"/>
          </p:cNvSpPr>
          <p:nvPr>
            <p:ph type="dt" sz="half" idx="10"/>
          </p:nvPr>
        </p:nvSpPr>
        <p:spPr bwMode="auto"/>
        <p:txBody>
          <a:bodyPr/>
          <a:lstStyle/>
          <a:p>
            <a:pPr>
              <a:defRPr/>
            </a:pPr>
            <a:fld id="{66A50F50-C42D-9948-8325-3F49C89E1103}" type="datetime1">
              <a:rPr lang="fr-FR" smtClean="0"/>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lang="fr-F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rPr/>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30" name="CustomShape 11"/>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31" name="CustomShape 11"/>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lang="fr-FR" sz="2000" b="1" i="0" strike="noStrike" spc="-1">
              <a:solidFill>
                <a:srgbClr val="9B9B9B"/>
              </a:solidFill>
              <a:latin typeface="Arial"/>
              <a:ea typeface="Arial"/>
            </a:endParaRPr>
          </a:p>
        </p:txBody>
      </p:sp>
      <p:sp>
        <p:nvSpPr>
          <p:cNvPr id="32" name="CustomShape 14"/>
          <p:cNvSpPr/>
          <p:nvPr userDrawn="1"/>
        </p:nvSpPr>
        <p:spPr bwMode="auto">
          <a:xfrm rot="20845800">
            <a:off x="1173756" y="1782540"/>
            <a:ext cx="4489973" cy="1270438"/>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33" name="CustomShape 15"/>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34" name="CustomShape 16"/>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35" name="CustomShape 17"/>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36" name="Espace réservé du contenu 14"/>
          <p:cNvSpPr>
            <a:spLocks noGrp="1"/>
          </p:cNvSpPr>
          <p:nvPr>
            <p:ph sz="quarter" idx="13" hasCustomPrompt="1"/>
          </p:nvPr>
        </p:nvSpPr>
        <p:spPr bwMode="auto">
          <a:xfrm>
            <a:off x="690548" y="1201547"/>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7" name="Espace réservé du contenu 14"/>
          <p:cNvSpPr>
            <a:spLocks noGrp="1"/>
          </p:cNvSpPr>
          <p:nvPr>
            <p:ph sz="quarter" idx="14" hasCustomPrompt="1"/>
          </p:nvPr>
        </p:nvSpPr>
        <p:spPr bwMode="auto">
          <a:xfrm>
            <a:off x="6429670" y="1174342"/>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8" name="Espace réservé du contenu 14"/>
          <p:cNvSpPr>
            <a:spLocks noGrp="1"/>
          </p:cNvSpPr>
          <p:nvPr>
            <p:ph sz="quarter" idx="15" hasCustomPrompt="1"/>
          </p:nvPr>
        </p:nvSpPr>
        <p:spPr bwMode="auto">
          <a:xfrm>
            <a:off x="6434010"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lang="fr-FR"/>
          </a:p>
        </p:txBody>
      </p:sp>
      <p:sp>
        <p:nvSpPr>
          <p:cNvPr id="39" name="Espace réservé du contenu 14"/>
          <p:cNvSpPr>
            <a:spLocks noGrp="1"/>
          </p:cNvSpPr>
          <p:nvPr>
            <p:ph sz="quarter" idx="16" hasCustomPrompt="1"/>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endParaRPr lang="fr-FR" dirty="0"/>
          </a:p>
        </p:txBody>
      </p:sp>
    </p:spTree>
  </p:cSld>
  <p:clrMapOvr>
    <a:masterClrMapping/>
  </p:clrMapOvr>
  <p:transition spd="slow">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PhAnim="0" userDrawn="1">
  <p:cSld name="Titre image perso">
    <p:bg>
      <p:bgPr>
        <a:blipFill>
          <a:blip r:embed="rId2"/>
          <a:srcRect t="9677" b="9676"/>
          <a:stretch>
            <a:fillRect/>
          </a:stretch>
        </a:blipFill>
        <a:effectLst/>
      </p:bgPr>
    </p:bg>
    <p:spTree>
      <p:nvGrpSpPr>
        <p:cNvPr id="1" name=""/>
        <p:cNvGrpSpPr/>
        <p:nvPr/>
      </p:nvGrpSpPr>
      <p:grpSpPr bwMode="auto">
        <a:xfrm>
          <a:off x="0" y="0"/>
          <a:ext cx="0" cy="0"/>
          <a:chOff x="0" y="0"/>
          <a:chExt cx="0" cy="0"/>
        </a:xfrm>
      </p:grpSpPr>
      <p:sp>
        <p:nvSpPr>
          <p:cNvPr id="32" name="Espace réservé pour une image  31"/>
          <p:cNvSpPr>
            <a:spLocks noGrp="1"/>
          </p:cNvSpPr>
          <p:nvPr>
            <p:ph type="pic" sz="quarter" idx="11" hasCustomPrompt="1"/>
          </p:nvPr>
        </p:nvSpPr>
        <p:spPr>
          <a:xfrm>
            <a:off x="0" y="-3627784"/>
            <a:ext cx="12576175" cy="6858000"/>
          </a:xfrm>
        </p:spPr>
        <p:txBody>
          <a:bodyPr anchor="t"/>
          <a:lstStyle>
            <a:lvl1pPr marL="0" indent="0">
              <a:buNone/>
              <a:defRPr/>
            </a:lvl1pPr>
          </a:lstStyle>
          <a:p>
            <a:r>
              <a:rPr lang="fr-FR" dirty="0"/>
              <a:t>(1) Cliquez sur l’icône d’image pour ajouter une photographie, (2) cliquez si nécessaire sur « rétablir » pour remettre l’image derrière le fond (3) déplacez et cadrez l’image en fonction des besoins (4) Rognez l’image si nécessaire (à la présentation l’image est automatiquement rognée aux limites de la planche. </a:t>
            </a:r>
            <a:endParaRPr lang="fr-FR" dirty="0"/>
          </a:p>
          <a:p>
            <a:endParaRPr lang="fr-FR" dirty="0"/>
          </a:p>
        </p:txBody>
      </p:sp>
      <p:sp>
        <p:nvSpPr>
          <p:cNvPr id="35" name="Espace réservé du texte 34"/>
          <p:cNvSpPr>
            <a:spLocks noGrp="1"/>
          </p:cNvSpPr>
          <p:nvPr>
            <p:ph type="body" sz="quarter" idx="12"/>
          </p:nvPr>
        </p:nvSpPr>
        <p:spPr>
          <a:xfrm>
            <a:off x="0" y="-1588"/>
            <a:ext cx="12192000" cy="6858000"/>
          </a:xfrm>
          <a:blipFill>
            <a:blip r:embed="rId3"/>
            <a:stretch>
              <a:fillRect/>
            </a:stretch>
          </a:blipFill>
        </p:spPr>
        <p:txBody>
          <a:bodyPr anchor="b">
            <a:normAutofit/>
          </a:bodyPr>
          <a:lstStyle>
            <a:lvl1pPr>
              <a:defRPr sz="100">
                <a:solidFill>
                  <a:srgbClr val="002060"/>
                </a:solidFill>
              </a:defRPr>
            </a:lvl1pPr>
          </a:lstStyle>
          <a:p>
            <a:pPr marL="228600" marR="0" lvl="0" indent="-228600" algn="l" defTabSz="914400" eaLnBrk="1" fontAlgn="auto" latinLnBrk="0" hangingPunct="1">
              <a:lnSpc>
                <a:spcPct val="90000"/>
              </a:lnSpc>
              <a:spcBef>
                <a:spcPts val="1000"/>
              </a:spcBef>
              <a:spcAft>
                <a:spcPts val="0"/>
              </a:spcAft>
              <a:buClrTx/>
              <a:buSzTx/>
              <a:buFont typeface="Arial"/>
              <a:buNone/>
              <a:defRPr/>
            </a:pPr>
            <a:endParaRPr lang="fr-FR" dirty="0"/>
          </a:p>
        </p:txBody>
      </p:sp>
      <p:sp>
        <p:nvSpPr>
          <p:cNvPr id="36" name="Titre 1"/>
          <p:cNvSpPr>
            <a:spLocks noGrp="1"/>
          </p:cNvSpPr>
          <p:nvPr>
            <p:ph type="title" hasCustomPrompt="1"/>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37" name="Image 6"/>
          <p:cNvPicPr/>
          <p:nvPr userDrawn="1"/>
        </p:nvPicPr>
        <p:blipFill>
          <a:blip r:embed="rId4"/>
          <a:stretch>
            <a:fillRect/>
          </a:stretch>
        </p:blipFill>
        <p:spPr bwMode="auto">
          <a:xfrm>
            <a:off x="9626600" y="5185847"/>
            <a:ext cx="1716329" cy="1041502"/>
          </a:xfrm>
          <a:prstGeom prst="rect">
            <a:avLst/>
          </a:prstGeom>
          <a:ln>
            <a:noFill/>
          </a:ln>
        </p:spPr>
      </p:pic>
      <p:sp>
        <p:nvSpPr>
          <p:cNvPr id="38"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9" name="Espace réservé du contenu 10"/>
          <p:cNvSpPr>
            <a:spLocks noGrp="1"/>
          </p:cNvSpPr>
          <p:nvPr>
            <p:ph sz="quarter" idx="13" hasCustomPrompt="1"/>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dirty="0"/>
              <a:t>Cliquez pour modifier les styles du texte du masque</a:t>
            </a:r>
            <a:endParaRPr dirty="0"/>
          </a:p>
        </p:txBody>
      </p:sp>
    </p:spTree>
  </p:cSld>
  <p:clrMapOvr>
    <a:masterClrMapping/>
  </p:clrMapOvr>
  <p:transition spd="slow">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PhAnim="0" userDrawn="1">
  <p:cSld name="Titre sans image">
    <p:bg>
      <p:bgPr>
        <a:blipFill>
          <a:blip r:embed="rId2"/>
          <a:srcRect t="9677" b="9676"/>
          <a:stretch>
            <a:fillRect/>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a:xfrm>
            <a:off x="452438" y="2060848"/>
            <a:ext cx="6234112" cy="906450"/>
          </a:xfrm>
        </p:spPr>
        <p:txBody>
          <a:bodyPr vert="horz" lIns="91440" tIns="45720" rIns="91440" bIns="45720" rtlCol="0" anchor="ctr">
            <a:noAutofit/>
          </a:bodyPr>
          <a:lstStyle>
            <a:lvl1pPr>
              <a:defRPr lang="fr-FR" sz="3200" b="1">
                <a:solidFill>
                  <a:schemeClr val="bg1"/>
                </a:solidFill>
                <a:latin typeface="Georgia"/>
                <a:ea typeface="Georgia"/>
              </a:defRPr>
            </a:lvl1pPr>
          </a:lstStyle>
          <a:p>
            <a:pPr marL="0" lvl="0" algn="l">
              <a:defRPr/>
            </a:pPr>
            <a:r>
              <a:rPr lang="fr-FR" dirty="0"/>
              <a:t>Cliquez et modifiez le titre</a:t>
            </a:r>
            <a:endParaRPr dirty="0"/>
          </a:p>
        </p:txBody>
      </p:sp>
      <p:sp>
        <p:nvSpPr>
          <p:cNvPr id="6" name="Rectangle 6"/>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hasCustomPrompt="1"/>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lang="fr-FR"/>
          </a:p>
        </p:txBody>
      </p:sp>
      <p:pic>
        <p:nvPicPr>
          <p:cNvPr id="8" name="Image 6"/>
          <p:cNvPicPr/>
          <p:nvPr userDrawn="1"/>
        </p:nvPicPr>
        <p:blipFill>
          <a:blip r:embed="rId3"/>
          <a:stretch>
            <a:fillRect/>
          </a:stretch>
        </p:blipFill>
        <p:spPr bwMode="auto">
          <a:xfrm>
            <a:off x="9626600" y="5185847"/>
            <a:ext cx="1716329" cy="1041502"/>
          </a:xfrm>
          <a:prstGeom prst="rect">
            <a:avLst/>
          </a:prstGeom>
          <a:ln>
            <a:noFill/>
          </a:ln>
        </p:spPr>
      </p:pic>
    </p:spTree>
  </p:cSld>
  <p:clrMapOvr>
    <a:masterClrMapping/>
  </p:clrMapOvr>
  <p:transition spd="slow">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PhAnim="0" userDrawn="1">
  <p:cSld name="Titre intermédiaire">
    <p:bg>
      <p:bgPr>
        <a:blipFill>
          <a:blip r:embed="rId2"/>
          <a:stretch>
            <a:fillRect/>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hasCustomPrompt="1"/>
          </p:nvPr>
        </p:nvSpPr>
        <p:spPr bwMode="auto">
          <a:xfrm>
            <a:off x="1130300" y="2146299"/>
            <a:ext cx="10648012" cy="694797"/>
          </a:xfrm>
        </p:spPr>
        <p:txBody>
          <a:bodyPr/>
          <a:lstStyle>
            <a:lvl1pPr algn="l">
              <a:defRPr lang="fr-FR" sz="3000" b="1">
                <a:solidFill>
                  <a:schemeClr val="bg1"/>
                </a:solidFill>
                <a:latin typeface="Georgia"/>
                <a:ea typeface="Georgia"/>
              </a:defRPr>
            </a:lvl1pPr>
          </a:lstStyle>
          <a:p>
            <a:pPr lvl="0" algn="l">
              <a:defRPr/>
            </a:pPr>
            <a:r>
              <a:rPr lang="fr-FR"/>
              <a:t>Cliquez et modifiez le titre</a:t>
            </a:r>
            <a:endParaRPr lang="fr-FR"/>
          </a:p>
        </p:txBody>
      </p:sp>
      <p:sp>
        <p:nvSpPr>
          <p:cNvPr id="5" name="Rectangle 5"/>
          <p:cNvSpPr/>
          <p:nvPr userDrawn="1"/>
        </p:nvSpPr>
        <p:spPr bwMode="auto">
          <a:xfrm>
            <a:off x="1181099" y="28230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 name="Espace réservé du contenu 7"/>
          <p:cNvSpPr>
            <a:spLocks noGrp="1"/>
          </p:cNvSpPr>
          <p:nvPr>
            <p:ph sz="quarter" idx="13" hasCustomPrompt="1"/>
          </p:nvPr>
        </p:nvSpPr>
        <p:spPr bwMode="auto">
          <a:xfrm>
            <a:off x="1181099" y="2997200"/>
            <a:ext cx="5676900" cy="1816100"/>
          </a:xfrm>
        </p:spPr>
        <p:txBody>
          <a:bodyPr/>
          <a:lstStyle>
            <a:lvl1pPr marL="228600" indent="-228600">
              <a:buNone/>
              <a:defRPr lang="fr-FR" sz="2600" b="0" i="1">
                <a:solidFill>
                  <a:schemeClr val="bg1"/>
                </a:solidFill>
                <a:latin typeface="Georgia"/>
                <a:ea typeface="Georgia"/>
              </a:defRPr>
            </a:lvl1pPr>
          </a:lstStyle>
          <a:p>
            <a:pPr marL="0" lvl="0" indent="0">
              <a:defRPr/>
            </a:pPr>
            <a:r>
              <a:rPr lang="fr-FR"/>
              <a:t>Cliquez pour modifier les styles du texte du masque</a:t>
            </a:r>
            <a:endParaRPr lang="fr-FR"/>
          </a:p>
        </p:txBody>
      </p:sp>
    </p:spTree>
  </p:cSld>
  <p:clrMapOvr>
    <a:masterClrMapping/>
  </p:clrMapOvr>
  <p:transition spd="slow">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PhAnim="0" userDrawn="1">
  <p:cSld name="Titre et contenu">
    <p:spTree>
      <p:nvGrpSpPr>
        <p:cNvPr id="1" name=""/>
        <p:cNvGrpSpPr/>
        <p:nvPr/>
      </p:nvGrpSpPr>
      <p:grpSpPr bwMode="auto">
        <a:xfrm>
          <a:off x="0" y="0"/>
          <a:ext cx="0" cy="0"/>
          <a:chOff x="0" y="0"/>
          <a:chExt cx="0" cy="0"/>
        </a:xfrm>
      </p:grpSpPr>
      <p:sp>
        <p:nvSpPr>
          <p:cNvPr id="4" name="Forme libre 18"/>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3"/>
          <p:cNvGrpSpPr/>
          <p:nvPr userDrawn="1"/>
        </p:nvGrpSpPr>
        <p:grpSpPr bwMode="auto">
          <a:xfrm>
            <a:off x="0" y="136313"/>
            <a:ext cx="1128128" cy="799613"/>
            <a:chOff x="0" y="136313"/>
            <a:chExt cx="1128128" cy="804749"/>
          </a:xfrm>
        </p:grpSpPr>
        <p:sp>
          <p:nvSpPr>
            <p:cNvPr id="6" name="Forme libre 15"/>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7" name="Forme libre 16"/>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8" name="Forme libre 14"/>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9" name="Titre 1"/>
          <p:cNvSpPr>
            <a:spLocks noGrp="1"/>
          </p:cNvSpPr>
          <p:nvPr userDrawn="1">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
        <p:nvSpPr>
          <p:cNvPr id="10" name="Espace réservé du contenu 2"/>
          <p:cNvSpPr>
            <a:spLocks noGrp="1"/>
          </p:cNvSpPr>
          <p:nvPr userDrawn="1">
            <p:ph idx="1" hasCustomPrompt="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11" name="Espace réservé de la date 3"/>
          <p:cNvSpPr>
            <a:spLocks noGrp="1"/>
          </p:cNvSpPr>
          <p:nvPr userDrawn="1">
            <p:ph type="dt" sz="half" idx="10"/>
          </p:nvPr>
        </p:nvSpPr>
        <p:spPr bwMode="auto">
          <a:xfrm>
            <a:off x="0" y="6492875"/>
            <a:ext cx="2743200" cy="365125"/>
          </a:xfrm>
        </p:spPr>
        <p:txBody>
          <a:bodyPr/>
          <a:lstStyle>
            <a:lvl1pPr>
              <a:defRPr>
                <a:latin typeface="Arial"/>
                <a:ea typeface="Arial"/>
              </a:defRPr>
            </a:lvl1pPr>
          </a:lstStyle>
          <a:p>
            <a:pPr>
              <a:defRPr/>
            </a:pPr>
            <a:fld id="{571799DC-901E-B14A-8054-0AE0FDF86F9C}" type="datetime1">
              <a:rPr lang="fr-FR" smtClean="0"/>
            </a:fld>
            <a:endParaRPr lang="fr-FR"/>
          </a:p>
        </p:txBody>
      </p:sp>
      <p:sp>
        <p:nvSpPr>
          <p:cNvPr id="12" name="Espace réservé du pied de page 4"/>
          <p:cNvSpPr>
            <a:spLocks noGrp="1"/>
          </p:cNvSpPr>
          <p:nvPr userDrawn="1">
            <p:ph type="ftr" sz="quarter" idx="11"/>
          </p:nvPr>
        </p:nvSpPr>
        <p:spPr bwMode="auto">
          <a:xfrm>
            <a:off x="4038600" y="6471871"/>
            <a:ext cx="4114800" cy="365125"/>
          </a:xfrm>
        </p:spPr>
        <p:txBody>
          <a:bodyPr/>
          <a:lstStyle>
            <a:lvl1pPr>
              <a:defRPr>
                <a:latin typeface="Arial"/>
                <a:ea typeface="Arial"/>
              </a:defRPr>
            </a:lvl1pPr>
          </a:lstStyle>
          <a:p>
            <a:pPr>
              <a:defRPr/>
            </a:pPr>
            <a:r>
              <a:rPr lang="fr-FR"/>
              <a:t>ISAE-SUPAERO</a:t>
            </a:r>
            <a:endParaRPr dirty="0"/>
          </a:p>
        </p:txBody>
      </p:sp>
      <p:sp>
        <p:nvSpPr>
          <p:cNvPr id="13" name="Espace réservé du numéro de diapositive 5"/>
          <p:cNvSpPr>
            <a:spLocks noGrp="1"/>
          </p:cNvSpPr>
          <p:nvPr userDrawn="1">
            <p:ph type="sldNum" sz="quarter" idx="12"/>
          </p:nvPr>
        </p:nvSpPr>
        <p:spPr bwMode="auto">
          <a:xfrm>
            <a:off x="9448799" y="6474435"/>
            <a:ext cx="2743200" cy="365125"/>
          </a:xfrm>
        </p:spPr>
        <p:txBody>
          <a:bodyPr/>
          <a:lstStyle>
            <a:lvl1pPr>
              <a:defRPr>
                <a:latin typeface="Arial"/>
                <a:ea typeface="Arial"/>
              </a:defRPr>
            </a:lvl1pPr>
          </a:lstStyle>
          <a:p>
            <a:pPr>
              <a:defRPr/>
            </a:pPr>
            <a:fld id="{5E177536-18BF-1743-A360-A4663329E682}" type="slidenum">
              <a:rPr/>
            </a:fld>
            <a:endParaRPr lang="fr-FR"/>
          </a:p>
        </p:txBody>
      </p:sp>
    </p:spTree>
  </p:cSld>
  <p:clrMapOvr>
    <a:masterClrMapping/>
  </p:clrMapOvr>
  <p:transition spd="slow">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PhAnim="0" userDrawn="1">
  <p:cSld name="1_Deux contenus">
    <p:spTree>
      <p:nvGrpSpPr>
        <p:cNvPr id="1" name=""/>
        <p:cNvGrpSpPr/>
        <p:nvPr/>
      </p:nvGrpSpPr>
      <p:grpSpPr bwMode="auto">
        <a:xfrm>
          <a:off x="0" y="0"/>
          <a:ext cx="0" cy="0"/>
          <a:chOff x="0" y="0"/>
          <a:chExt cx="0" cy="0"/>
        </a:xfrm>
      </p:grpSpPr>
      <p:sp>
        <p:nvSpPr>
          <p:cNvPr id="5" name="Espace réservé du contenu 2"/>
          <p:cNvSpPr>
            <a:spLocks noGrp="1"/>
          </p:cNvSpPr>
          <p:nvPr>
            <p:ph sz="half" idx="1" hasCustomPrompt="1"/>
          </p:nvPr>
        </p:nvSpPr>
        <p:spPr bwMode="auto">
          <a:xfrm>
            <a:off x="838200" y="1825625"/>
            <a:ext cx="5181600" cy="4351338"/>
          </a:xfrm>
        </p:spPr>
        <p:txBody>
          <a:body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6" name="Espace réservé du contenu 3"/>
          <p:cNvSpPr>
            <a:spLocks noGrp="1"/>
          </p:cNvSpPr>
          <p:nvPr>
            <p:ph sz="half" idx="2" hasCustomPrompt="1"/>
          </p:nvPr>
        </p:nvSpPr>
        <p:spPr bwMode="auto">
          <a:xfrm>
            <a:off x="6172200" y="1825625"/>
            <a:ext cx="5181600" cy="4351338"/>
          </a:xfrm>
        </p:spPr>
        <p:txBody>
          <a:bodyPr/>
          <a:lstStyle/>
          <a:p>
            <a:pPr lvl="0">
              <a:defRPr/>
            </a:pPr>
            <a:r>
              <a:rPr lang="fr-FR"/>
              <a:t>Cliquez pour modifier les styles du texte du masque</a:t>
            </a:r>
            <a:endParaRPr lang="fr-FR"/>
          </a:p>
          <a:p>
            <a:pPr lvl="1">
              <a:defRPr/>
            </a:pPr>
            <a:r>
              <a:rPr lang="fr-FR"/>
              <a:t>Deuxième niveau</a:t>
            </a:r>
            <a:endParaRPr lang="fr-FR"/>
          </a:p>
          <a:p>
            <a:pPr lvl="2">
              <a:defRPr/>
            </a:pPr>
            <a:r>
              <a:rPr lang="fr-FR"/>
              <a:t>Troisième niveau</a:t>
            </a:r>
            <a:endParaRPr lang="fr-FR"/>
          </a:p>
          <a:p>
            <a:pPr lvl="3">
              <a:defRPr/>
            </a:pPr>
            <a:r>
              <a:rPr lang="fr-FR"/>
              <a:t>Quatrième niveau</a:t>
            </a:r>
            <a:endParaRPr lang="fr-FR"/>
          </a:p>
          <a:p>
            <a:pPr lvl="4">
              <a:defRPr/>
            </a:pPr>
            <a:r>
              <a:rPr lang="fr-FR"/>
              <a:t>Cinquième niveau</a:t>
            </a:r>
            <a:endParaRPr lang="fr-FR"/>
          </a:p>
        </p:txBody>
      </p:sp>
      <p:sp>
        <p:nvSpPr>
          <p:cNvPr id="7" name="Espace réservé de la date 4"/>
          <p:cNvSpPr>
            <a:spLocks noGrp="1"/>
          </p:cNvSpPr>
          <p:nvPr>
            <p:ph type="dt" sz="half" idx="10"/>
          </p:nvPr>
        </p:nvSpPr>
        <p:spPr bwMode="auto"/>
        <p:txBody>
          <a:bodyPr/>
          <a:lstStyle/>
          <a:p>
            <a:pPr>
              <a:defRPr/>
            </a:pPr>
            <a:fld id="{CF7091EC-61AD-FD4A-B9B4-7CA93887C7CA}" type="datetime1">
              <a:rPr lang="fr-FR" smtClean="0"/>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lang="fr-F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rPr/>
            </a:fld>
            <a:endParaRPr lang="fr-FR"/>
          </a:p>
        </p:txBody>
      </p:sp>
      <p:sp>
        <p:nvSpPr>
          <p:cNvPr id="25" name="Forme libre 18"/>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26" name="Grouper 13"/>
          <p:cNvGrpSpPr/>
          <p:nvPr userDrawn="1"/>
        </p:nvGrpSpPr>
        <p:grpSpPr bwMode="auto">
          <a:xfrm>
            <a:off x="0" y="136313"/>
            <a:ext cx="1128128" cy="799613"/>
            <a:chOff x="0" y="136313"/>
            <a:chExt cx="1128128" cy="804749"/>
          </a:xfrm>
        </p:grpSpPr>
        <p:sp>
          <p:nvSpPr>
            <p:cNvPr id="27" name="Forme libre 15"/>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28" name="Forme libre 16"/>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29" name="Forme libre 14"/>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0" name="Titre 1"/>
          <p:cNvSpPr>
            <a:spLocks noGrp="1"/>
          </p:cNvSpPr>
          <p:nvPr>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Tree>
  </p:cSld>
  <p:clrMapOvr>
    <a:masterClrMapping/>
  </p:clrMapOvr>
  <p:transition spd="slow">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PhAnim="0" userDrawn="1">
  <p:cSld name="2_Titre seul">
    <p:spTree>
      <p:nvGrpSpPr>
        <p:cNvPr id="1" name=""/>
        <p:cNvGrpSpPr/>
        <p:nvPr/>
      </p:nvGrpSpPr>
      <p:grpSpPr bwMode="auto">
        <a:xfrm>
          <a:off x="0" y="0"/>
          <a:ext cx="0" cy="0"/>
          <a:chOff x="0" y="0"/>
          <a:chExt cx="0" cy="0"/>
        </a:xfrm>
      </p:grpSpPr>
      <p:sp>
        <p:nvSpPr>
          <p:cNvPr id="5" name="Espace réservé de la date 2"/>
          <p:cNvSpPr>
            <a:spLocks noGrp="1"/>
          </p:cNvSpPr>
          <p:nvPr>
            <p:ph type="dt" sz="half" idx="10"/>
          </p:nvPr>
        </p:nvSpPr>
        <p:spPr bwMode="auto"/>
        <p:txBody>
          <a:bodyPr/>
          <a:lstStyle/>
          <a:p>
            <a:pPr>
              <a:defRPr/>
            </a:pPr>
            <a:fld id="{995ABFFC-9B3E-E046-B16A-EAB56573FF59}" type="datetime1">
              <a:rPr lang="fr-FR" smtClean="0"/>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lang="fr-F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rPr/>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4" name="CustomShape 11"/>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15" name="CustomShape 11"/>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lang="fr-FR" sz="2000" b="1" i="0" strike="noStrike" spc="-1">
              <a:solidFill>
                <a:srgbClr val="9B9B9B"/>
              </a:solidFill>
              <a:latin typeface="Arial"/>
              <a:ea typeface="Arial"/>
            </a:endParaRPr>
          </a:p>
        </p:txBody>
      </p:sp>
      <p:sp>
        <p:nvSpPr>
          <p:cNvPr id="16" name="CustomShape 14"/>
          <p:cNvSpPr/>
          <p:nvPr userDrawn="1"/>
        </p:nvSpPr>
        <p:spPr bwMode="auto">
          <a:xfrm rot="20845800">
            <a:off x="1173756" y="1782540"/>
            <a:ext cx="4489973" cy="1270438"/>
          </a:xfrm>
          <a:prstGeom prst="rect">
            <a:avLst/>
          </a:prstGeom>
          <a:noFill/>
          <a:ln>
            <a:noFill/>
          </a:ln>
          <a:effectLst/>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17" name="CustomShape 15"/>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18" name="CustomShape 16"/>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19" name="CustomShape 17"/>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20" name="Espace réservé du contenu 14"/>
          <p:cNvSpPr>
            <a:spLocks noGrp="1"/>
          </p:cNvSpPr>
          <p:nvPr>
            <p:ph sz="quarter" idx="13" hasCustomPrompt="1"/>
          </p:nvPr>
        </p:nvSpPr>
        <p:spPr bwMode="auto">
          <a:xfrm>
            <a:off x="656492" y="1218194"/>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1" name="Espace réservé du contenu 14"/>
          <p:cNvSpPr>
            <a:spLocks noGrp="1"/>
          </p:cNvSpPr>
          <p:nvPr>
            <p:ph sz="quarter" idx="14" hasCustomPrompt="1"/>
          </p:nvPr>
        </p:nvSpPr>
        <p:spPr bwMode="auto">
          <a:xfrm>
            <a:off x="6444145" y="1203545"/>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2" name="Espace réservé du contenu 14"/>
          <p:cNvSpPr>
            <a:spLocks noGrp="1"/>
          </p:cNvSpPr>
          <p:nvPr>
            <p:ph sz="quarter" idx="15" hasCustomPrompt="1"/>
          </p:nvPr>
        </p:nvSpPr>
        <p:spPr bwMode="auto">
          <a:xfrm>
            <a:off x="6433888"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lang="fr-FR"/>
          </a:p>
        </p:txBody>
      </p:sp>
      <p:sp>
        <p:nvSpPr>
          <p:cNvPr id="23" name="Espace réservé du contenu 14"/>
          <p:cNvSpPr>
            <a:spLocks noGrp="1"/>
          </p:cNvSpPr>
          <p:nvPr>
            <p:ph sz="quarter" idx="16" hasCustomPrompt="1"/>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endParaRPr lang="fr-FR" dirty="0"/>
          </a:p>
        </p:txBody>
      </p:sp>
      <p:sp>
        <p:nvSpPr>
          <p:cNvPr id="26" name="Forme libre 18"/>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30" name="Grouper 13"/>
          <p:cNvGrpSpPr/>
          <p:nvPr userDrawn="1"/>
        </p:nvGrpSpPr>
        <p:grpSpPr bwMode="auto">
          <a:xfrm>
            <a:off x="0" y="136313"/>
            <a:ext cx="1128128" cy="799613"/>
            <a:chOff x="0" y="136313"/>
            <a:chExt cx="1128128" cy="804749"/>
          </a:xfrm>
        </p:grpSpPr>
        <p:sp>
          <p:nvSpPr>
            <p:cNvPr id="31" name="Forme libre 15"/>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2" name="Forme libre 16"/>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1" fmla="*/ 0 w 1126067"/>
                <a:gd name="connsiteY0-2" fmla="*/ 0 h 804333"/>
                <a:gd name="connsiteX1-3" fmla="*/ 0 w 1126067"/>
                <a:gd name="connsiteY1-4" fmla="*/ 431800 h 804333"/>
                <a:gd name="connsiteX2-5" fmla="*/ 474133 w 1126067"/>
                <a:gd name="connsiteY2-6" fmla="*/ 804333 h 804333"/>
                <a:gd name="connsiteX3-7" fmla="*/ 1126067 w 1126067"/>
                <a:gd name="connsiteY3-8" fmla="*/ 270934 h 804333"/>
                <a:gd name="connsiteX4-9" fmla="*/ 0 w 1126067"/>
                <a:gd name="connsiteY4-10" fmla="*/ 0 h 8043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33" name="Forme libre 14"/>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1" fmla="*/ 303551 w 7321315"/>
              <a:gd name="connsiteY0-2" fmla="*/ 936885 h 936885"/>
              <a:gd name="connsiteX1-3" fmla="*/ 963118 w 7321315"/>
              <a:gd name="connsiteY1-4" fmla="*/ 393492 h 936885"/>
              <a:gd name="connsiteX2-5" fmla="*/ 48718 w 7321315"/>
              <a:gd name="connsiteY2-6" fmla="*/ 176134 h 936885"/>
              <a:gd name="connsiteX3-7" fmla="*/ 0 w 7321315"/>
              <a:gd name="connsiteY3-8" fmla="*/ 0 h 936885"/>
              <a:gd name="connsiteX4-9" fmla="*/ 1558977 w 7321315"/>
              <a:gd name="connsiteY4-10" fmla="*/ 3748 h 936885"/>
              <a:gd name="connsiteX5-11" fmla="*/ 7321315 w 7321315"/>
              <a:gd name="connsiteY5-12" fmla="*/ 827023 h 936885"/>
              <a:gd name="connsiteX6-13" fmla="*/ 303551 w 7321315"/>
              <a:gd name="connsiteY6-14" fmla="*/ 936885 h 936885"/>
              <a:gd name="connsiteX0-15" fmla="*/ 303551 w 12001599"/>
              <a:gd name="connsiteY0-16" fmla="*/ 936885 h 936885"/>
              <a:gd name="connsiteX1-17" fmla="*/ 963118 w 12001599"/>
              <a:gd name="connsiteY1-18" fmla="*/ 393492 h 936885"/>
              <a:gd name="connsiteX2-19" fmla="*/ 48718 w 12001599"/>
              <a:gd name="connsiteY2-20" fmla="*/ 176134 h 936885"/>
              <a:gd name="connsiteX3-21" fmla="*/ 0 w 12001599"/>
              <a:gd name="connsiteY3-22" fmla="*/ 0 h 936885"/>
              <a:gd name="connsiteX4-23" fmla="*/ 1558977 w 12001599"/>
              <a:gd name="connsiteY4-24" fmla="*/ 3748 h 936885"/>
              <a:gd name="connsiteX5-25" fmla="*/ 12001599 w 12001599"/>
              <a:gd name="connsiteY5-26" fmla="*/ 887181 h 936885"/>
              <a:gd name="connsiteX6-27" fmla="*/ 303551 w 12001599"/>
              <a:gd name="connsiteY6-28" fmla="*/ 936885 h 936885"/>
              <a:gd name="connsiteX0-29" fmla="*/ 303551 w 12001599"/>
              <a:gd name="connsiteY0-30" fmla="*/ 957200 h 957200"/>
              <a:gd name="connsiteX1-31" fmla="*/ 963118 w 12001599"/>
              <a:gd name="connsiteY1-32" fmla="*/ 413807 h 957200"/>
              <a:gd name="connsiteX2-33" fmla="*/ 48718 w 12001599"/>
              <a:gd name="connsiteY2-34" fmla="*/ 196449 h 957200"/>
              <a:gd name="connsiteX3-35" fmla="*/ 0 w 12001599"/>
              <a:gd name="connsiteY3-36" fmla="*/ 20315 h 957200"/>
              <a:gd name="connsiteX4-37" fmla="*/ 10378124 w 12001599"/>
              <a:gd name="connsiteY4-38" fmla="*/ 0 h 957200"/>
              <a:gd name="connsiteX5-39" fmla="*/ 12001599 w 12001599"/>
              <a:gd name="connsiteY5-40" fmla="*/ 907496 h 957200"/>
              <a:gd name="connsiteX6-41" fmla="*/ 303551 w 12001599"/>
              <a:gd name="connsiteY6-42" fmla="*/ 957200 h 957200"/>
              <a:gd name="connsiteX0-43" fmla="*/ 303551 w 12001599"/>
              <a:gd name="connsiteY0-44" fmla="*/ 957200 h 957200"/>
              <a:gd name="connsiteX1-45" fmla="*/ 963118 w 12001599"/>
              <a:gd name="connsiteY1-46" fmla="*/ 413807 h 957200"/>
              <a:gd name="connsiteX2-47" fmla="*/ 48718 w 12001599"/>
              <a:gd name="connsiteY2-48" fmla="*/ 196449 h 957200"/>
              <a:gd name="connsiteX3-49" fmla="*/ 0 w 12001599"/>
              <a:gd name="connsiteY3-50" fmla="*/ 20315 h 957200"/>
              <a:gd name="connsiteX4-51" fmla="*/ 10378124 w 12001599"/>
              <a:gd name="connsiteY4-52" fmla="*/ 0 h 957200"/>
              <a:gd name="connsiteX5-53" fmla="*/ 12001599 w 12001599"/>
              <a:gd name="connsiteY5-54" fmla="*/ 907496 h 957200"/>
              <a:gd name="connsiteX6-55" fmla="*/ 303551 w 12001599"/>
              <a:gd name="connsiteY6-56" fmla="*/ 957200 h 957200"/>
              <a:gd name="connsiteX0-57" fmla="*/ 303551 w 12001599"/>
              <a:gd name="connsiteY0-58" fmla="*/ 936885 h 936885"/>
              <a:gd name="connsiteX1-59" fmla="*/ 963118 w 12001599"/>
              <a:gd name="connsiteY1-60" fmla="*/ 393492 h 936885"/>
              <a:gd name="connsiteX2-61" fmla="*/ 48718 w 12001599"/>
              <a:gd name="connsiteY2-62" fmla="*/ 176134 h 936885"/>
              <a:gd name="connsiteX3-63" fmla="*/ 0 w 12001599"/>
              <a:gd name="connsiteY3-64" fmla="*/ 0 h 936885"/>
              <a:gd name="connsiteX4-65" fmla="*/ 11990355 w 12001599"/>
              <a:gd name="connsiteY4-66" fmla="*/ 3748 h 936885"/>
              <a:gd name="connsiteX5-67" fmla="*/ 12001599 w 12001599"/>
              <a:gd name="connsiteY5-68" fmla="*/ 887181 h 936885"/>
              <a:gd name="connsiteX6-69" fmla="*/ 303551 w 12001599"/>
              <a:gd name="connsiteY6-70" fmla="*/ 936885 h 936885"/>
              <a:gd name="connsiteX0-71" fmla="*/ 303551 w 12019291"/>
              <a:gd name="connsiteY0-72" fmla="*/ 936885 h 936885"/>
              <a:gd name="connsiteX1-73" fmla="*/ 963118 w 12019291"/>
              <a:gd name="connsiteY1-74" fmla="*/ 393492 h 936885"/>
              <a:gd name="connsiteX2-75" fmla="*/ 48718 w 12019291"/>
              <a:gd name="connsiteY2-76" fmla="*/ 176134 h 936885"/>
              <a:gd name="connsiteX3-77" fmla="*/ 0 w 12019291"/>
              <a:gd name="connsiteY3-78" fmla="*/ 0 h 936885"/>
              <a:gd name="connsiteX4-79" fmla="*/ 12019291 w 12019291"/>
              <a:gd name="connsiteY4-80" fmla="*/ 9536 h 936885"/>
              <a:gd name="connsiteX5-81" fmla="*/ 12001599 w 12019291"/>
              <a:gd name="connsiteY5-82" fmla="*/ 887181 h 936885"/>
              <a:gd name="connsiteX6-83" fmla="*/ 303551 w 12019291"/>
              <a:gd name="connsiteY6-84" fmla="*/ 936885 h 936885"/>
              <a:gd name="connsiteX0-85" fmla="*/ 303551 w 12019291"/>
              <a:gd name="connsiteY0-86" fmla="*/ 936885 h 936885"/>
              <a:gd name="connsiteX1-87" fmla="*/ 963118 w 12019291"/>
              <a:gd name="connsiteY1-88" fmla="*/ 393492 h 936885"/>
              <a:gd name="connsiteX2-89" fmla="*/ 48718 w 12019291"/>
              <a:gd name="connsiteY2-90" fmla="*/ 176134 h 936885"/>
              <a:gd name="connsiteX3-91" fmla="*/ 0 w 12019291"/>
              <a:gd name="connsiteY3-92" fmla="*/ 0 h 936885"/>
              <a:gd name="connsiteX4-93" fmla="*/ 12019291 w 12019291"/>
              <a:gd name="connsiteY4-94" fmla="*/ 9536 h 936885"/>
              <a:gd name="connsiteX5-95" fmla="*/ 12018961 w 12019291"/>
              <a:gd name="connsiteY5-96" fmla="*/ 892969 h 936885"/>
              <a:gd name="connsiteX6-97" fmla="*/ 303551 w 12019291"/>
              <a:gd name="connsiteY6-98" fmla="*/ 936885 h 936885"/>
              <a:gd name="connsiteX0-99" fmla="*/ 303551 w 12019291"/>
              <a:gd name="connsiteY0-100" fmla="*/ 936885 h 936885"/>
              <a:gd name="connsiteX1-101" fmla="*/ 963118 w 12019291"/>
              <a:gd name="connsiteY1-102" fmla="*/ 393492 h 936885"/>
              <a:gd name="connsiteX2-103" fmla="*/ 48718 w 12019291"/>
              <a:gd name="connsiteY2-104" fmla="*/ 176134 h 936885"/>
              <a:gd name="connsiteX3-105" fmla="*/ 0 w 12019291"/>
              <a:gd name="connsiteY3-106" fmla="*/ 0 h 936885"/>
              <a:gd name="connsiteX4-107" fmla="*/ 12019291 w 12019291"/>
              <a:gd name="connsiteY4-108" fmla="*/ 15324 h 936885"/>
              <a:gd name="connsiteX5-109" fmla="*/ 12018961 w 12019291"/>
              <a:gd name="connsiteY5-110" fmla="*/ 892969 h 936885"/>
              <a:gd name="connsiteX6-111" fmla="*/ 303551 w 12019291"/>
              <a:gd name="connsiteY6-112" fmla="*/ 936885 h 936885"/>
              <a:gd name="connsiteX0-113" fmla="*/ 303551 w 12019291"/>
              <a:gd name="connsiteY0-114" fmla="*/ 938923 h 938923"/>
              <a:gd name="connsiteX1-115" fmla="*/ 963118 w 12019291"/>
              <a:gd name="connsiteY1-116" fmla="*/ 395530 h 938923"/>
              <a:gd name="connsiteX2-117" fmla="*/ 48718 w 12019291"/>
              <a:gd name="connsiteY2-118" fmla="*/ 178172 h 938923"/>
              <a:gd name="connsiteX3-119" fmla="*/ 0 w 12019291"/>
              <a:gd name="connsiteY3-120" fmla="*/ 2038 h 938923"/>
              <a:gd name="connsiteX4-121" fmla="*/ 12019291 w 12019291"/>
              <a:gd name="connsiteY4-122" fmla="*/ 0 h 938923"/>
              <a:gd name="connsiteX5-123" fmla="*/ 12018961 w 12019291"/>
              <a:gd name="connsiteY5-124" fmla="*/ 895007 h 938923"/>
              <a:gd name="connsiteX6-125" fmla="*/ 303551 w 12019291"/>
              <a:gd name="connsiteY6-126" fmla="*/ 938923 h 938923"/>
              <a:gd name="connsiteX0-127" fmla="*/ 303551 w 12025685"/>
              <a:gd name="connsiteY0-128" fmla="*/ 938923 h 938923"/>
              <a:gd name="connsiteX1-129" fmla="*/ 963118 w 12025685"/>
              <a:gd name="connsiteY1-130" fmla="*/ 395530 h 938923"/>
              <a:gd name="connsiteX2-131" fmla="*/ 48718 w 12025685"/>
              <a:gd name="connsiteY2-132" fmla="*/ 178172 h 938923"/>
              <a:gd name="connsiteX3-133" fmla="*/ 0 w 12025685"/>
              <a:gd name="connsiteY3-134" fmla="*/ 2038 h 938923"/>
              <a:gd name="connsiteX4-135" fmla="*/ 12019291 w 12025685"/>
              <a:gd name="connsiteY4-136" fmla="*/ 0 h 938923"/>
              <a:gd name="connsiteX5-137" fmla="*/ 12025685 w 12025685"/>
              <a:gd name="connsiteY5-138" fmla="*/ 928624 h 938923"/>
              <a:gd name="connsiteX6-139" fmla="*/ 303551 w 12025685"/>
              <a:gd name="connsiteY6-140" fmla="*/ 938923 h 938923"/>
              <a:gd name="connsiteX0-141" fmla="*/ 303551 w 12025685"/>
              <a:gd name="connsiteY0-142" fmla="*/ 938923 h 942071"/>
              <a:gd name="connsiteX1-143" fmla="*/ 963118 w 12025685"/>
              <a:gd name="connsiteY1-144" fmla="*/ 395530 h 942071"/>
              <a:gd name="connsiteX2-145" fmla="*/ 48718 w 12025685"/>
              <a:gd name="connsiteY2-146" fmla="*/ 178172 h 942071"/>
              <a:gd name="connsiteX3-147" fmla="*/ 0 w 12025685"/>
              <a:gd name="connsiteY3-148" fmla="*/ 2038 h 942071"/>
              <a:gd name="connsiteX4-149" fmla="*/ 12019291 w 12025685"/>
              <a:gd name="connsiteY4-150" fmla="*/ 0 h 942071"/>
              <a:gd name="connsiteX5-151" fmla="*/ 12025685 w 12025685"/>
              <a:gd name="connsiteY5-152" fmla="*/ 942071 h 942071"/>
              <a:gd name="connsiteX6-153" fmla="*/ 303551 w 12025685"/>
              <a:gd name="connsiteY6-154" fmla="*/ 938923 h 942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4" name="Titre 1"/>
          <p:cNvSpPr>
            <a:spLocks noGrp="1"/>
          </p:cNvSpPr>
          <p:nvPr>
            <p:ph type="title" hasCustomPrompt="1"/>
          </p:nvPr>
        </p:nvSpPr>
        <p:spPr bwMode="auto">
          <a:xfrm>
            <a:off x="656493" y="0"/>
            <a:ext cx="11535507" cy="929246"/>
          </a:xfrm>
        </p:spPr>
        <p:txBody>
          <a:bodyPr/>
          <a:lstStyle>
            <a:lvl1pPr>
              <a:defRPr>
                <a:solidFill>
                  <a:schemeClr val="bg1"/>
                </a:solidFill>
                <a:latin typeface="Arial"/>
                <a:ea typeface="Arial"/>
              </a:defRPr>
            </a:lvl1pPr>
          </a:lstStyle>
          <a:p>
            <a:pPr>
              <a:defRPr/>
            </a:pPr>
            <a:r>
              <a:rPr lang="fr-FR" dirty="0"/>
              <a:t>Cliquez et modifiez le titre</a:t>
            </a:r>
            <a:endParaRPr dirty="0"/>
          </a:p>
        </p:txBody>
      </p:sp>
    </p:spTree>
  </p:cSld>
  <p:clrMapOvr>
    <a:masterClrMapping/>
  </p:clrMapOvr>
  <p:transition spd="slow">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showMasterPhAnim="0" userDrawn="1">
  <p:cSld name="Titre bleu ciel">
    <p:bg>
      <p:bgPr>
        <a:blipFill>
          <a:blip r:embed="rId2"/>
          <a:stretch>
            <a:fillRect/>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ctrTitle" hasCustomPrompt="1"/>
          </p:nvPr>
        </p:nvSpPr>
        <p:spPr bwMode="auto">
          <a:xfrm>
            <a:off x="138113" y="2100263"/>
            <a:ext cx="7505700" cy="837406"/>
          </a:xfrm>
        </p:spPr>
        <p:txBody>
          <a:bodyPr anchor="b">
            <a:normAutofit/>
          </a:bodyPr>
          <a:lstStyle>
            <a:lvl1pPr algn="l">
              <a:defRPr sz="3200">
                <a:latin typeface="Georgia"/>
                <a:ea typeface="Georgia"/>
              </a:defRPr>
            </a:lvl1pPr>
          </a:lstStyle>
          <a:p>
            <a:pPr>
              <a:defRPr/>
            </a:pPr>
            <a:r>
              <a:rPr lang="fr-FR"/>
              <a:t>Cliquez et modifiez le titre</a:t>
            </a:r>
            <a:endParaRPr lang="fr-FR"/>
          </a:p>
        </p:txBody>
      </p:sp>
      <p:sp>
        <p:nvSpPr>
          <p:cNvPr id="5" name="Sous-titre 2"/>
          <p:cNvSpPr>
            <a:spLocks noGrp="1"/>
          </p:cNvSpPr>
          <p:nvPr>
            <p:ph type="subTitle" idx="1" hasCustomPrompt="1"/>
          </p:nvPr>
        </p:nvSpPr>
        <p:spPr bwMode="auto">
          <a:xfrm>
            <a:off x="138113" y="2937669"/>
            <a:ext cx="75057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Cliquez pour modifier le style des sous-titres du masque</a:t>
            </a:r>
            <a:endParaRPr lang="fr-FR"/>
          </a:p>
        </p:txBody>
      </p:sp>
      <p:sp>
        <p:nvSpPr>
          <p:cNvPr id="6" name="Espace réservé de la date 3"/>
          <p:cNvSpPr>
            <a:spLocks noGrp="1"/>
          </p:cNvSpPr>
          <p:nvPr>
            <p:ph type="dt" sz="half" idx="10"/>
          </p:nvPr>
        </p:nvSpPr>
        <p:spPr bwMode="auto"/>
        <p:txBody>
          <a:bodyPr/>
          <a:lstStyle>
            <a:lvl1pPr>
              <a:defRPr>
                <a:solidFill>
                  <a:schemeClr val="bg1"/>
                </a:solidFill>
              </a:defRPr>
            </a:lvl1pPr>
          </a:lstStyle>
          <a:p>
            <a:pPr>
              <a:defRPr/>
            </a:pPr>
            <a:fld id="{38792B94-4658-5A45-9476-31733C708B9B}" type="datetime1">
              <a:rPr lang="fr-FR" smtClean="0"/>
            </a:fld>
            <a:endParaRPr lang="en-US"/>
          </a:p>
        </p:txBody>
      </p:sp>
      <p:sp>
        <p:nvSpPr>
          <p:cNvPr id="7" name="Espace réservé du pied de page 4"/>
          <p:cNvSpPr>
            <a:spLocks noGrp="1"/>
          </p:cNvSpPr>
          <p:nvPr>
            <p:ph type="ftr" sz="quarter" idx="11"/>
          </p:nvPr>
        </p:nvSpPr>
        <p:spPr bwMode="auto"/>
        <p:txBody>
          <a:bodyPr/>
          <a:lstStyle/>
          <a:p>
            <a:pPr>
              <a:defRPr/>
            </a:pPr>
            <a:r>
              <a:rPr lang="fr-FR"/>
              <a:t>ISAE-SUPAERO</a:t>
            </a:r>
            <a:endParaRPr lang="fr-FR"/>
          </a:p>
        </p:txBody>
      </p:sp>
      <p:sp>
        <p:nvSpPr>
          <p:cNvPr id="8" name="Espace réservé du numéro de diapositive 5"/>
          <p:cNvSpPr>
            <a:spLocks noGrp="1"/>
          </p:cNvSpPr>
          <p:nvPr>
            <p:ph type="sldNum" sz="quarter" idx="12"/>
          </p:nvPr>
        </p:nvSpPr>
        <p:spPr bwMode="auto"/>
        <p:txBody>
          <a:bodyPr vert="horz" lIns="91440" tIns="45720" rIns="91440" bIns="45720" rtlCol="0" anchor="ctr"/>
          <a:lstStyle>
            <a:lvl1pPr algn="r">
              <a:defRPr lang="uk-UA" smtClean="0"/>
            </a:lvl1pPr>
          </a:lstStyle>
          <a:p>
            <a:fld id="{5E177536-18BF-1743-A360-A4663329E682}" type="slidenum">
              <a:rPr lang="uk-UA" smtClean="0"/>
            </a:fld>
            <a:endParaRPr lang="uk-UA"/>
          </a:p>
        </p:txBody>
      </p:sp>
      <p:pic>
        <p:nvPicPr>
          <p:cNvPr id="9" name="Image 6"/>
          <p:cNvPicPr/>
          <p:nvPr userDrawn="1"/>
        </p:nvPicPr>
        <p:blipFill>
          <a:blip r:embed="rId3"/>
          <a:stretch>
            <a:fillRect/>
          </a:stretch>
        </p:blipFill>
        <p:spPr bwMode="auto">
          <a:xfrm>
            <a:off x="9626600" y="5185847"/>
            <a:ext cx="1716329" cy="1041502"/>
          </a:xfrm>
          <a:prstGeom prst="rect">
            <a:avLst/>
          </a:prstGeom>
          <a:ln>
            <a:noFill/>
          </a:ln>
        </p:spPr>
      </p:pic>
    </p:spTree>
  </p:cSld>
  <p:clrMapOvr>
    <a:masterClrMapping/>
  </p:clrMapOvr>
  <p:transition spd="slow">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PhAnim="0" userDrawn="1">
  <p:cSld name="Fin">
    <p:bg>
      <p:bgPr>
        <a:blipFill>
          <a:blip r:embed="rId2"/>
          <a:srcRect t="9677" b="9676"/>
          <a:stretch>
            <a:fillRect/>
          </a:stretch>
        </a:blipFill>
        <a:effectLst/>
      </p:bgPr>
    </p:bg>
    <p:spTree>
      <p:nvGrpSpPr>
        <p:cNvPr id="1" name=""/>
        <p:cNvGrpSpPr/>
        <p:nvPr/>
      </p:nvGrpSpPr>
      <p:grpSpPr bwMode="auto">
        <a:xfrm>
          <a:off x="0" y="0"/>
          <a:ext cx="0" cy="0"/>
          <a:chOff x="0" y="0"/>
          <a:chExt cx="0" cy="0"/>
        </a:xfrm>
      </p:grpSpPr>
      <p:pic>
        <p:nvPicPr>
          <p:cNvPr id="4" name="Image 6"/>
          <p:cNvPicPr/>
          <p:nvPr userDrawn="1"/>
        </p:nvPicPr>
        <p:blipFill>
          <a:blip r:embed="rId3"/>
          <a:stretch>
            <a:fillRect/>
          </a:stretch>
        </p:blipFill>
        <p:spPr bwMode="auto">
          <a:xfrm>
            <a:off x="9626600" y="5084247"/>
            <a:ext cx="1716329" cy="1041502"/>
          </a:xfrm>
          <a:prstGeom prst="rect">
            <a:avLst/>
          </a:prstGeom>
          <a:ln>
            <a:noFill/>
          </a:ln>
        </p:spPr>
      </p:pic>
      <p:sp>
        <p:nvSpPr>
          <p:cNvPr id="5" name="ZoneTexte 6"/>
          <p:cNvSpPr>
            <a:spLocks noAdjustHandles="1"/>
          </p:cNvSpPr>
          <p:nvPr userDrawn="1"/>
        </p:nvSpPr>
        <p:spPr bwMode="auto">
          <a:xfrm>
            <a:off x="1206500" y="3225800"/>
            <a:ext cx="3874779" cy="1138773"/>
          </a:xfrm>
          <a:prstGeom prst="rect">
            <a:avLst/>
          </a:prstGeom>
          <a:noFill/>
        </p:spPr>
        <p:txBody>
          <a:bodyPr wrap="none" rtlCol="0">
            <a:spAutoFit/>
          </a:bodyPr>
          <a:lstStyle/>
          <a:p>
            <a:pPr>
              <a:defRPr/>
            </a:pPr>
            <a:r>
              <a:rPr lang="fr-FR" sz="1200" b="1">
                <a:solidFill>
                  <a:srgbClr val="122372"/>
                </a:solidFill>
                <a:latin typeface="Arial"/>
                <a:ea typeface="Arial"/>
              </a:rPr>
              <a:t>Institut Supérieur de l’Aéronautique et de l’Espace</a:t>
            </a:r>
            <a:endParaRPr lang="fr-FR" sz="1200" b="1">
              <a:solidFill>
                <a:srgbClr val="122372"/>
              </a:solidFill>
              <a:latin typeface="Arial"/>
              <a:ea typeface="Arial"/>
            </a:endParaRPr>
          </a:p>
          <a:p>
            <a:pPr>
              <a:spcBef>
                <a:spcPts val="0"/>
              </a:spcBef>
              <a:defRPr/>
            </a:pPr>
            <a:endParaRPr lang="fr-FR" sz="400">
              <a:solidFill>
                <a:srgbClr val="B1B3B4"/>
              </a:solidFill>
              <a:latin typeface="Arial"/>
              <a:ea typeface="Arial"/>
            </a:endParaRPr>
          </a:p>
          <a:p>
            <a:pPr>
              <a:spcBef>
                <a:spcPts val="0"/>
              </a:spcBef>
              <a:defRPr/>
            </a:pPr>
            <a:r>
              <a:rPr lang="fr-FR" sz="1200">
                <a:solidFill>
                  <a:srgbClr val="B1B3B4"/>
                </a:solidFill>
                <a:latin typeface="Arial"/>
                <a:ea typeface="Arial"/>
              </a:rPr>
              <a:t>10, avenue Edouard Belin </a:t>
            </a:r>
            <a:r>
              <a:rPr lang="en-US" sz="1200">
                <a:solidFill>
                  <a:srgbClr val="B1B3B4"/>
                </a:solidFill>
                <a:latin typeface="Arial"/>
                <a:ea typeface="Arial"/>
              </a:rPr>
              <a:t>–</a:t>
            </a:r>
            <a:r>
              <a:rPr lang="fr-FR" sz="1200">
                <a:solidFill>
                  <a:srgbClr val="B1B3B4"/>
                </a:solidFill>
                <a:latin typeface="Arial"/>
                <a:ea typeface="Arial"/>
              </a:rPr>
              <a:t> BP 54032</a:t>
            </a:r>
            <a:endParaRPr lang="fr-FR" sz="1200">
              <a:solidFill>
                <a:srgbClr val="B1B3B4"/>
              </a:solidFill>
              <a:latin typeface="Arial"/>
              <a:ea typeface="Arial"/>
            </a:endParaRPr>
          </a:p>
          <a:p>
            <a:pPr>
              <a:spcBef>
                <a:spcPts val="0"/>
              </a:spcBef>
              <a:defRPr/>
            </a:pPr>
            <a:r>
              <a:rPr lang="fr-FR" sz="1200">
                <a:solidFill>
                  <a:srgbClr val="B1B3B4"/>
                </a:solidFill>
                <a:latin typeface="Arial"/>
                <a:ea typeface="Arial"/>
              </a:rPr>
              <a:t>31055 Toulouse Cedex 4 </a:t>
            </a:r>
            <a:r>
              <a:rPr lang="en-US" sz="1200">
                <a:solidFill>
                  <a:srgbClr val="B1B3B4"/>
                </a:solidFill>
                <a:latin typeface="Arial"/>
                <a:ea typeface="Arial"/>
              </a:rPr>
              <a:t>–</a:t>
            </a:r>
            <a:r>
              <a:rPr lang="fr-FR" sz="1200">
                <a:solidFill>
                  <a:srgbClr val="B1B3B4"/>
                </a:solidFill>
                <a:latin typeface="Arial"/>
                <a:ea typeface="Arial"/>
              </a:rPr>
              <a:t> France</a:t>
            </a:r>
            <a:endParaRPr lang="fr-FR" sz="1200">
              <a:solidFill>
                <a:srgbClr val="B1B3B4"/>
              </a:solidFill>
              <a:latin typeface="Arial"/>
              <a:ea typeface="Arial"/>
            </a:endParaRPr>
          </a:p>
          <a:p>
            <a:pPr>
              <a:spcBef>
                <a:spcPts val="0"/>
              </a:spcBef>
              <a:defRPr/>
            </a:pPr>
            <a:r>
              <a:rPr lang="fr-FR" sz="1200">
                <a:solidFill>
                  <a:srgbClr val="B1B3B4"/>
                </a:solidFill>
                <a:latin typeface="Arial"/>
                <a:ea typeface="Arial"/>
              </a:rPr>
              <a:t>T +33 5 61 33 80 80</a:t>
            </a:r>
            <a:endParaRPr lang="fr-FR" sz="1200">
              <a:solidFill>
                <a:srgbClr val="B1B3B4"/>
              </a:solidFill>
              <a:latin typeface="Arial"/>
              <a:ea typeface="Arial"/>
            </a:endParaRPr>
          </a:p>
          <a:p>
            <a:pPr>
              <a:spcBef>
                <a:spcPts val="0"/>
              </a:spcBef>
              <a:defRPr/>
            </a:pPr>
            <a:endParaRPr lang="fr-FR" sz="400"/>
          </a:p>
          <a:p>
            <a:pPr>
              <a:defRPr/>
            </a:pPr>
            <a:r>
              <a:rPr lang="fr-FR" sz="1200" b="1">
                <a:solidFill>
                  <a:srgbClr val="FFED00"/>
                </a:solidFill>
                <a:latin typeface="Georgia"/>
                <a:ea typeface="Georgia"/>
              </a:rPr>
              <a:t>www.isae-supaero.fr</a:t>
            </a:r>
            <a:endParaRPr lang="fr-FR" sz="1200" b="1">
              <a:solidFill>
                <a:srgbClr val="FFED00"/>
              </a:solidFill>
              <a:latin typeface="Georgia"/>
              <a:ea typeface="Georgia"/>
            </a:endParaRPr>
          </a:p>
        </p:txBody>
      </p:sp>
    </p:spTree>
  </p:cSld>
  <p:clrMapOvr>
    <a:masterClrMapping/>
  </p:clrMapOvr>
  <p:transition spd="slow">
    <p:strips dir="l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656493" y="0"/>
            <a:ext cx="11535507" cy="800100"/>
          </a:xfrm>
          <a:prstGeom prst="rect">
            <a:avLst/>
          </a:prstGeom>
        </p:spPr>
        <p:txBody>
          <a:bodyPr vert="horz" lIns="91440" tIns="45720" rIns="91440" bIns="45720" rtlCol="0" anchor="ctr">
            <a:normAutofit/>
          </a:bodyPr>
          <a:lstStyle/>
          <a:p>
            <a:pPr>
              <a:defRPr/>
            </a:pPr>
            <a:r>
              <a:rPr lang="fr-FR"/>
              <a:t>Cliquez et modifiez le titre</a:t>
            </a:r>
            <a:endParaRPr lang="fr-FR"/>
          </a:p>
        </p:txBody>
      </p:sp>
      <p:sp>
        <p:nvSpPr>
          <p:cNvPr id="5" name="Espace réservé du texte 2"/>
          <p:cNvSpPr>
            <a:spLocks noGrp="1"/>
          </p:cNvSpPr>
          <p:nvPr>
            <p:ph type="body" idx="1"/>
          </p:nvPr>
        </p:nvSpPr>
        <p:spPr bwMode="auto">
          <a:xfrm>
            <a:off x="656493" y="1385888"/>
            <a:ext cx="11195538" cy="4791075"/>
          </a:xfrm>
          <a:prstGeom prst="rect">
            <a:avLst/>
          </a:prstGeom>
        </p:spPr>
        <p:txBody>
          <a:bodyPr vert="horz" lIns="91440" tIns="45720" rIns="91440" bIns="45720" rtlCol="0">
            <a:normAutofit/>
          </a:bodyPr>
          <a:lstStyle/>
          <a:p>
            <a:pPr lvl="0">
              <a:defRPr/>
            </a:pPr>
            <a:r>
              <a:rPr lang="fr-FR" dirty="0"/>
              <a:t>Cliquez pour modifier les styles du texte du masque</a:t>
            </a:r>
            <a:endParaRPr dirty="0"/>
          </a:p>
          <a:p>
            <a:pPr lvl="1">
              <a:defRPr/>
            </a:pPr>
            <a:r>
              <a:rPr lang="fr-FR" dirty="0"/>
              <a:t>Deuxième niveau</a:t>
            </a:r>
            <a:endParaRPr dirty="0"/>
          </a:p>
          <a:p>
            <a:pPr lvl="2">
              <a:defRPr/>
            </a:pPr>
            <a:r>
              <a:rPr lang="fr-FR" dirty="0"/>
              <a:t>Troisième niveau</a:t>
            </a:r>
            <a:endParaRPr dirty="0"/>
          </a:p>
          <a:p>
            <a:pPr lvl="3">
              <a:defRPr/>
            </a:pPr>
            <a:r>
              <a:rPr lang="fr-FR" dirty="0"/>
              <a:t>Quatrième niveau</a:t>
            </a:r>
            <a:endParaRPr dirty="0"/>
          </a:p>
          <a:p>
            <a:pPr lvl="4">
              <a:defRPr/>
            </a:pPr>
            <a:r>
              <a:rPr lang="fr-FR" dirty="0"/>
              <a:t>Cinquième niveau</a:t>
            </a:r>
            <a:endParaRPr dirty="0"/>
          </a:p>
        </p:txBody>
      </p:sp>
      <p:sp>
        <p:nvSpPr>
          <p:cNvPr id="6" name="Espace réservé de la date 3"/>
          <p:cNvSpPr>
            <a:spLocks noGrp="1"/>
          </p:cNvSpPr>
          <p:nvPr>
            <p:ph type="dt" sz="half" idx="2"/>
          </p:nvPr>
        </p:nvSpPr>
        <p:spPr bwMode="auto">
          <a:xfrm>
            <a:off x="0" y="6586538"/>
            <a:ext cx="2743200" cy="262181"/>
          </a:xfrm>
          <a:prstGeom prst="rect">
            <a:avLst/>
          </a:prstGeom>
        </p:spPr>
        <p:txBody>
          <a:bodyPr vert="horz" lIns="91440" tIns="45720" rIns="91440" bIns="45720" rtlCol="0" anchor="ctr"/>
          <a:lstStyle>
            <a:lvl1pPr algn="l">
              <a:defRPr sz="1200">
                <a:solidFill>
                  <a:schemeClr val="tx1">
                    <a:tint val="75000"/>
                  </a:schemeClr>
                </a:solidFill>
                <a:latin typeface="Arial"/>
                <a:ea typeface="Arial"/>
              </a:defRPr>
            </a:lvl1pPr>
          </a:lstStyle>
          <a:p>
            <a:pPr>
              <a:defRPr/>
            </a:pPr>
            <a:fld id="{0099A96A-D168-8043-BB72-9B38DB0745DD}" type="datetime1">
              <a:rPr lang="fr-FR" smtClean="0"/>
            </a:fld>
            <a:endParaRPr lang="fr-FR"/>
          </a:p>
        </p:txBody>
      </p:sp>
      <p:sp>
        <p:nvSpPr>
          <p:cNvPr id="7" name="Espace réservé du pied de page 4"/>
          <p:cNvSpPr>
            <a:spLocks noGrp="1"/>
          </p:cNvSpPr>
          <p:nvPr>
            <p:ph type="ftr" sz="quarter" idx="3"/>
          </p:nvPr>
        </p:nvSpPr>
        <p:spPr bwMode="auto">
          <a:xfrm>
            <a:off x="4038600" y="6586538"/>
            <a:ext cx="4114800" cy="262181"/>
          </a:xfrm>
          <a:prstGeom prst="rect">
            <a:avLst/>
          </a:prstGeom>
        </p:spPr>
        <p:txBody>
          <a:bodyPr vert="horz" lIns="91440" tIns="45720" rIns="91440" bIns="45720" rtlCol="0" anchor="ctr"/>
          <a:lstStyle>
            <a:lvl1pPr algn="ctr">
              <a:defRPr sz="1200">
                <a:solidFill>
                  <a:schemeClr val="tx1">
                    <a:tint val="75000"/>
                  </a:schemeClr>
                </a:solidFill>
                <a:latin typeface="Arial"/>
                <a:ea typeface="Arial"/>
              </a:defRPr>
            </a:lvl1pPr>
          </a:lstStyle>
          <a:p>
            <a:pPr>
              <a:defRPr/>
            </a:pPr>
            <a:r>
              <a:rPr lang="fr-FR"/>
              <a:t>ISAE-SUPAERO</a:t>
            </a:r>
            <a:endParaRPr lang="fr-FR"/>
          </a:p>
        </p:txBody>
      </p:sp>
      <p:sp>
        <p:nvSpPr>
          <p:cNvPr id="8" name="Espace réservé du numéro de diapositive 5"/>
          <p:cNvSpPr>
            <a:spLocks noGrp="1"/>
          </p:cNvSpPr>
          <p:nvPr>
            <p:ph type="sldNum" sz="quarter" idx="4"/>
          </p:nvPr>
        </p:nvSpPr>
        <p:spPr bwMode="auto">
          <a:xfrm>
            <a:off x="9448799" y="6586538"/>
            <a:ext cx="2743200" cy="262181"/>
          </a:xfrm>
          <a:prstGeom prst="rect">
            <a:avLst/>
          </a:prstGeom>
        </p:spPr>
        <p:txBody>
          <a:bodyPr vert="horz" lIns="91440" tIns="45720" rIns="91440" bIns="45720" rtlCol="0" anchor="ctr"/>
          <a:lstStyle>
            <a:lvl1pPr algn="r">
              <a:defRPr sz="1200">
                <a:solidFill>
                  <a:schemeClr val="tx1">
                    <a:tint val="75000"/>
                  </a:schemeClr>
                </a:solidFill>
                <a:latin typeface="Arial"/>
                <a:ea typeface="Arial"/>
              </a:defRPr>
            </a:lvl1pPr>
          </a:lstStyle>
          <a:p>
            <a:pPr>
              <a:defRPr/>
            </a:pPr>
            <a:fld id="{5E177536-18BF-1743-A360-A4663329E682}" type="slidenum">
              <a:rPr/>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strips dir="ld"/>
  </p:transition>
  <p:hf hdr="0" dt="0"/>
  <p:txStyles>
    <p:titleStyle>
      <a:lvl1pPr algn="r" defTabSz="914400">
        <a:lnSpc>
          <a:spcPct val="90000"/>
        </a:lnSpc>
        <a:spcBef>
          <a:spcPts val="0"/>
        </a:spcBef>
        <a:buNone/>
        <a:defRPr sz="4000" b="1">
          <a:solidFill>
            <a:schemeClr val="tx1"/>
          </a:solidFill>
          <a:latin typeface="Arial"/>
          <a:ea typeface="Arial"/>
        </a:defRPr>
      </a:lvl1pPr>
    </p:titleStyle>
    <p:bodyStyle>
      <a:lvl1pPr marL="228600" indent="-228600" algn="l" defTabSz="914400">
        <a:lnSpc>
          <a:spcPct val="90000"/>
        </a:lnSpc>
        <a:spcBef>
          <a:spcPts val="1000"/>
        </a:spcBef>
        <a:buFont typeface="Arial"/>
        <a:buChar char="•"/>
        <a:defRPr sz="2800">
          <a:solidFill>
            <a:schemeClr val="tx1"/>
          </a:solidFill>
          <a:latin typeface="Arial"/>
          <a:ea typeface="Arial"/>
        </a:defRPr>
      </a:lvl1pPr>
      <a:lvl2pPr marL="685800" indent="-228600" algn="l" defTabSz="914400">
        <a:lnSpc>
          <a:spcPct val="90000"/>
        </a:lnSpc>
        <a:spcBef>
          <a:spcPts val="500"/>
        </a:spcBef>
        <a:buFont typeface="Arial"/>
        <a:buChar char="•"/>
        <a:defRPr sz="2400">
          <a:solidFill>
            <a:schemeClr val="tx1"/>
          </a:solidFill>
          <a:latin typeface="Arial"/>
          <a:ea typeface="Arial"/>
        </a:defRPr>
      </a:lvl2pPr>
      <a:lvl3pPr marL="1143000" indent="-228600" algn="l" defTabSz="914400">
        <a:lnSpc>
          <a:spcPct val="90000"/>
        </a:lnSpc>
        <a:spcBef>
          <a:spcPts val="500"/>
        </a:spcBef>
        <a:buFont typeface="Arial"/>
        <a:buChar char="•"/>
        <a:defRPr sz="2000">
          <a:solidFill>
            <a:schemeClr val="tx1"/>
          </a:solidFill>
          <a:latin typeface="Arial"/>
          <a:ea typeface="Arial"/>
        </a:defRPr>
      </a:lvl3pPr>
      <a:lvl4pPr marL="1600200" indent="-228600" algn="l" defTabSz="914400">
        <a:lnSpc>
          <a:spcPct val="90000"/>
        </a:lnSpc>
        <a:spcBef>
          <a:spcPts val="500"/>
        </a:spcBef>
        <a:buFont typeface="Arial"/>
        <a:buChar char="•"/>
        <a:defRPr sz="1800">
          <a:solidFill>
            <a:schemeClr val="tx1"/>
          </a:solidFill>
          <a:latin typeface="Arial"/>
          <a:ea typeface="Arial"/>
        </a:defRPr>
      </a:lvl4pPr>
      <a:lvl5pPr marL="2057400" indent="-228600" algn="l" defTabSz="914400">
        <a:lnSpc>
          <a:spcPct val="90000"/>
        </a:lnSpc>
        <a:spcBef>
          <a:spcPts val="500"/>
        </a:spcBef>
        <a:buFont typeface="Arial"/>
        <a:buChar char="•"/>
        <a:defRPr sz="1800">
          <a:solidFill>
            <a:schemeClr val="tx1"/>
          </a:solidFill>
          <a:latin typeface="Arial"/>
          <a:ea typeface="Arial"/>
        </a:defRPr>
      </a:lvl5pPr>
      <a:lvl6pPr marL="2514600" indent="-228600" algn="l" defTabSz="914400">
        <a:lnSpc>
          <a:spcPct val="90000"/>
        </a:lnSpc>
        <a:spcBef>
          <a:spcPts val="500"/>
        </a:spcBef>
        <a:buFont typeface="Arial"/>
        <a:buChar char="•"/>
        <a:defRPr sz="1800">
          <a:solidFill>
            <a:schemeClr val="tx1"/>
          </a:solidFill>
          <a:latin typeface="+mn-lt"/>
          <a:ea typeface="+mn-ea"/>
        </a:defRPr>
      </a:lvl6pPr>
      <a:lvl7pPr marL="2971800" indent="-228600" algn="l" defTabSz="914400">
        <a:lnSpc>
          <a:spcPct val="90000"/>
        </a:lnSpc>
        <a:spcBef>
          <a:spcPts val="500"/>
        </a:spcBef>
        <a:buFont typeface="Arial"/>
        <a:buChar char="•"/>
        <a:defRPr sz="1800">
          <a:solidFill>
            <a:schemeClr val="tx1"/>
          </a:solidFill>
          <a:latin typeface="+mn-lt"/>
          <a:ea typeface="+mn-ea"/>
        </a:defRPr>
      </a:lvl7pPr>
      <a:lvl8pPr marL="3429000" indent="-228600" algn="l" defTabSz="914400">
        <a:lnSpc>
          <a:spcPct val="90000"/>
        </a:lnSpc>
        <a:spcBef>
          <a:spcPts val="500"/>
        </a:spcBef>
        <a:buFont typeface="Arial"/>
        <a:buChar char="•"/>
        <a:defRPr sz="1800">
          <a:solidFill>
            <a:schemeClr val="tx1"/>
          </a:solidFill>
          <a:latin typeface="+mn-lt"/>
          <a:ea typeface="+mn-ea"/>
        </a:defRPr>
      </a:lvl8pPr>
      <a:lvl9pPr marL="3886200" indent="-228600" algn="l" defTabSz="914400">
        <a:lnSpc>
          <a:spcPct val="90000"/>
        </a:lnSpc>
        <a:spcBef>
          <a:spcPts val="500"/>
        </a:spcBef>
        <a:buFont typeface="Arial"/>
        <a:buChar char="•"/>
        <a:defRPr sz="1800">
          <a:solidFill>
            <a:schemeClr val="tx1"/>
          </a:solidFill>
          <a:latin typeface="+mn-lt"/>
          <a:ea typeface="+mn-ea"/>
        </a:defRPr>
      </a:lvl9pPr>
    </p:bodyStyle>
    <p:other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4.svg"/><Relationship Id="rId7" Type="http://schemas.openxmlformats.org/officeDocument/2006/relationships/image" Target="../media/image13.png"/><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7.png"/><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 y="2148205"/>
            <a:ext cx="9373870" cy="906145"/>
          </a:xfrm>
        </p:spPr>
        <p:txBody>
          <a:bodyPr/>
          <a:lstStyle/>
          <a:p>
            <a:r>
              <a:rPr lang="fr-FR" sz="3600" dirty="0">
                <a:effectLst>
                  <a:outerShdw blurRad="38100" dist="38100" dir="2700000" algn="tl">
                    <a:srgbClr val="000000">
                      <a:alpha val="43137"/>
                    </a:srgbClr>
                  </a:outerShdw>
                </a:effectLst>
                <a:latin typeface="+mn-lt"/>
              </a:rPr>
              <a:t>S2 Project Short </a:t>
            </a:r>
            <a:r>
              <a:rPr lang="fr-FR" sz="3600" dirty="0" err="1">
                <a:effectLst>
                  <a:outerShdw blurRad="38100" dist="38100" dir="2700000" algn="tl">
                    <a:srgbClr val="000000">
                      <a:alpha val="43137"/>
                    </a:srgbClr>
                  </a:outerShdw>
                </a:effectLst>
                <a:latin typeface="+mn-lt"/>
              </a:rPr>
              <a:t>Presentation</a:t>
            </a:r>
            <a:endParaRPr lang="fr-FR" sz="3600" dirty="0">
              <a:effectLst>
                <a:outerShdw blurRad="38100" dist="38100" dir="2700000" algn="tl">
                  <a:srgbClr val="000000">
                    <a:alpha val="43137"/>
                  </a:srgbClr>
                </a:outerShdw>
              </a:effectLst>
              <a:latin typeface="+mn-lt"/>
            </a:endParaRPr>
          </a:p>
        </p:txBody>
      </p:sp>
      <p:sp>
        <p:nvSpPr>
          <p:cNvPr id="3" name="Espace réservé du contenu 2"/>
          <p:cNvSpPr>
            <a:spLocks noGrp="1"/>
          </p:cNvSpPr>
          <p:nvPr>
            <p:ph sz="quarter" idx="13"/>
          </p:nvPr>
        </p:nvSpPr>
        <p:spPr>
          <a:xfrm>
            <a:off x="60960" y="2986405"/>
            <a:ext cx="7978140" cy="1425575"/>
          </a:xfrm>
        </p:spPr>
        <p:txBody>
          <a:bodyPr>
            <a:normAutofit/>
          </a:bodyPr>
          <a:lstStyle/>
          <a:p>
            <a:r>
              <a:rPr lang="en-GB" b="1" dirty="0">
                <a:effectLst>
                  <a:outerShdw blurRad="38100" dist="38100" dir="2700000" algn="tl">
                    <a:srgbClr val="000000">
                      <a:alpha val="43137"/>
                    </a:srgbClr>
                  </a:outerShdw>
                </a:effectLst>
                <a:latin typeface="+mn-lt"/>
              </a:rPr>
              <a:t>Optimal control of Trajectory of reusable launcher in </a:t>
            </a:r>
            <a:r>
              <a:rPr lang="en-GB" b="1" dirty="0" err="1">
                <a:effectLst>
                  <a:outerShdw blurRad="38100" dist="38100" dir="2700000" algn="tl">
                    <a:srgbClr val="000000">
                      <a:alpha val="43137"/>
                    </a:srgbClr>
                  </a:outerShdw>
                </a:effectLst>
                <a:latin typeface="+mn-lt"/>
              </a:rPr>
              <a:t>OpenMDAO</a:t>
            </a:r>
            <a:r>
              <a:rPr lang="en-GB" b="1" dirty="0">
                <a:effectLst>
                  <a:outerShdw blurRad="38100" dist="38100" dir="2700000" algn="tl">
                    <a:srgbClr val="000000">
                      <a:alpha val="43137"/>
                    </a:srgbClr>
                  </a:outerShdw>
                </a:effectLst>
                <a:latin typeface="+mn-lt"/>
              </a:rPr>
              <a:t>/</a:t>
            </a:r>
            <a:r>
              <a:rPr lang="en-GB" b="1" dirty="0" err="1">
                <a:effectLst>
                  <a:outerShdw blurRad="38100" dist="38100" dir="2700000" algn="tl">
                    <a:srgbClr val="000000">
                      <a:alpha val="43137"/>
                    </a:srgbClr>
                  </a:outerShdw>
                </a:effectLst>
                <a:latin typeface="+mn-lt"/>
              </a:rPr>
              <a:t>dymos</a:t>
            </a:r>
            <a:endParaRPr lang="en-GB" b="1" dirty="0" err="1">
              <a:effectLst>
                <a:outerShdw blurRad="38100" dist="38100" dir="2700000" algn="tl">
                  <a:srgbClr val="000000">
                    <a:alpha val="43137"/>
                  </a:srgbClr>
                </a:outerShdw>
              </a:effectLst>
              <a:latin typeface="+mn-lt"/>
            </a:endParaRPr>
          </a:p>
        </p:txBody>
      </p:sp>
      <p:sp>
        <p:nvSpPr>
          <p:cNvPr id="5" name="TextBox 4"/>
          <p:cNvSpPr txBox="1"/>
          <p:nvPr/>
        </p:nvSpPr>
        <p:spPr>
          <a:xfrm>
            <a:off x="60960" y="6271260"/>
            <a:ext cx="2345055" cy="460375"/>
          </a:xfrm>
          <a:prstGeom prst="rect">
            <a:avLst/>
          </a:prstGeom>
          <a:noFill/>
        </p:spPr>
        <p:txBody>
          <a:bodyPr wrap="square" rtlCol="0">
            <a:spAutoFit/>
          </a:bodyPr>
          <a:lstStyle/>
          <a:p>
            <a:r>
              <a:rPr lang="en-GB" sz="2400" b="1" dirty="0">
                <a:solidFill>
                  <a:schemeClr val="bg1"/>
                </a:solidFill>
                <a:effectLst>
                  <a:outerShdw blurRad="38100" dist="38100" dir="2700000" algn="tl">
                    <a:srgbClr val="000000">
                      <a:alpha val="43137"/>
                    </a:srgbClr>
                  </a:outerShdw>
                </a:effectLst>
              </a:rPr>
              <a:t>9 May 2019</a:t>
            </a:r>
            <a:endParaRPr lang="en-GB" sz="2400" b="1" dirty="0">
              <a:solidFill>
                <a:schemeClr val="bg1"/>
              </a:solidFill>
              <a:effectLst>
                <a:outerShdw blurRad="38100" dist="38100" dir="2700000" algn="tl">
                  <a:srgbClr val="000000">
                    <a:alpha val="43137"/>
                  </a:srgbClr>
                </a:outerShdw>
              </a:effectLst>
            </a:endParaRPr>
          </a:p>
        </p:txBody>
      </p:sp>
      <p:sp>
        <p:nvSpPr>
          <p:cNvPr id="6" name="CasellaDiTesto 5"/>
          <p:cNvSpPr txBox="1"/>
          <p:nvPr/>
        </p:nvSpPr>
        <p:spPr>
          <a:xfrm>
            <a:off x="8039100" y="5076825"/>
            <a:ext cx="3879215" cy="1476375"/>
          </a:xfrm>
          <a:prstGeom prst="rect">
            <a:avLst/>
          </a:prstGeom>
          <a:solidFill>
            <a:schemeClr val="bg2"/>
          </a:solidFill>
        </p:spPr>
        <p:txBody>
          <a:bodyPr wrap="square" rtlCol="0">
            <a:spAutoFit/>
          </a:bodyPr>
          <a:lstStyle/>
          <a:p>
            <a:pPr algn="r"/>
            <a:r>
              <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Tutors:</a:t>
            </a:r>
            <a:endPar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r"/>
            <a:r>
              <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Laurent </a:t>
            </a:r>
            <a:r>
              <a:rPr lang="it-IT"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Beauregard</a:t>
            </a:r>
            <a:endPar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r"/>
            <a:r>
              <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Joseph </a:t>
            </a:r>
            <a:r>
              <a:rPr lang="it-IT"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Morlier</a:t>
            </a:r>
            <a:endPar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r"/>
            <a:r>
              <a:rPr lang="it-IT"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Stéphanie</a:t>
            </a:r>
            <a:r>
              <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it-IT"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Lizy-Destrez</a:t>
            </a:r>
            <a:endParaRPr lang="it-IT"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r"/>
            <a:endParaRPr lang="it-IT"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CasellaDiTesto 6"/>
          <p:cNvSpPr txBox="1"/>
          <p:nvPr/>
        </p:nvSpPr>
        <p:spPr>
          <a:xfrm>
            <a:off x="5486400" y="5076825"/>
            <a:ext cx="3248025" cy="1198880"/>
          </a:xfrm>
          <a:prstGeom prst="rect">
            <a:avLst/>
          </a:prstGeom>
          <a:noFill/>
        </p:spPr>
        <p:txBody>
          <a:bodyPr wrap="square" rtlCol="0">
            <a:spAutoFit/>
          </a:bodyPr>
          <a:lstStyle/>
          <a:p>
            <a:r>
              <a:rPr lang="en-GB" b="1" dirty="0">
                <a:solidFill>
                  <a:schemeClr val="accent4">
                    <a:lumMod val="75000"/>
                  </a:schemeClr>
                </a:solidFill>
                <a:effectLst>
                  <a:outerShdw blurRad="38100" dist="38100" dir="2700000" algn="tl">
                    <a:srgbClr val="000000">
                      <a:alpha val="43137"/>
                    </a:srgbClr>
                  </a:outerShdw>
                </a:effectLst>
              </a:rPr>
              <a:t>Students:</a:t>
            </a:r>
            <a:endParaRPr lang="en-GB" b="1" dirty="0">
              <a:solidFill>
                <a:schemeClr val="accent4">
                  <a:lumMod val="75000"/>
                </a:schemeClr>
              </a:solidFill>
              <a:effectLst>
                <a:outerShdw blurRad="38100" dist="38100" dir="2700000" algn="tl">
                  <a:srgbClr val="000000">
                    <a:alpha val="43137"/>
                  </a:srgbClr>
                </a:outerShdw>
              </a:effectLst>
            </a:endParaRPr>
          </a:p>
          <a:p>
            <a:r>
              <a:rPr lang="en-GB" b="1" dirty="0">
                <a:solidFill>
                  <a:schemeClr val="accent4">
                    <a:lumMod val="75000"/>
                  </a:schemeClr>
                </a:solidFill>
                <a:effectLst>
                  <a:outerShdw blurRad="38100" dist="38100" dir="2700000" algn="tl">
                    <a:srgbClr val="000000">
                      <a:alpha val="43137"/>
                    </a:srgbClr>
                  </a:outerShdw>
                </a:effectLst>
              </a:rPr>
              <a:t>Alberto </a:t>
            </a:r>
            <a:r>
              <a:rPr lang="en-GB" b="1" dirty="0" err="1">
                <a:solidFill>
                  <a:schemeClr val="accent4">
                    <a:lumMod val="75000"/>
                  </a:schemeClr>
                </a:solidFill>
                <a:effectLst>
                  <a:outerShdw blurRad="38100" dist="38100" dir="2700000" algn="tl">
                    <a:srgbClr val="000000">
                      <a:alpha val="43137"/>
                    </a:srgbClr>
                  </a:outerShdw>
                </a:effectLst>
              </a:rPr>
              <a:t>Fossà</a:t>
            </a:r>
            <a:endParaRPr lang="en-GB" b="1" dirty="0">
              <a:solidFill>
                <a:schemeClr val="accent4">
                  <a:lumMod val="75000"/>
                </a:schemeClr>
              </a:solidFill>
              <a:effectLst>
                <a:outerShdw blurRad="38100" dist="38100" dir="2700000" algn="tl">
                  <a:srgbClr val="000000">
                    <a:alpha val="43137"/>
                  </a:srgbClr>
                </a:outerShdw>
              </a:effectLst>
            </a:endParaRPr>
          </a:p>
          <a:p>
            <a:r>
              <a:rPr lang="en-GB" b="1" dirty="0">
                <a:solidFill>
                  <a:schemeClr val="accent4">
                    <a:lumMod val="75000"/>
                  </a:schemeClr>
                </a:solidFill>
                <a:effectLst>
                  <a:outerShdw blurRad="38100" dist="38100" dir="2700000" algn="tl">
                    <a:srgbClr val="000000">
                      <a:alpha val="43137"/>
                    </a:srgbClr>
                  </a:outerShdw>
                </a:effectLst>
              </a:rPr>
              <a:t>Giuliana Elena Miceli</a:t>
            </a:r>
            <a:endParaRPr lang="en-GB" b="1" dirty="0">
              <a:solidFill>
                <a:schemeClr val="accent4">
                  <a:lumMod val="75000"/>
                </a:schemeClr>
              </a:solidFill>
              <a:effectLst>
                <a:outerShdw blurRad="38100" dist="38100" dir="2700000" algn="tl">
                  <a:srgbClr val="000000">
                    <a:alpha val="43137"/>
                  </a:srgbClr>
                </a:outerShdw>
              </a:effectLst>
            </a:endParaRPr>
          </a:p>
          <a:p>
            <a:pPr algn="r"/>
            <a:endParaRPr lang="en-GB" b="1" dirty="0">
              <a:solidFill>
                <a:schemeClr val="accent4">
                  <a:lumMod val="75000"/>
                </a:schemeClr>
              </a:solidFill>
              <a:effectLst>
                <a:outerShdw blurRad="38100" dist="38100" dir="2700000" algn="tl">
                  <a:srgbClr val="000000">
                    <a:alpha val="43137"/>
                  </a:srgbClr>
                </a:outerShdw>
              </a:effectLst>
            </a:endParaRPr>
          </a:p>
        </p:txBody>
      </p:sp>
      <p:pic>
        <p:nvPicPr>
          <p:cNvPr id="9" name="Immagine 8"/>
          <p:cNvPicPr>
            <a:picLocks noChangeAspect="1"/>
          </p:cNvPicPr>
          <p:nvPr/>
        </p:nvPicPr>
        <p:blipFill rotWithShape="1">
          <a:blip r:embed="rId1"/>
          <a:srcRect t="21707" b="22773"/>
          <a:stretch>
            <a:fillRect/>
          </a:stretch>
        </p:blipFill>
        <p:spPr>
          <a:xfrm>
            <a:off x="8149225" y="3251577"/>
            <a:ext cx="2204864" cy="1224136"/>
          </a:xfrm>
          <a:prstGeom prst="rect">
            <a:avLst/>
          </a:prstGeom>
        </p:spPr>
      </p:pic>
    </p:spTree>
  </p:cSld>
  <p:clrMapOvr>
    <a:masterClrMapping/>
  </p:clrMapOvr>
  <p:transition spd="slow">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56493" y="-1"/>
            <a:ext cx="11301045" cy="935513"/>
          </a:xfrm>
        </p:spPr>
        <p:txBody>
          <a:bodyPr/>
          <a:lstStyle/>
          <a:p>
            <a:r>
              <a:rPr lang="en-US" dirty="0"/>
              <a:t>Two months achievements</a:t>
            </a:r>
            <a:endParaRPr lang="en-US" dirty="0"/>
          </a:p>
        </p:txBody>
      </p:sp>
      <p:sp>
        <p:nvSpPr>
          <p:cNvPr id="9" name="Espace réservé du pied de page 8"/>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p:cNvSpPr>
            <a:spLocks noGrp="1"/>
          </p:cNvSpPr>
          <p:nvPr>
            <p:ph type="sldNum" sz="quarter" idx="12"/>
          </p:nvPr>
        </p:nvSpPr>
        <p:spPr/>
        <p:txBody>
          <a:bodyPr/>
          <a:lstStyle/>
          <a:p>
            <a:pPr>
              <a:defRPr/>
            </a:pPr>
            <a:fld id="{5E177536-18BF-1743-A360-A4663329E682}" type="slidenum">
              <a:rPr lang="fr-FR" smtClean="0"/>
            </a:fld>
            <a:endParaRPr lang="fr-FR"/>
          </a:p>
        </p:txBody>
      </p:sp>
      <p:pic>
        <p:nvPicPr>
          <p:cNvPr id="8" name="Content Placeholder 7"/>
          <p:cNvPicPr>
            <a:picLocks noGrp="1"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335280" y="1409065"/>
            <a:ext cx="3684858" cy="2743200"/>
          </a:xfrm>
        </p:spPr>
      </p:pic>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5763" y="3429001"/>
            <a:ext cx="3982445" cy="2964132"/>
          </a:xfrm>
          <a:prstGeom prst="rect">
            <a:avLst/>
          </a:prstGeom>
        </p:spPr>
      </p:pic>
      <p:pic>
        <p:nvPicPr>
          <p:cNvPr id="15" name="Graphic 1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9634" y="1141286"/>
            <a:ext cx="3944360" cy="2935786"/>
          </a:xfrm>
          <a:prstGeom prst="rect">
            <a:avLst/>
          </a:prstGeom>
        </p:spPr>
      </p:pic>
      <p:sp>
        <p:nvSpPr>
          <p:cNvPr id="18" name="TextBox 17"/>
          <p:cNvSpPr txBox="1"/>
          <p:nvPr/>
        </p:nvSpPr>
        <p:spPr>
          <a:xfrm>
            <a:off x="335360" y="1008850"/>
            <a:ext cx="1846980" cy="400110"/>
          </a:xfrm>
          <a:prstGeom prst="rect">
            <a:avLst/>
          </a:prstGeom>
          <a:noFill/>
        </p:spPr>
        <p:txBody>
          <a:bodyPr wrap="none" rtlCol="0">
            <a:spAutoFit/>
          </a:bodyPr>
          <a:lstStyle/>
          <a:p>
            <a:r>
              <a:rPr lang="en-GB" sz="2000" b="1" dirty="0">
                <a:solidFill>
                  <a:srgbClr val="122372"/>
                </a:solidFill>
              </a:rPr>
              <a:t>Achieved goals:</a:t>
            </a:r>
            <a:endParaRPr lang="en-GB" sz="2000" b="1" dirty="0">
              <a:solidFill>
                <a:srgbClr val="122372"/>
              </a:solidFill>
            </a:endParaRPr>
          </a:p>
        </p:txBody>
      </p:sp>
      <p:pic>
        <p:nvPicPr>
          <p:cNvPr id="3" name="Elemento grafico 2"/>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5211" y="1408790"/>
            <a:ext cx="3685612" cy="2743200"/>
          </a:xfrm>
          <a:prstGeom prst="rect">
            <a:avLst/>
          </a:prstGeom>
        </p:spPr>
      </p:pic>
      <p:sp>
        <p:nvSpPr>
          <p:cNvPr id="2" name="CasellaDiTesto 1"/>
          <p:cNvSpPr txBox="1"/>
          <p:nvPr/>
        </p:nvSpPr>
        <p:spPr>
          <a:xfrm>
            <a:off x="845132" y="4220954"/>
            <a:ext cx="2664296" cy="584775"/>
          </a:xfrm>
          <a:prstGeom prst="rect">
            <a:avLst/>
          </a:prstGeom>
          <a:noFill/>
        </p:spPr>
        <p:txBody>
          <a:bodyPr wrap="square" rtlCol="0">
            <a:spAutoFit/>
          </a:bodyPr>
          <a:lstStyle/>
          <a:p>
            <a:pPr algn="ctr"/>
            <a:r>
              <a:rPr lang="it-IT" sz="1600" dirty="0" err="1">
                <a:solidFill>
                  <a:srgbClr val="122372"/>
                </a:solidFill>
              </a:rPr>
              <a:t>Comparison</a:t>
            </a:r>
            <a:r>
              <a:rPr lang="it-IT" sz="1600" dirty="0">
                <a:solidFill>
                  <a:srgbClr val="122372"/>
                </a:solidFill>
              </a:rPr>
              <a:t> </a:t>
            </a:r>
            <a:r>
              <a:rPr lang="it-IT" sz="1600" dirty="0" err="1">
                <a:solidFill>
                  <a:srgbClr val="122372"/>
                </a:solidFill>
              </a:rPr>
              <a:t>between</a:t>
            </a:r>
            <a:r>
              <a:rPr lang="it-IT" sz="1600" dirty="0">
                <a:solidFill>
                  <a:srgbClr val="122372"/>
                </a:solidFill>
              </a:rPr>
              <a:t> </a:t>
            </a:r>
            <a:r>
              <a:rPr lang="it-IT" sz="1600" dirty="0" err="1">
                <a:solidFill>
                  <a:srgbClr val="122372"/>
                </a:solidFill>
              </a:rPr>
              <a:t>direct</a:t>
            </a:r>
            <a:r>
              <a:rPr lang="it-IT" sz="1600" dirty="0">
                <a:solidFill>
                  <a:srgbClr val="122372"/>
                </a:solidFill>
              </a:rPr>
              <a:t> and </a:t>
            </a:r>
            <a:r>
              <a:rPr lang="it-IT" sz="1600" dirty="0" err="1">
                <a:solidFill>
                  <a:srgbClr val="122372"/>
                </a:solidFill>
              </a:rPr>
              <a:t>indirect</a:t>
            </a:r>
            <a:r>
              <a:rPr lang="it-IT" sz="1600" dirty="0">
                <a:solidFill>
                  <a:srgbClr val="122372"/>
                </a:solidFill>
              </a:rPr>
              <a:t> </a:t>
            </a:r>
            <a:r>
              <a:rPr lang="it-IT" sz="1600" dirty="0" err="1">
                <a:solidFill>
                  <a:srgbClr val="122372"/>
                </a:solidFill>
              </a:rPr>
              <a:t>methods</a:t>
            </a:r>
            <a:endParaRPr lang="it-IT" sz="1600" dirty="0">
              <a:solidFill>
                <a:srgbClr val="122372"/>
              </a:solidFill>
            </a:endParaRPr>
          </a:p>
        </p:txBody>
      </p:sp>
      <p:sp>
        <p:nvSpPr>
          <p:cNvPr id="14" name="CasellaDiTesto 13"/>
          <p:cNvSpPr txBox="1"/>
          <p:nvPr/>
        </p:nvSpPr>
        <p:spPr>
          <a:xfrm>
            <a:off x="4750851" y="2741338"/>
            <a:ext cx="2664296" cy="584775"/>
          </a:xfrm>
          <a:prstGeom prst="rect">
            <a:avLst/>
          </a:prstGeom>
          <a:noFill/>
        </p:spPr>
        <p:txBody>
          <a:bodyPr wrap="square" rtlCol="0">
            <a:spAutoFit/>
          </a:bodyPr>
          <a:lstStyle/>
          <a:p>
            <a:pPr algn="ctr"/>
            <a:r>
              <a:rPr lang="it-IT" sz="1600" dirty="0" err="1">
                <a:solidFill>
                  <a:srgbClr val="122372"/>
                </a:solidFill>
              </a:rPr>
              <a:t>Ascent</a:t>
            </a:r>
            <a:r>
              <a:rPr lang="it-IT" sz="1600" dirty="0">
                <a:solidFill>
                  <a:srgbClr val="122372"/>
                </a:solidFill>
              </a:rPr>
              <a:t> </a:t>
            </a:r>
            <a:r>
              <a:rPr lang="it-IT" sz="1600" dirty="0" err="1">
                <a:solidFill>
                  <a:srgbClr val="122372"/>
                </a:solidFill>
              </a:rPr>
              <a:t>trajectory</a:t>
            </a:r>
            <a:r>
              <a:rPr lang="it-IT" sz="1600" dirty="0">
                <a:solidFill>
                  <a:srgbClr val="122372"/>
                </a:solidFill>
              </a:rPr>
              <a:t> with </a:t>
            </a:r>
            <a:r>
              <a:rPr lang="it-IT" sz="1600" dirty="0" err="1">
                <a:solidFill>
                  <a:srgbClr val="122372"/>
                </a:solidFill>
              </a:rPr>
              <a:t>variable</a:t>
            </a:r>
            <a:r>
              <a:rPr lang="it-IT" sz="1600" dirty="0">
                <a:solidFill>
                  <a:srgbClr val="122372"/>
                </a:solidFill>
              </a:rPr>
              <a:t> </a:t>
            </a:r>
            <a:r>
              <a:rPr lang="it-IT" sz="1600" dirty="0" err="1">
                <a:solidFill>
                  <a:srgbClr val="122372"/>
                </a:solidFill>
              </a:rPr>
              <a:t>thrust</a:t>
            </a:r>
            <a:endParaRPr lang="it-IT" sz="1600" dirty="0">
              <a:solidFill>
                <a:srgbClr val="122372"/>
              </a:solidFill>
            </a:endParaRPr>
          </a:p>
        </p:txBody>
      </p:sp>
      <p:sp>
        <p:nvSpPr>
          <p:cNvPr id="16" name="CasellaDiTesto 15"/>
          <p:cNvSpPr txBox="1"/>
          <p:nvPr/>
        </p:nvSpPr>
        <p:spPr>
          <a:xfrm>
            <a:off x="8904312" y="4221088"/>
            <a:ext cx="2664296" cy="584775"/>
          </a:xfrm>
          <a:prstGeom prst="rect">
            <a:avLst/>
          </a:prstGeom>
          <a:noFill/>
        </p:spPr>
        <p:txBody>
          <a:bodyPr wrap="square" rtlCol="0">
            <a:spAutoFit/>
          </a:bodyPr>
          <a:lstStyle/>
          <a:p>
            <a:pPr algn="ctr"/>
            <a:r>
              <a:rPr lang="it-IT" sz="1600" dirty="0" err="1">
                <a:solidFill>
                  <a:srgbClr val="122372"/>
                </a:solidFill>
              </a:rPr>
              <a:t>Descent</a:t>
            </a:r>
            <a:r>
              <a:rPr lang="it-IT" sz="1600" dirty="0">
                <a:solidFill>
                  <a:srgbClr val="122372"/>
                </a:solidFill>
              </a:rPr>
              <a:t> </a:t>
            </a:r>
            <a:r>
              <a:rPr lang="it-IT" sz="1600" dirty="0" err="1">
                <a:solidFill>
                  <a:srgbClr val="122372"/>
                </a:solidFill>
              </a:rPr>
              <a:t>trajectory</a:t>
            </a:r>
            <a:r>
              <a:rPr lang="it-IT" sz="1600" dirty="0">
                <a:solidFill>
                  <a:srgbClr val="122372"/>
                </a:solidFill>
              </a:rPr>
              <a:t> </a:t>
            </a:r>
            <a:r>
              <a:rPr lang="it-IT" sz="1600" dirty="0" err="1">
                <a:solidFill>
                  <a:srgbClr val="122372"/>
                </a:solidFill>
              </a:rPr>
              <a:t>without</a:t>
            </a:r>
            <a:r>
              <a:rPr lang="it-IT" sz="1600" dirty="0">
                <a:solidFill>
                  <a:srgbClr val="122372"/>
                </a:solidFill>
              </a:rPr>
              <a:t> </a:t>
            </a:r>
            <a:r>
              <a:rPr lang="it-IT" sz="1600" dirty="0" err="1">
                <a:solidFill>
                  <a:srgbClr val="122372"/>
                </a:solidFill>
              </a:rPr>
              <a:t>constraints</a:t>
            </a:r>
            <a:endParaRPr lang="it-IT" sz="1600" dirty="0">
              <a:solidFill>
                <a:srgbClr val="122372"/>
              </a:solidFill>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56493" y="-1"/>
            <a:ext cx="11301045" cy="935513"/>
          </a:xfrm>
        </p:spPr>
        <p:txBody>
          <a:bodyPr/>
          <a:lstStyle/>
          <a:p>
            <a:r>
              <a:rPr lang="en-US" dirty="0"/>
              <a:t>Last achievements</a:t>
            </a:r>
            <a:endParaRPr lang="en-US" dirty="0"/>
          </a:p>
        </p:txBody>
      </p:sp>
      <p:sp>
        <p:nvSpPr>
          <p:cNvPr id="9" name="Espace réservé du pied de page 8"/>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p:cNvSpPr>
            <a:spLocks noGrp="1"/>
          </p:cNvSpPr>
          <p:nvPr>
            <p:ph type="sldNum" sz="quarter" idx="12"/>
          </p:nvPr>
        </p:nvSpPr>
        <p:spPr/>
        <p:txBody>
          <a:bodyPr/>
          <a:lstStyle/>
          <a:p>
            <a:pPr>
              <a:defRPr/>
            </a:pPr>
            <a:fld id="{5E177536-18BF-1743-A360-A4663329E682}" type="slidenum">
              <a:rPr lang="fr-FR" smtClean="0"/>
            </a:fld>
            <a:endParaRPr lang="fr-FR"/>
          </a:p>
        </p:txBody>
      </p:sp>
      <p:sp>
        <p:nvSpPr>
          <p:cNvPr id="18" name="TextBox 17"/>
          <p:cNvSpPr txBox="1"/>
          <p:nvPr/>
        </p:nvSpPr>
        <p:spPr>
          <a:xfrm>
            <a:off x="3648641" y="1057932"/>
            <a:ext cx="4504759" cy="400110"/>
          </a:xfrm>
          <a:prstGeom prst="rect">
            <a:avLst/>
          </a:prstGeom>
          <a:noFill/>
        </p:spPr>
        <p:txBody>
          <a:bodyPr wrap="none" rtlCol="0">
            <a:spAutoFit/>
          </a:bodyPr>
          <a:lstStyle/>
          <a:p>
            <a:pPr algn="ctr"/>
            <a:r>
              <a:rPr lang="en-GB" sz="2000" b="1" dirty="0">
                <a:solidFill>
                  <a:srgbClr val="122372"/>
                </a:solidFill>
              </a:rPr>
              <a:t>IPOPT constrained trajectory simulation:</a:t>
            </a:r>
            <a:endParaRPr lang="en-GB" sz="2000" b="1" dirty="0">
              <a:solidFill>
                <a:srgbClr val="122372"/>
              </a:solidFill>
            </a:endParaRPr>
          </a:p>
        </p:txBody>
      </p:sp>
      <p:pic>
        <p:nvPicPr>
          <p:cNvPr id="7" name="Immagine 6" descr="Immagine che contiene mappa, testo&#10;&#10;Descrizione generata automaticamente"/>
          <p:cNvPicPr>
            <a:picLocks noChangeAspect="1"/>
          </p:cNvPicPr>
          <p:nvPr/>
        </p:nvPicPr>
        <p:blipFill>
          <a:blip r:embed="rId1"/>
          <a:stretch>
            <a:fillRect/>
          </a:stretch>
        </p:blipFill>
        <p:spPr>
          <a:xfrm>
            <a:off x="656493" y="1921917"/>
            <a:ext cx="4896544" cy="3672408"/>
          </a:xfrm>
          <a:prstGeom prst="rect">
            <a:avLst/>
          </a:prstGeom>
        </p:spPr>
      </p:pic>
      <p:pic>
        <p:nvPicPr>
          <p:cNvPr id="12" name="Immagine 11"/>
          <p:cNvPicPr>
            <a:picLocks noChangeAspect="1"/>
          </p:cNvPicPr>
          <p:nvPr/>
        </p:nvPicPr>
        <p:blipFill>
          <a:blip r:embed="rId2"/>
          <a:stretch>
            <a:fillRect/>
          </a:stretch>
        </p:blipFill>
        <p:spPr>
          <a:xfrm>
            <a:off x="6168008" y="1921917"/>
            <a:ext cx="4896545" cy="3672409"/>
          </a:xfrm>
          <a:prstGeom prst="rect">
            <a:avLst/>
          </a:prstGeom>
        </p:spPr>
      </p:pic>
    </p:spTree>
  </p:cSld>
  <p:clrMapOvr>
    <a:masterClrMapping/>
  </p:clrMapOvr>
  <p:transition spd="slow">
    <p:strips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56493" y="-1"/>
            <a:ext cx="11301045" cy="935513"/>
          </a:xfrm>
        </p:spPr>
        <p:txBody>
          <a:bodyPr/>
          <a:lstStyle/>
          <a:p>
            <a:r>
              <a:rPr lang="en-US" dirty="0"/>
              <a:t>Last achievements</a:t>
            </a:r>
            <a:endParaRPr lang="en-US" dirty="0"/>
          </a:p>
        </p:txBody>
      </p:sp>
      <p:sp>
        <p:nvSpPr>
          <p:cNvPr id="9" name="Espace réservé du pied de page 8"/>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p:cNvSpPr>
            <a:spLocks noGrp="1"/>
          </p:cNvSpPr>
          <p:nvPr>
            <p:ph type="sldNum" sz="quarter" idx="12"/>
          </p:nvPr>
        </p:nvSpPr>
        <p:spPr/>
        <p:txBody>
          <a:bodyPr/>
          <a:lstStyle/>
          <a:p>
            <a:pPr>
              <a:defRPr/>
            </a:pPr>
            <a:fld id="{5E177536-18BF-1743-A360-A4663329E682}" type="slidenum">
              <a:rPr lang="fr-FR" smtClean="0"/>
            </a:fld>
            <a:endParaRPr lang="fr-FR"/>
          </a:p>
        </p:txBody>
      </p:sp>
      <p:sp>
        <p:nvSpPr>
          <p:cNvPr id="18" name="TextBox 17"/>
          <p:cNvSpPr txBox="1"/>
          <p:nvPr/>
        </p:nvSpPr>
        <p:spPr>
          <a:xfrm>
            <a:off x="3982952" y="960700"/>
            <a:ext cx="3754554" cy="400110"/>
          </a:xfrm>
          <a:prstGeom prst="rect">
            <a:avLst/>
          </a:prstGeom>
          <a:noFill/>
        </p:spPr>
        <p:txBody>
          <a:bodyPr wrap="none" rtlCol="0">
            <a:spAutoFit/>
          </a:bodyPr>
          <a:lstStyle/>
          <a:p>
            <a:pPr algn="ctr"/>
            <a:r>
              <a:rPr lang="en-GB" sz="2000" b="1" dirty="0">
                <a:solidFill>
                  <a:srgbClr val="122372"/>
                </a:solidFill>
              </a:rPr>
              <a:t>Comparison with ideal trajectory:</a:t>
            </a:r>
            <a:endParaRPr lang="en-GB" sz="2000" b="1" dirty="0">
              <a:solidFill>
                <a:srgbClr val="122372"/>
              </a:solidFill>
            </a:endParaRPr>
          </a:p>
        </p:txBody>
      </p:sp>
      <p:pic>
        <p:nvPicPr>
          <p:cNvPr id="7" name="Immagine 6" descr="Immagine che contiene mappa, testo&#10;&#10;Descrizione generata automaticamente"/>
          <p:cNvPicPr>
            <a:picLocks noChangeAspect="1"/>
          </p:cNvPicPr>
          <p:nvPr/>
        </p:nvPicPr>
        <p:blipFill>
          <a:blip r:embed="rId1"/>
          <a:stretch>
            <a:fillRect/>
          </a:stretch>
        </p:blipFill>
        <p:spPr>
          <a:xfrm>
            <a:off x="191344" y="1484784"/>
            <a:ext cx="5465681" cy="4099261"/>
          </a:xfrm>
          <a:prstGeom prst="rect">
            <a:avLst/>
          </a:prstGeom>
        </p:spPr>
      </p:pic>
      <p:pic>
        <p:nvPicPr>
          <p:cNvPr id="16" name="Immagine 15" descr="Immagine che contiene testo, mappa&#10;&#10;Descrizione generata automaticamente"/>
          <p:cNvPicPr>
            <a:picLocks noChangeAspect="1"/>
          </p:cNvPicPr>
          <p:nvPr/>
        </p:nvPicPr>
        <p:blipFill>
          <a:blip r:embed="rId2"/>
          <a:stretch>
            <a:fillRect/>
          </a:stretch>
        </p:blipFill>
        <p:spPr>
          <a:xfrm>
            <a:off x="6072403" y="1475696"/>
            <a:ext cx="5465682" cy="4099261"/>
          </a:xfrm>
          <a:prstGeom prst="rect">
            <a:avLst/>
          </a:prstGeom>
        </p:spPr>
      </p:pic>
      <p:pic>
        <p:nvPicPr>
          <p:cNvPr id="11" name="Immagine 10"/>
          <p:cNvPicPr>
            <a:picLocks noChangeAspect="1"/>
          </p:cNvPicPr>
          <p:nvPr/>
        </p:nvPicPr>
        <p:blipFill>
          <a:blip r:embed="rId3"/>
          <a:stretch>
            <a:fillRect/>
          </a:stretch>
        </p:blipFill>
        <p:spPr>
          <a:xfrm>
            <a:off x="203043" y="1493779"/>
            <a:ext cx="5657186" cy="4242890"/>
          </a:xfrm>
          <a:prstGeom prst="rect">
            <a:avLst/>
          </a:prstGeom>
        </p:spPr>
      </p:pic>
      <p:pic>
        <p:nvPicPr>
          <p:cNvPr id="6" name="Immagine 5" descr="Immagine che contiene testo, mappa&#10;&#10;Descrizione generata automaticamente"/>
          <p:cNvPicPr>
            <a:picLocks noChangeAspect="1"/>
          </p:cNvPicPr>
          <p:nvPr/>
        </p:nvPicPr>
        <p:blipFill>
          <a:blip r:embed="rId4"/>
          <a:stretch>
            <a:fillRect/>
          </a:stretch>
        </p:blipFill>
        <p:spPr>
          <a:xfrm>
            <a:off x="6096000" y="1484784"/>
            <a:ext cx="5660963" cy="4245722"/>
          </a:xfrm>
          <a:prstGeom prst="rect">
            <a:avLst/>
          </a:prstGeom>
        </p:spPr>
      </p:pic>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344" y="2492896"/>
            <a:ext cx="6048672" cy="2123658"/>
          </a:xfrm>
          <a:prstGeom prst="rect">
            <a:avLst/>
          </a:prstGeom>
          <a:solidFill>
            <a:schemeClr val="bg1"/>
          </a:solidFill>
        </p:spPr>
        <p:txBody>
          <a:bodyPr wrap="square" rtlCol="0">
            <a:spAutoFit/>
          </a:bodyPr>
          <a:lstStyle/>
          <a:p>
            <a:pPr algn="ctr"/>
            <a:r>
              <a:rPr lang="en-GB" sz="4400" b="1" dirty="0">
                <a:solidFill>
                  <a:srgbClr val="122372"/>
                </a:solidFill>
              </a:rPr>
              <a:t>Thank you for your attention!</a:t>
            </a:r>
            <a:endParaRPr lang="en-GB" sz="4400" b="1" dirty="0">
              <a:solidFill>
                <a:srgbClr val="122372"/>
              </a:solidFill>
            </a:endParaRPr>
          </a:p>
          <a:p>
            <a:pPr algn="ctr"/>
            <a:r>
              <a:rPr lang="en-GB" sz="4400" b="1" dirty="0">
                <a:solidFill>
                  <a:srgbClr val="122372"/>
                </a:solidFill>
              </a:rPr>
              <a:t>Questions?</a:t>
            </a:r>
            <a:endParaRPr lang="en-GB" sz="4400" b="1" dirty="0">
              <a:solidFill>
                <a:srgbClr val="122372"/>
              </a:solidFill>
            </a:endParaRPr>
          </a:p>
        </p:txBody>
      </p:sp>
    </p:spTree>
  </p:cSld>
  <p:clrMapOvr>
    <a:masterClrMapping/>
  </p:clrMapOvr>
  <p:transition spd="slow">
    <p:strips dir="ld"/>
  </p:transition>
</p:sld>
</file>

<file path=ppt/theme/theme1.xml><?xml version="1.0" encoding="utf-8"?>
<a:theme xmlns:a="http://schemas.openxmlformats.org/drawingml/2006/main" name="Thème Office">
  <a:themeElements>
    <a:clrScheme name="ISAE-SUPAERO">
      <a:dk1>
        <a:srgbClr val="000000"/>
      </a:dk1>
      <a:lt1>
        <a:srgbClr val="FFFFFF"/>
      </a:lt1>
      <a:dk2>
        <a:srgbClr val="000000"/>
      </a:dk2>
      <a:lt2>
        <a:srgbClr val="FEFFFF"/>
      </a:lt2>
      <a:accent1>
        <a:srgbClr val="DD1F19"/>
      </a:accent1>
      <a:accent2>
        <a:srgbClr val="A1141B"/>
      </a:accent2>
      <a:accent3>
        <a:srgbClr val="00B0E6"/>
      </a:accent3>
      <a:accent4>
        <a:srgbClr val="122271"/>
      </a:accent4>
      <a:accent5>
        <a:srgbClr val="96BE0F"/>
      </a:accent5>
      <a:accent6>
        <a:srgbClr val="328926"/>
      </a:accent6>
      <a:hlink>
        <a:srgbClr val="F9BB01"/>
      </a:hlink>
      <a:folHlink>
        <a:srgbClr val="8C8C8C"/>
      </a:folHlink>
    </a:clrScheme>
    <a:fontScheme name="Bureau">
      <a:majorFont>
        <a:latin typeface="Calibri Light"/>
        <a:ea typeface="Arial"/>
        <a:cs typeface="Arial"/>
      </a:majorFont>
      <a:minorFont>
        <a:latin typeface="Calibri"/>
        <a:ea typeface="Arial"/>
        <a:cs typeface="Arial"/>
      </a:minorFont>
    </a:fontScheme>
    <a:fmtScheme name="Bureau">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WPS Presentation</Application>
  <PresentationFormat>Widescreen</PresentationFormat>
  <Paragraphs>50</Paragraphs>
  <Slides>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vt:i4>
      </vt:variant>
    </vt:vector>
  </HeadingPairs>
  <TitlesOfParts>
    <vt:vector size="24" baseType="lpstr">
      <vt:lpstr>Arial</vt:lpstr>
      <vt:lpstr>SimSun</vt:lpstr>
      <vt:lpstr>Wingdings</vt:lpstr>
      <vt:lpstr>Arial</vt:lpstr>
      <vt:lpstr>DejaVu Sans</vt:lpstr>
      <vt:lpstr>Georgia</vt:lpstr>
      <vt:lpstr>Gubbi</vt:lpstr>
      <vt:lpstr>Avenir Black</vt:lpstr>
      <vt:lpstr>Arial Narrow</vt:lpstr>
      <vt:lpstr>Calibri</vt:lpstr>
      <vt:lpstr>微软雅黑</vt:lpstr>
      <vt:lpstr>方正黑体_GBK</vt:lpstr>
      <vt:lpstr>Arial Unicode MS</vt:lpstr>
      <vt:lpstr>Arial Narrow</vt:lpstr>
      <vt:lpstr>Avenir Black</vt:lpstr>
      <vt:lpstr>Georgia</vt:lpstr>
      <vt:lpstr>方正书宋_GBK</vt:lpstr>
      <vt:lpstr>OpenSymbol</vt:lpstr>
      <vt:lpstr>Thème Office</vt:lpstr>
      <vt:lpstr>S2 Project Short Presentation</vt:lpstr>
      <vt:lpstr>Two months achievements</vt:lpstr>
      <vt:lpstr>Last achievements</vt:lpstr>
      <vt:lpstr>Last achievements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service SI</dc:title>
  <dc:creator>Alexandra PRAX-HUART</dc:creator>
  <cp:lastModifiedBy>alberto</cp:lastModifiedBy>
  <cp:revision>78</cp:revision>
  <dcterms:created xsi:type="dcterms:W3CDTF">2019-05-09T06:46:11Z</dcterms:created>
  <dcterms:modified xsi:type="dcterms:W3CDTF">2019-05-09T06:46:11Z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