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
  </p:notesMasterIdLst>
  <p:sldIdLst>
    <p:sldId id="256" r:id="rId2"/>
    <p:sldId id="263" r:id="rId3"/>
    <p:sldId id="264" r:id="rId4"/>
    <p:sldId id="265" r:id="rId5"/>
    <p:sldId id="261" r:id="rId6"/>
  </p:sldIdLst>
  <p:sldSz cx="12192000" cy="6858000"/>
  <p:notesSz cx="6858000" cy="12192000"/>
  <p:defaultText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72"/>
    <a:srgbClr val="E7B0FF"/>
    <a:srgbClr val="CAA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305574-E482-DEDE-E4DF-6C7B19CEA66D}">
  <a:tblStyle styleId="{0C305574-E482-DEDE-E4DF-6C7B19CEA66D}" styleName="Style moyen 2 - Accentuation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1851A153-4141-1A45-827B-ABAF577206CD}" styleName="Style moyen 2 - Accentuation 5">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1F8D8321-0CA5-123F-4EED-23E7EB2C4090}" styleName="Style léger 3 - Accentuation 3">
    <a:wholeTbl>
      <a:tcTxStyle>
        <a:fontRef idx="minor">
          <a:srgbClr val="000000"/>
        </a:fontRef>
        <a:schemeClr val="tx1"/>
      </a:tcTxStyle>
      <a:tcStyle>
        <a:tcBdr>
          <a:left>
            <a:ln w="12700">
              <a:solidFill>
                <a:schemeClr val="accent3"/>
              </a:solidFill>
            </a:ln>
          </a:left>
          <a:right>
            <a:ln w="12700">
              <a:solidFill>
                <a:schemeClr val="accent3"/>
              </a:solidFill>
            </a:ln>
          </a:right>
          <a:top>
            <a:ln w="12700">
              <a:solidFill>
                <a:schemeClr val="accent3"/>
              </a:solidFill>
            </a:ln>
          </a:top>
          <a:bottom>
            <a:ln w="12700">
              <a:solidFill>
                <a:schemeClr val="accent3"/>
              </a:solidFill>
            </a:ln>
          </a:bottom>
          <a:insideH>
            <a:ln w="12700">
              <a:solidFill>
                <a:schemeClr val="accent3"/>
              </a:solidFill>
            </a:ln>
          </a:insideH>
          <a:insideV>
            <a:ln w="12700">
              <a:solidFill>
                <a:schemeClr val="accent3"/>
              </a:solid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band2V>
      <a:tcStyle>
        <a:tcBdr/>
        <a:fill>
          <a:solidFill>
            <a:schemeClr val="accent3">
              <a:alpha val="20000"/>
            </a:schemeClr>
          </a:solidFill>
        </a:fill>
      </a:tcStyle>
    </a:band2V>
    <a:lastCol>
      <a:tcStyle>
        <a:tcBdr/>
      </a:tcStyle>
    </a:lastCol>
    <a:firstCol>
      <a:tcStyle>
        <a:tcBdr/>
      </a:tcStyle>
    </a:firstCol>
    <a:lastRow>
      <a:tcStyle>
        <a:tcBdr>
          <a:top>
            <a:ln w="50800">
              <a:solidFill>
                <a:schemeClr val="accent3"/>
              </a:solidFill>
            </a:ln>
          </a:top>
        </a:tcBdr>
        <a:fill>
          <a:noFill/>
        </a:fill>
      </a:tcStyle>
    </a:lastRow>
    <a:seCell>
      <a:tcStyle>
        <a:tcBdr/>
      </a:tcStyle>
    </a:seCell>
    <a:swCell>
      <a:tcStyle>
        <a:tcBdr/>
      </a:tcStyle>
    </a:swCell>
    <a:firstRow>
      <a:tcStyle>
        <a:tcBdr>
          <a:bottom>
            <a:ln w="25400">
              <a:solidFill>
                <a:schemeClr val="accent3"/>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94712"/>
  </p:normalViewPr>
  <p:slideViewPr>
    <p:cSldViewPr>
      <p:cViewPr varScale="1">
        <p:scale>
          <a:sx n="61" d="100"/>
          <a:sy n="61" d="100"/>
        </p:scale>
        <p:origin x="677" y="2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B518D800-D911-D648-B079-AD6C1A2036FD}" type="datetimeFigureOut">
              <a:rPr lang="fr-FR" smtClean="0"/>
              <a:t>08/05/2019</a:t>
            </a:fld>
            <a:endParaRPr lang="fr-FR"/>
          </a:p>
        </p:txBody>
      </p:sp>
      <p:sp>
        <p:nvSpPr>
          <p:cNvPr id="4" name="Espace réservé de l'image des diapositives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5867400"/>
            <a:ext cx="5486400" cy="480060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835AC577-BBDB-F247-939E-70F8457DFBEC}" type="slidenum">
              <a:rPr lang="fr-FR" smtClean="0"/>
              <a:t>‹N›</a:t>
            </a:fld>
            <a:endParaRPr lang="fr-FR"/>
          </a:p>
        </p:txBody>
      </p:sp>
    </p:spTree>
    <p:extLst>
      <p:ext uri="{BB962C8B-B14F-4D97-AF65-F5344CB8AC3E}">
        <p14:creationId xmlns:p14="http://schemas.microsoft.com/office/powerpoint/2010/main" val="144060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Titre image moteur">
    <p:bg>
      <p:bgPr>
        <a:blipFill>
          <a:blip r:embed="rId2"/>
          <a:srcRect t="9677" b="9676"/>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5" name="Image 6"/>
          <p:cNvPicPr/>
          <p:nvPr userDrawn="1"/>
        </p:nvPicPr>
        <p:blipFill>
          <a:blip r:embed="rId3"/>
          <a:stretch/>
        </p:blipFill>
        <p:spPr bwMode="auto">
          <a:xfrm>
            <a:off x="9624392" y="5157192"/>
            <a:ext cx="1716329" cy="1041502"/>
          </a:xfrm>
          <a:prstGeom prst="rect">
            <a:avLst/>
          </a:prstGeom>
          <a:ln>
            <a:noFill/>
          </a:ln>
        </p:spPr>
      </p:pic>
      <p:sp>
        <p:nvSpPr>
          <p:cNvPr id="6"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a:p>
        </p:txBody>
      </p:sp>
    </p:spTree>
  </p:cSld>
  <p:clrMapOvr>
    <a:masterClrMapping/>
  </p:clrMapOvr>
  <p:transition spd="slow">
    <p:strips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 preserve="1" userDrawn="1">
  <p:cSld name="1_Titre et contenu">
    <p:spTree>
      <p:nvGrpSpPr>
        <p:cNvPr id="1" name=""/>
        <p:cNvGrpSpPr/>
        <p:nvPr/>
      </p:nvGrpSpPr>
      <p:grpSpPr bwMode="auto">
        <a:xfrm>
          <a:off x="0" y="0"/>
          <a:ext cx="0" cy="0"/>
          <a:chOff x="0" y="0"/>
          <a:chExt cx="0" cy="0"/>
        </a:xfrm>
      </p:grpSpPr>
      <p:sp>
        <p:nvSpPr>
          <p:cNvPr id="4" name="Forme libre 19"/>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2"/>
          <p:cNvGrpSpPr/>
          <p:nvPr userDrawn="1"/>
        </p:nvGrpSpPr>
        <p:grpSpPr bwMode="auto">
          <a:xfrm>
            <a:off x="0" y="-12825"/>
            <a:ext cx="12194324" cy="944400"/>
            <a:chOff x="0" y="-12825"/>
            <a:chExt cx="12194324" cy="944400"/>
          </a:xfrm>
        </p:grpSpPr>
        <p:grpSp>
          <p:nvGrpSpPr>
            <p:cNvPr id="6" name="Grouper 13"/>
            <p:cNvGrpSpPr/>
            <p:nvPr userDrawn="1"/>
          </p:nvGrpSpPr>
          <p:grpSpPr bwMode="auto">
            <a:xfrm>
              <a:off x="0" y="126890"/>
              <a:ext cx="1130139" cy="804685"/>
              <a:chOff x="0" y="126890"/>
              <a:chExt cx="1130139" cy="804685"/>
            </a:xfrm>
          </p:grpSpPr>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10" name="Titre 1"/>
          <p:cNvSpPr>
            <a:spLocks noGrp="1"/>
          </p:cNvSpPr>
          <p:nvPr>
            <p:ph type="title"/>
          </p:nvPr>
        </p:nvSpPr>
        <p:spPr bwMode="auto"/>
        <p:txBody>
          <a:bodyPr/>
          <a:lstStyle>
            <a:lvl1pPr>
              <a:defRPr>
                <a:solidFill>
                  <a:schemeClr val="tx1"/>
                </a:solidFill>
                <a:latin typeface="Arial"/>
                <a:ea typeface="Arial"/>
              </a:defRPr>
            </a:lvl1pPr>
          </a:lstStyle>
          <a:p>
            <a:pPr>
              <a:defRPr/>
            </a:pPr>
            <a:r>
              <a:rPr lang="fr-FR" dirty="0"/>
              <a:t>Cliquez et modifiez le titre</a:t>
            </a:r>
            <a:endParaRPr dirty="0"/>
          </a:p>
        </p:txBody>
      </p:sp>
      <p:sp>
        <p:nvSpPr>
          <p:cNvPr id="11" name="Espace réservé du contenu 2"/>
          <p:cNvSpPr>
            <a:spLocks noGrp="1"/>
          </p:cNvSpPr>
          <p:nvPr>
            <p:ph idx="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2" name="Espace réservé de la date 3"/>
          <p:cNvSpPr>
            <a:spLocks noGrp="1"/>
          </p:cNvSpPr>
          <p:nvPr>
            <p:ph type="dt" sz="half" idx="10"/>
          </p:nvPr>
        </p:nvSpPr>
        <p:spPr bwMode="auto">
          <a:xfrm>
            <a:off x="0" y="6597352"/>
            <a:ext cx="2743200" cy="260648"/>
          </a:xfrm>
        </p:spPr>
        <p:txBody>
          <a:bodyPr/>
          <a:lstStyle>
            <a:lvl1pPr>
              <a:defRPr>
                <a:latin typeface="Arial"/>
                <a:ea typeface="Arial"/>
              </a:defRPr>
            </a:lvl1pPr>
          </a:lstStyle>
          <a:p>
            <a:pPr>
              <a:defRPr/>
            </a:pPr>
            <a:fld id="{4F63FD26-D545-024D-9777-A0198319D86D}" type="datetime1">
              <a:rPr lang="fr-FR" smtClean="0"/>
              <a:t>08/05/2019</a:t>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lvl1pPr>
              <a:defRPr>
                <a:latin typeface="Arial"/>
                <a:ea typeface="Arial"/>
              </a:defRPr>
            </a:lvl1p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lvl1pPr>
              <a:defRPr>
                <a:latin typeface="Arial"/>
                <a:ea typeface="Arial"/>
              </a:defRPr>
            </a:lvl1pPr>
          </a:lstStyle>
          <a:p>
            <a:pPr>
              <a:defRPr/>
            </a:pPr>
            <a:fld id="{5E177536-18BF-1743-A360-A4663329E682}" type="slidenum">
              <a:t>‹N›</a:t>
            </a:fld>
            <a:endParaRPr lang="fr-FR"/>
          </a:p>
        </p:txBody>
      </p:sp>
      <p:pic>
        <p:nvPicPr>
          <p:cNvPr id="15" name="Image 12"/>
          <p:cNvPicPr/>
          <p:nvPr userDrawn="1"/>
        </p:nvPicPr>
        <p:blipFill>
          <a:blip r:embed="rId2"/>
          <a:stretch/>
        </p:blipFill>
        <p:spPr bwMode="auto">
          <a:xfrm>
            <a:off x="229531" y="335618"/>
            <a:ext cx="530280" cy="318600"/>
          </a:xfrm>
          <a:prstGeom prst="rect">
            <a:avLst/>
          </a:prstGeom>
          <a:ln>
            <a:noFill/>
          </a:ln>
        </p:spPr>
      </p:pic>
    </p:spTree>
  </p:cSld>
  <p:clrMapOvr>
    <a:masterClrMapping/>
  </p:clrMapOvr>
  <p:transition spd="slow">
    <p:strips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obj" preserve="1" userDrawn="1">
  <p:cSld name="2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p:nvPr>
        </p:nvSpPr>
        <p:spPr bwMode="auto"/>
        <p:txBody>
          <a:bodyPr/>
          <a:lstStyle>
            <a:lvl1pPr>
              <a:defRPr b="1">
                <a:solidFill>
                  <a:schemeClr val="tx1"/>
                </a:solidFill>
              </a:defRPr>
            </a:lvl1pPr>
          </a:lstStyle>
          <a:p>
            <a:pPr>
              <a:defRPr/>
            </a:pPr>
            <a:r>
              <a:rPr lang="fr-FR"/>
              <a:t>Cliquez et modifiez le titre</a:t>
            </a:r>
            <a:endParaRPr/>
          </a:p>
        </p:txBody>
      </p:sp>
      <p:sp>
        <p:nvSpPr>
          <p:cNvPr id="11" name="Espace réservé du contenu 2"/>
          <p:cNvSpPr>
            <a:spLocks noGrp="1"/>
          </p:cNvSpPr>
          <p:nvPr>
            <p:ph idx="1"/>
          </p:nvPr>
        </p:nvSpPr>
        <p:spPr bwMode="auto">
          <a:xfrm>
            <a:off x="465513" y="1535723"/>
            <a:ext cx="11492025" cy="4641240"/>
          </a:xfrm>
        </p:spPr>
        <p:txBody>
          <a:bodyPr>
            <a:normAutofit/>
          </a:bodyPr>
          <a:lstStyle>
            <a:lvl1pPr>
              <a:defRPr sz="3600"/>
            </a:lvl1pPr>
            <a:lvl2pPr>
              <a:defRPr sz="3200"/>
            </a:lvl2pPr>
            <a:lvl3pPr>
              <a:defRPr sz="2800"/>
            </a:lvl3pPr>
            <a:lvl4pPr>
              <a:defRPr sz="2400"/>
            </a:lvl4pPr>
            <a:lvl5pPr>
              <a:defRPr sz="24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2" name="Espace réservé de la date 3"/>
          <p:cNvSpPr>
            <a:spLocks noGrp="1"/>
          </p:cNvSpPr>
          <p:nvPr>
            <p:ph type="dt" sz="half" idx="10"/>
          </p:nvPr>
        </p:nvSpPr>
        <p:spPr bwMode="auto">
          <a:xfrm>
            <a:off x="0" y="6597352"/>
            <a:ext cx="2743200" cy="260648"/>
          </a:xfrm>
        </p:spPr>
        <p:txBody>
          <a:bodyPr/>
          <a:lstStyle/>
          <a:p>
            <a:pPr>
              <a:defRPr/>
            </a:pPr>
            <a:fld id="{365F4A79-01CE-314B-A781-D79399626C66}" type="datetime1">
              <a:rPr lang="fr-FR" smtClean="0"/>
              <a:t>08/05/2019</a:t>
            </a:fld>
            <a:endParaRPr lang="fr-FR"/>
          </a:p>
        </p:txBody>
      </p:sp>
      <p:sp>
        <p:nvSpPr>
          <p:cNvPr id="13" name="Espace réservé du pied de page 4"/>
          <p:cNvSpPr>
            <a:spLocks noGrp="1"/>
          </p:cNvSpPr>
          <p:nvPr>
            <p:ph type="ftr" sz="quarter" idx="11"/>
          </p:nvPr>
        </p:nvSpPr>
        <p:spPr bwMode="auto">
          <a:xfrm>
            <a:off x="4038600" y="6597352"/>
            <a:ext cx="4114800" cy="239644"/>
          </a:xfrm>
        </p:spPr>
        <p:txBody>
          <a:body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597352"/>
            <a:ext cx="2743200" cy="242208"/>
          </a:xfrm>
        </p:spPr>
        <p:txBody>
          <a:bodyPr/>
          <a:lstStyle/>
          <a:p>
            <a:pPr>
              <a:defRPr/>
            </a:pPr>
            <a:fld id="{5E177536-18BF-1743-A360-A4663329E682}" type="slidenum">
              <a:t>‹N›</a:t>
            </a:fld>
            <a:endParaRPr lang="fr-FR"/>
          </a:p>
        </p:txBody>
      </p:sp>
    </p:spTree>
  </p:cSld>
  <p:clrMapOvr>
    <a:masterClrMapping/>
  </p:clrMapOvr>
  <p:transition spd="slow">
    <p:strips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3_Titre et contenu">
    <p:spTree>
      <p:nvGrpSpPr>
        <p:cNvPr id="1" name=""/>
        <p:cNvGrpSpPr/>
        <p:nvPr/>
      </p:nvGrpSpPr>
      <p:grpSpPr bwMode="auto">
        <a:xfrm>
          <a:off x="0" y="0"/>
          <a:ext cx="0" cy="0"/>
          <a:chOff x="0" y="0"/>
          <a:chExt cx="0" cy="0"/>
        </a:xfrm>
      </p:grpSpPr>
      <p:grpSp>
        <p:nvGrpSpPr>
          <p:cNvPr id="4" name="Grouper 12"/>
          <p:cNvGrpSpPr/>
          <p:nvPr userDrawn="1"/>
        </p:nvGrpSpPr>
        <p:grpSpPr bwMode="auto">
          <a:xfrm>
            <a:off x="0" y="-12825"/>
            <a:ext cx="12194324" cy="944400"/>
            <a:chOff x="0" y="-12825"/>
            <a:chExt cx="12194324" cy="944400"/>
          </a:xfrm>
        </p:grpSpPr>
        <p:grpSp>
          <p:nvGrpSpPr>
            <p:cNvPr id="5" name="Grouper 13"/>
            <p:cNvGrpSpPr/>
            <p:nvPr userDrawn="1"/>
          </p:nvGrpSpPr>
          <p:grpSpPr bwMode="auto">
            <a:xfrm>
              <a:off x="0" y="2358"/>
              <a:ext cx="1130139" cy="929217"/>
              <a:chOff x="0" y="2358"/>
              <a:chExt cx="1130139" cy="929217"/>
            </a:xfrm>
          </p:grpSpPr>
          <p:sp>
            <p:nvSpPr>
              <p:cNvPr id="6" name="Forme libre 17"/>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Forme libre 15"/>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8" name="Forme libre 16"/>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9" name="Forme libre 14"/>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0" name="Titre 1"/>
          <p:cNvSpPr>
            <a:spLocks noGrp="1"/>
          </p:cNvSpPr>
          <p:nvPr>
            <p:ph type="title"/>
          </p:nvPr>
        </p:nvSpPr>
        <p:spPr bwMode="auto"/>
        <p:txBody>
          <a:bodyPr/>
          <a:lstStyle>
            <a:lvl1pPr>
              <a:defRPr b="1">
                <a:solidFill>
                  <a:schemeClr val="tx1"/>
                </a:solidFill>
              </a:defRPr>
            </a:lvl1pPr>
          </a:lstStyle>
          <a:p>
            <a:pPr>
              <a:defRPr/>
            </a:pPr>
            <a:r>
              <a:rPr lang="fr-FR"/>
              <a:t>Cliquez et modifiez le titre</a:t>
            </a:r>
            <a:endParaRPr/>
          </a:p>
        </p:txBody>
      </p:sp>
      <p:sp>
        <p:nvSpPr>
          <p:cNvPr id="11" name="Espace réservé du contenu 2"/>
          <p:cNvSpPr>
            <a:spLocks noGrp="1"/>
          </p:cNvSpPr>
          <p:nvPr>
            <p:ph idx="1"/>
          </p:nvPr>
        </p:nvSpPr>
        <p:spPr bwMode="auto">
          <a:xfrm>
            <a:off x="5453743" y="1535723"/>
            <a:ext cx="6503795" cy="5079390"/>
          </a:xfrm>
        </p:spPr>
        <p:txBody>
          <a:bodyPr>
            <a:normAutofit/>
          </a:bodyPr>
          <a:lstStyle>
            <a:lvl1pPr marL="0" indent="0">
              <a:buFont typeface="+mj-lt"/>
              <a:buNone/>
              <a:defRPr sz="2400" b="0">
                <a:latin typeface="Arial Narrow"/>
                <a:ea typeface="Arial Narrow"/>
              </a:defRPr>
            </a:lvl1pPr>
            <a:lvl2pPr marL="914400" indent="-457200">
              <a:buFont typeface="+mj-lt"/>
              <a:buAutoNum type="arabicPeriod"/>
              <a:defRPr sz="2000">
                <a:latin typeface="Arial Narrow"/>
                <a:ea typeface="Arial Narrow"/>
              </a:defRPr>
            </a:lvl2pPr>
            <a:lvl3pPr>
              <a:defRPr sz="2000"/>
            </a:lvl3pPr>
            <a:lvl4pPr>
              <a:defRPr sz="2400"/>
            </a:lvl4pPr>
            <a:lvl5pPr>
              <a:defRPr sz="2400"/>
            </a:lvl5pPr>
          </a:lstStyle>
          <a:p>
            <a:pPr lvl="0">
              <a:defRPr/>
            </a:pPr>
            <a:r>
              <a:rPr lang="fr-FR"/>
              <a:t>Cliquez pour modifier les styles du texte du masque</a:t>
            </a:r>
            <a:endParaRPr/>
          </a:p>
        </p:txBody>
      </p:sp>
      <p:sp>
        <p:nvSpPr>
          <p:cNvPr id="12" name="Espace réservé de la date 3"/>
          <p:cNvSpPr>
            <a:spLocks noGrp="1"/>
          </p:cNvSpPr>
          <p:nvPr>
            <p:ph type="dt" sz="half" idx="10"/>
          </p:nvPr>
        </p:nvSpPr>
        <p:spPr bwMode="auto">
          <a:xfrm>
            <a:off x="0" y="6615113"/>
            <a:ext cx="2743200" cy="242887"/>
          </a:xfrm>
        </p:spPr>
        <p:txBody>
          <a:bodyPr/>
          <a:lstStyle/>
          <a:p>
            <a:pPr>
              <a:defRPr/>
            </a:pPr>
            <a:fld id="{9F26BEB8-DF91-7C40-81BE-B67FA1EA6837}" type="datetime1">
              <a:rPr lang="fr-FR" smtClean="0"/>
              <a:t>08/05/2019</a:t>
            </a:fld>
            <a:endParaRPr lang="fr-FR"/>
          </a:p>
        </p:txBody>
      </p:sp>
      <p:sp>
        <p:nvSpPr>
          <p:cNvPr id="13" name="Espace réservé du pied de page 4"/>
          <p:cNvSpPr>
            <a:spLocks noGrp="1"/>
          </p:cNvSpPr>
          <p:nvPr>
            <p:ph type="ftr" sz="quarter" idx="11"/>
          </p:nvPr>
        </p:nvSpPr>
        <p:spPr bwMode="auto">
          <a:xfrm>
            <a:off x="4038600" y="6615113"/>
            <a:ext cx="4114800" cy="221883"/>
          </a:xfrm>
        </p:spPr>
        <p:txBody>
          <a:bodyPr/>
          <a:lstStyle/>
          <a:p>
            <a:pPr>
              <a:defRPr/>
            </a:pPr>
            <a:r>
              <a:rPr lang="fr-FR"/>
              <a:t>ISAE-SUPAERO</a:t>
            </a:r>
            <a:endParaRPr/>
          </a:p>
        </p:txBody>
      </p:sp>
      <p:sp>
        <p:nvSpPr>
          <p:cNvPr id="14" name="Espace réservé du numéro de diapositive 5"/>
          <p:cNvSpPr>
            <a:spLocks noGrp="1"/>
          </p:cNvSpPr>
          <p:nvPr>
            <p:ph type="sldNum" sz="quarter" idx="12"/>
          </p:nvPr>
        </p:nvSpPr>
        <p:spPr bwMode="auto">
          <a:xfrm>
            <a:off x="9448799" y="6615113"/>
            <a:ext cx="2743200" cy="224447"/>
          </a:xfrm>
        </p:spPr>
        <p:txBody>
          <a:bodyPr/>
          <a:lstStyle/>
          <a:p>
            <a:pPr>
              <a:defRPr/>
            </a:pPr>
            <a:fld id="{5E177536-18BF-1743-A360-A4663329E682}" type="slidenum">
              <a:t>‹N›</a:t>
            </a:fld>
            <a:endParaRPr lang="fr-FR"/>
          </a:p>
        </p:txBody>
      </p:sp>
      <p:sp>
        <p:nvSpPr>
          <p:cNvPr id="15" name="Espace réservé du contenu 7"/>
          <p:cNvSpPr>
            <a:spLocks noGrp="1"/>
          </p:cNvSpPr>
          <p:nvPr>
            <p:ph sz="quarter" idx="13"/>
          </p:nvPr>
        </p:nvSpPr>
        <p:spPr bwMode="auto">
          <a:xfrm>
            <a:off x="161318" y="1535722"/>
            <a:ext cx="4939320" cy="1721827"/>
          </a:xfrm>
        </p:spPr>
        <p:txBody>
          <a:bodyPr/>
          <a:lstStyle>
            <a:lvl1pPr marL="0" indent="0">
              <a:buNone/>
              <a:defRPr b="0">
                <a:solidFill>
                  <a:srgbClr val="122372"/>
                </a:solidFill>
                <a:latin typeface="Arial"/>
                <a:ea typeface="Arial"/>
              </a:defRPr>
            </a:lvl1pPr>
          </a:lstStyle>
          <a:p>
            <a:pPr lvl="0">
              <a:defRPr/>
            </a:pPr>
            <a:r>
              <a:rPr lang="fr-FR"/>
              <a:t>Cliquez pour modifier les styles du texte du masque</a:t>
            </a:r>
            <a:endParaRPr/>
          </a:p>
        </p:txBody>
      </p:sp>
    </p:spTree>
  </p:cSld>
  <p:clrMapOvr>
    <a:masterClrMapping/>
  </p:clrMapOvr>
  <p:transition spd="slow">
    <p:strips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p:cNvSpPr>
            <a:spLocks noGrp="1"/>
          </p:cNvSpPr>
          <p:nvPr>
            <p:ph type="dt" sz="half" idx="10"/>
          </p:nvPr>
        </p:nvSpPr>
        <p:spPr bwMode="auto"/>
        <p:txBody>
          <a:bodyPr/>
          <a:lstStyle/>
          <a:p>
            <a:pPr>
              <a:defRPr/>
            </a:pPr>
            <a:fld id="{36197DF7-13A5-7745-B53C-4340CA7EB873}" type="datetime1">
              <a:rPr lang="fr-FR" smtClean="0"/>
              <a:t>08/05/2019</a:t>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t>‹N›</a:t>
            </a:fld>
            <a:endParaRPr lang="fr-FR"/>
          </a:p>
        </p:txBody>
      </p:sp>
      <p:grpSp>
        <p:nvGrpSpPr>
          <p:cNvPr id="10" name="Grouper 7"/>
          <p:cNvGrpSpPr/>
          <p:nvPr userDrawn="1"/>
        </p:nvGrpSpPr>
        <p:grpSpPr bwMode="auto">
          <a:xfrm>
            <a:off x="0" y="-12825"/>
            <a:ext cx="12194324" cy="944400"/>
            <a:chOff x="0" y="-12825"/>
            <a:chExt cx="12194324" cy="944400"/>
          </a:xfrm>
        </p:grpSpPr>
        <p:grpSp>
          <p:nvGrpSpPr>
            <p:cNvPr id="11" name="Grouper 8"/>
            <p:cNvGrpSpPr/>
            <p:nvPr userDrawn="1"/>
          </p:nvGrpSpPr>
          <p:grpSpPr bwMode="auto">
            <a:xfrm>
              <a:off x="0" y="2358"/>
              <a:ext cx="1130139" cy="929217"/>
              <a:chOff x="0" y="2358"/>
              <a:chExt cx="1130139" cy="929217"/>
            </a:xfrm>
          </p:grpSpPr>
          <p:sp>
            <p:nvSpPr>
              <p:cNvPr id="12" name="Forme libre 10"/>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3" name="Forme libre 11"/>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4" name="Forme libre 12"/>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5" name="Forme libre 9"/>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transition spd="slow">
    <p:strips dir="l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1658938" y="-41275"/>
            <a:ext cx="10515600" cy="970521"/>
          </a:xfrm>
        </p:spPr>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6" name="Espace réservé du contenu 3"/>
          <p:cNvSpPr>
            <a:spLocks noGrp="1"/>
          </p:cNvSpPr>
          <p:nvPr>
            <p:ph sz="half" idx="2"/>
          </p:nvPr>
        </p:nvSpPr>
        <p:spPr bwMode="auto">
          <a:xfrm>
            <a:off x="839788" y="2505074"/>
            <a:ext cx="5157787"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8" name="Espace réservé du contenu 5"/>
          <p:cNvSpPr>
            <a:spLocks noGrp="1"/>
          </p:cNvSpPr>
          <p:nvPr>
            <p:ph sz="quarter" idx="4"/>
          </p:nvPr>
        </p:nvSpPr>
        <p:spPr bwMode="auto">
          <a:xfrm>
            <a:off x="6172200" y="2505074"/>
            <a:ext cx="5183188"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9" name="Espace réservé de la date 6"/>
          <p:cNvSpPr>
            <a:spLocks noGrp="1"/>
          </p:cNvSpPr>
          <p:nvPr>
            <p:ph type="dt" sz="half" idx="10"/>
          </p:nvPr>
        </p:nvSpPr>
        <p:spPr bwMode="auto"/>
        <p:txBody>
          <a:bodyPr/>
          <a:lstStyle/>
          <a:p>
            <a:pPr>
              <a:defRPr/>
            </a:pPr>
            <a:fld id="{F1717C3E-BFFB-AB4A-9821-85973A084ED3}" type="datetime1">
              <a:rPr lang="fr-FR" smtClean="0"/>
              <a:t>08/05/2019</a:t>
            </a:fld>
            <a:endParaRPr lang="fr-FR"/>
          </a:p>
        </p:txBody>
      </p:sp>
      <p:sp>
        <p:nvSpPr>
          <p:cNvPr id="10" name="Espace réservé du pied de page 7"/>
          <p:cNvSpPr>
            <a:spLocks noGrp="1"/>
          </p:cNvSpPr>
          <p:nvPr>
            <p:ph type="ftr" sz="quarter" idx="11"/>
          </p:nvPr>
        </p:nvSpPr>
        <p:spPr bwMode="auto"/>
        <p:txBody>
          <a:bodyPr/>
          <a:lstStyle/>
          <a:p>
            <a:pPr>
              <a:defRPr/>
            </a:pPr>
            <a:r>
              <a:rPr lang="fr-FR"/>
              <a:t>ISAE-SUPAERO</a:t>
            </a:r>
            <a:endParaRPr/>
          </a:p>
        </p:txBody>
      </p:sp>
      <p:sp>
        <p:nvSpPr>
          <p:cNvPr id="11" name="Espace réservé du numéro de diapositive 8"/>
          <p:cNvSpPr>
            <a:spLocks noGrp="1"/>
          </p:cNvSpPr>
          <p:nvPr>
            <p:ph type="sldNum" sz="quarter" idx="12"/>
          </p:nvPr>
        </p:nvSpPr>
        <p:spPr bwMode="auto"/>
        <p:txBody>
          <a:bodyPr/>
          <a:lstStyle/>
          <a:p>
            <a:pPr>
              <a:defRPr/>
            </a:pPr>
            <a:fld id="{5E177536-18BF-1743-A360-A4663329E682}" type="slidenum">
              <a:t>‹N›</a:t>
            </a:fld>
            <a:endParaRPr lang="fr-FR"/>
          </a:p>
        </p:txBody>
      </p:sp>
      <p:grpSp>
        <p:nvGrpSpPr>
          <p:cNvPr id="12" name="Grouper 9"/>
          <p:cNvGrpSpPr/>
          <p:nvPr userDrawn="1"/>
        </p:nvGrpSpPr>
        <p:grpSpPr bwMode="auto">
          <a:xfrm>
            <a:off x="0" y="-12825"/>
            <a:ext cx="12194324" cy="944400"/>
            <a:chOff x="0" y="-12825"/>
            <a:chExt cx="12194324" cy="944400"/>
          </a:xfrm>
        </p:grpSpPr>
        <p:grpSp>
          <p:nvGrpSpPr>
            <p:cNvPr id="13" name="Grouper 10"/>
            <p:cNvGrpSpPr/>
            <p:nvPr userDrawn="1"/>
          </p:nvGrpSpPr>
          <p:grpSpPr bwMode="auto">
            <a:xfrm>
              <a:off x="0" y="2358"/>
              <a:ext cx="1130139" cy="929217"/>
              <a:chOff x="0" y="2358"/>
              <a:chExt cx="1130139" cy="929217"/>
            </a:xfrm>
          </p:grpSpPr>
          <p:sp>
            <p:nvSpPr>
              <p:cNvPr id="14" name="Forme libre 12"/>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5" name="Forme libre 13"/>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6" name="Forme libre 14"/>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7" name="Forme libre 11"/>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transition spd="slow">
    <p:strips dir="l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e la date 2"/>
          <p:cNvSpPr>
            <a:spLocks noGrp="1"/>
          </p:cNvSpPr>
          <p:nvPr>
            <p:ph type="dt" sz="half" idx="10"/>
          </p:nvPr>
        </p:nvSpPr>
        <p:spPr bwMode="auto"/>
        <p:txBody>
          <a:bodyPr/>
          <a:lstStyle/>
          <a:p>
            <a:pPr>
              <a:defRPr/>
            </a:pPr>
            <a:fld id="{54E07C19-7494-AB40-88A2-03646C361831}" type="datetime1">
              <a:rPr lang="fr-FR" smtClean="0"/>
              <a:t>08/05/2019</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t>‹N›</a:t>
            </a:fld>
            <a:endParaRPr lang="fr-FR"/>
          </a:p>
        </p:txBody>
      </p:sp>
      <p:grpSp>
        <p:nvGrpSpPr>
          <p:cNvPr id="8" name="Grouper 5"/>
          <p:cNvGrpSpPr/>
          <p:nvPr userDrawn="1"/>
        </p:nvGrpSpPr>
        <p:grpSpPr bwMode="auto">
          <a:xfrm>
            <a:off x="0" y="-12825"/>
            <a:ext cx="12194324" cy="944400"/>
            <a:chOff x="0" y="-12825"/>
            <a:chExt cx="12194324" cy="944400"/>
          </a:xfrm>
        </p:grpSpPr>
        <p:grpSp>
          <p:nvGrpSpPr>
            <p:cNvPr id="9" name="Grouper 6"/>
            <p:cNvGrpSpPr/>
            <p:nvPr userDrawn="1"/>
          </p:nvGrpSpPr>
          <p:grpSpPr bwMode="auto">
            <a:xfrm>
              <a:off x="0" y="2358"/>
              <a:ext cx="1130139" cy="929217"/>
              <a:chOff x="0" y="2358"/>
              <a:chExt cx="1130139" cy="929217"/>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Tree>
  </p:cSld>
  <p:clrMapOvr>
    <a:masterClrMapping/>
  </p:clrMapOvr>
  <p:transition spd="slow">
    <p:strips dir="l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1_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vert="horz" lIns="91440" tIns="45720" rIns="91440" bIns="45720" rtlCol="0" anchor="ctr">
            <a:normAutofit/>
          </a:bodyPr>
          <a:lstStyle>
            <a:lvl1pPr>
              <a:defRPr lang="fr-FR" b="1"/>
            </a:lvl1pPr>
          </a:lstStyle>
          <a:p>
            <a:pPr lvl="0">
              <a:defRPr/>
            </a:pPr>
            <a:r>
              <a:rPr lang="fr-FR"/>
              <a:t>Cliquez et modifiez le titre</a:t>
            </a:r>
            <a:endParaRPr/>
          </a:p>
        </p:txBody>
      </p:sp>
      <p:sp>
        <p:nvSpPr>
          <p:cNvPr id="5" name="Espace réservé de la date 2"/>
          <p:cNvSpPr>
            <a:spLocks noGrp="1"/>
          </p:cNvSpPr>
          <p:nvPr>
            <p:ph type="dt" sz="half" idx="10"/>
          </p:nvPr>
        </p:nvSpPr>
        <p:spPr bwMode="auto"/>
        <p:txBody>
          <a:bodyPr/>
          <a:lstStyle/>
          <a:p>
            <a:pPr>
              <a:defRPr/>
            </a:pPr>
            <a:fld id="{66A50F50-C42D-9948-8325-3F49C89E1103}" type="datetime1">
              <a:rPr lang="fr-FR" smtClean="0"/>
              <a:t>08/05/2019</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t>‹N›</a:t>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a:extLst>
                  <a:ext uri="{FF2B5EF4-FFF2-40B4-BE49-F238E27FC236}">
                    <a16:creationId xmlns:a16="http://schemas.microsoft.com/office/drawing/2014/main" id="{778AB88D-C9F2-704E-9935-55F772E74010}"/>
                  </a:ext>
                </a:extLst>
              </p:cNvPr>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a:extLst>
                  <a:ext uri="{FF2B5EF4-FFF2-40B4-BE49-F238E27FC236}">
                    <a16:creationId xmlns:a16="http://schemas.microsoft.com/office/drawing/2014/main" id="{BA997941-F629-3549-A025-62EB38728F1A}"/>
                  </a:ext>
                </a:extLst>
              </p:cNvPr>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a:extLst>
                  <a:ext uri="{FF2B5EF4-FFF2-40B4-BE49-F238E27FC236}">
                    <a16:creationId xmlns:a16="http://schemas.microsoft.com/office/drawing/2014/main" id="{69A2FE9E-8197-D64D-B7E2-53321B002CAA}"/>
                  </a:ext>
                </a:extLst>
              </p:cNvPr>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a:extLst>
                  <a:ext uri="{FF2B5EF4-FFF2-40B4-BE49-F238E27FC236}">
                    <a16:creationId xmlns:a16="http://schemas.microsoft.com/office/drawing/2014/main" id="{27AE7A52-C412-B948-99F8-E7581EAE8BA0}"/>
                  </a:ext>
                </a:extLst>
              </p:cNvPr>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30" name="CustomShape 11">
            <a:extLst>
              <a:ext uri="{FF2B5EF4-FFF2-40B4-BE49-F238E27FC236}">
                <a16:creationId xmlns:a16="http://schemas.microsoft.com/office/drawing/2014/main" id="{DB25D5F7-4A39-A844-A105-8DDBCE5F9D50}"/>
              </a:ext>
            </a:extLst>
          </p:cNvPr>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31" name="CustomShape 11">
            <a:extLst>
              <a:ext uri="{FF2B5EF4-FFF2-40B4-BE49-F238E27FC236}">
                <a16:creationId xmlns:a16="http://schemas.microsoft.com/office/drawing/2014/main" id="{366C03BC-64E4-B44A-A87D-EA3955A659F8}"/>
              </a:ext>
            </a:extLst>
          </p:cNvPr>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a:p>
        </p:txBody>
      </p:sp>
      <p:sp>
        <p:nvSpPr>
          <p:cNvPr id="32" name="CustomShape 14">
            <a:extLst>
              <a:ext uri="{FF2B5EF4-FFF2-40B4-BE49-F238E27FC236}">
                <a16:creationId xmlns:a16="http://schemas.microsoft.com/office/drawing/2014/main" id="{CD3DB942-4E40-E842-A5D3-9D96CFE6F8E4}"/>
              </a:ext>
            </a:extLst>
          </p:cNvPr>
          <p:cNvSpPr/>
          <p:nvPr userDrawn="1"/>
        </p:nvSpPr>
        <p:spPr bwMode="auto">
          <a:xfrm rot="20845800">
            <a:off x="1173756" y="1782540"/>
            <a:ext cx="4489973" cy="1270438"/>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33" name="CustomShape 15">
            <a:extLst>
              <a:ext uri="{FF2B5EF4-FFF2-40B4-BE49-F238E27FC236}">
                <a16:creationId xmlns:a16="http://schemas.microsoft.com/office/drawing/2014/main" id="{C074C221-EDF5-1A4E-9A68-41B1C4EE8217}"/>
              </a:ext>
            </a:extLst>
          </p:cNvPr>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34" name="CustomShape 16">
            <a:extLst>
              <a:ext uri="{FF2B5EF4-FFF2-40B4-BE49-F238E27FC236}">
                <a16:creationId xmlns:a16="http://schemas.microsoft.com/office/drawing/2014/main" id="{AFDDEA39-34B4-BD47-8F33-D47595E747D1}"/>
              </a:ext>
            </a:extLst>
          </p:cNvPr>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35" name="CustomShape 17">
            <a:extLst>
              <a:ext uri="{FF2B5EF4-FFF2-40B4-BE49-F238E27FC236}">
                <a16:creationId xmlns:a16="http://schemas.microsoft.com/office/drawing/2014/main" id="{4E373716-B0EE-8C4F-9E0F-247E843F1335}"/>
              </a:ext>
            </a:extLst>
          </p:cNvPr>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36" name="Espace réservé du contenu 14">
            <a:extLst>
              <a:ext uri="{FF2B5EF4-FFF2-40B4-BE49-F238E27FC236}">
                <a16:creationId xmlns:a16="http://schemas.microsoft.com/office/drawing/2014/main" id="{72686B77-6FFF-0243-ACD7-15ADA88FD7EB}"/>
              </a:ext>
            </a:extLst>
          </p:cNvPr>
          <p:cNvSpPr>
            <a:spLocks noGrp="1"/>
          </p:cNvSpPr>
          <p:nvPr>
            <p:ph sz="quarter" idx="13"/>
          </p:nvPr>
        </p:nvSpPr>
        <p:spPr bwMode="auto">
          <a:xfrm>
            <a:off x="690548" y="1201547"/>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7" name="Espace réservé du contenu 14">
            <a:extLst>
              <a:ext uri="{FF2B5EF4-FFF2-40B4-BE49-F238E27FC236}">
                <a16:creationId xmlns:a16="http://schemas.microsoft.com/office/drawing/2014/main" id="{CDFC7785-678B-F146-A079-D2A7B251D161}"/>
              </a:ext>
            </a:extLst>
          </p:cNvPr>
          <p:cNvSpPr>
            <a:spLocks noGrp="1"/>
          </p:cNvSpPr>
          <p:nvPr>
            <p:ph sz="quarter" idx="14"/>
          </p:nvPr>
        </p:nvSpPr>
        <p:spPr bwMode="auto">
          <a:xfrm>
            <a:off x="6429670" y="1174342"/>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38" name="Espace réservé du contenu 14">
            <a:extLst>
              <a:ext uri="{FF2B5EF4-FFF2-40B4-BE49-F238E27FC236}">
                <a16:creationId xmlns:a16="http://schemas.microsoft.com/office/drawing/2014/main" id="{8AD310FA-C184-924C-964C-8BBC14EBD932}"/>
              </a:ext>
            </a:extLst>
          </p:cNvPr>
          <p:cNvSpPr>
            <a:spLocks noGrp="1"/>
          </p:cNvSpPr>
          <p:nvPr>
            <p:ph sz="quarter" idx="15"/>
          </p:nvPr>
        </p:nvSpPr>
        <p:spPr bwMode="auto">
          <a:xfrm>
            <a:off x="6434010"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a:p>
        </p:txBody>
      </p:sp>
      <p:sp>
        <p:nvSpPr>
          <p:cNvPr id="39" name="Espace réservé du contenu 14">
            <a:extLst>
              <a:ext uri="{FF2B5EF4-FFF2-40B4-BE49-F238E27FC236}">
                <a16:creationId xmlns:a16="http://schemas.microsoft.com/office/drawing/2014/main" id="{128DEFA8-24AA-1B4B-A0C9-24BD5AC63A90}"/>
              </a:ext>
            </a:extLst>
          </p:cNvPr>
          <p:cNvSpPr>
            <a:spLocks noGrp="1"/>
          </p:cNvSpPr>
          <p:nvPr>
            <p:ph sz="quarter" idx="16"/>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p>
        </p:txBody>
      </p:sp>
    </p:spTree>
  </p:cSld>
  <p:clrMapOvr>
    <a:masterClrMapping/>
  </p:clrMapOvr>
  <p:transition spd="slow">
    <p:strips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Titre image perso">
    <p:bg>
      <p:bgPr>
        <a:blipFill>
          <a:blip r:embed="rId2"/>
          <a:srcRect t="9677" b="9676"/>
          <a:stretch/>
        </a:blipFill>
        <a:effectLst/>
      </p:bgPr>
    </p:bg>
    <p:spTree>
      <p:nvGrpSpPr>
        <p:cNvPr id="1" name=""/>
        <p:cNvGrpSpPr/>
        <p:nvPr/>
      </p:nvGrpSpPr>
      <p:grpSpPr bwMode="auto">
        <a:xfrm>
          <a:off x="0" y="0"/>
          <a:ext cx="0" cy="0"/>
          <a:chOff x="0" y="0"/>
          <a:chExt cx="0" cy="0"/>
        </a:xfrm>
      </p:grpSpPr>
      <p:sp>
        <p:nvSpPr>
          <p:cNvPr id="32" name="Espace réservé pour une image  31"/>
          <p:cNvSpPr>
            <a:spLocks noGrp="1"/>
          </p:cNvSpPr>
          <p:nvPr>
            <p:ph type="pic" sz="quarter" idx="11" hasCustomPrompt="1"/>
          </p:nvPr>
        </p:nvSpPr>
        <p:spPr>
          <a:xfrm>
            <a:off x="0" y="-3627784"/>
            <a:ext cx="12576175" cy="6858000"/>
          </a:xfrm>
        </p:spPr>
        <p:txBody>
          <a:bodyPr anchor="t"/>
          <a:lstStyle>
            <a:lvl1pPr marL="0" indent="0">
              <a:buNone/>
              <a:defRPr/>
            </a:lvl1pPr>
          </a:lstStyle>
          <a:p>
            <a:r>
              <a:rPr lang="fr-FR" dirty="0"/>
              <a:t>(1) Cliquez sur l’icône d’image pour ajouter une photographie, (2) cliquez si nécessaire sur « rétablir » pour remettre l’image derrière le fond (3) déplacez et cadrez l’image en fonction des besoins (4) Rognez l’image si nécessaire (à la présentation l’image est automatiquement rognée aux limites de la planche. </a:t>
            </a:r>
          </a:p>
          <a:p>
            <a:endParaRPr lang="fr-FR" dirty="0"/>
          </a:p>
        </p:txBody>
      </p:sp>
      <p:sp>
        <p:nvSpPr>
          <p:cNvPr id="35" name="Espace réservé du texte 34"/>
          <p:cNvSpPr>
            <a:spLocks noGrp="1"/>
          </p:cNvSpPr>
          <p:nvPr>
            <p:ph type="body" sz="quarter" idx="12"/>
          </p:nvPr>
        </p:nvSpPr>
        <p:spPr>
          <a:xfrm>
            <a:off x="0" y="-1588"/>
            <a:ext cx="12192000" cy="6858000"/>
          </a:xfrm>
          <a:blipFill>
            <a:blip r:embed="rId3"/>
            <a:stretch>
              <a:fillRect/>
            </a:stretch>
          </a:blipFill>
        </p:spPr>
        <p:txBody>
          <a:bodyPr anchor="b">
            <a:normAutofit/>
          </a:bodyPr>
          <a:lstStyle>
            <a:lvl1pPr>
              <a:defRPr sz="100">
                <a:solidFill>
                  <a:srgbClr val="002060"/>
                </a:solidFill>
              </a:defRPr>
            </a:lvl1pPr>
          </a:lstStyle>
          <a:p>
            <a:pPr marL="228600" marR="0" lvl="0" indent="-228600" algn="l" defTabSz="914400" eaLnBrk="1" fontAlgn="auto" latinLnBrk="0" hangingPunct="1">
              <a:lnSpc>
                <a:spcPct val="90000"/>
              </a:lnSpc>
              <a:spcBef>
                <a:spcPts val="1000"/>
              </a:spcBef>
              <a:spcAft>
                <a:spcPts val="0"/>
              </a:spcAft>
              <a:buClrTx/>
              <a:buSzTx/>
              <a:buFont typeface="Arial"/>
              <a:buNone/>
              <a:tabLst/>
              <a:defRPr/>
            </a:pPr>
            <a:endParaRPr lang="fr-FR" dirty="0"/>
          </a:p>
        </p:txBody>
      </p:sp>
      <p:sp>
        <p:nvSpPr>
          <p:cNvPr id="36" name="Titre 1"/>
          <p:cNvSpPr>
            <a:spLocks noGrp="1"/>
          </p:cNvSpPr>
          <p:nvPr>
            <p:ph type="title"/>
          </p:nvPr>
        </p:nvSpPr>
        <p:spPr bwMode="auto">
          <a:xfrm>
            <a:off x="451788" y="2061647"/>
            <a:ext cx="6291912" cy="906450"/>
          </a:xfrm>
        </p:spPr>
        <p:txBody>
          <a:bodyPr>
            <a:noAutofit/>
          </a:bodyPr>
          <a:lstStyle>
            <a:lvl1pPr algn="l">
              <a:defRPr sz="3200" b="1">
                <a:solidFill>
                  <a:schemeClr val="bg1"/>
                </a:solidFill>
                <a:latin typeface="Georgia"/>
                <a:ea typeface="Georgia"/>
              </a:defRPr>
            </a:lvl1pPr>
          </a:lstStyle>
          <a:p>
            <a:pPr>
              <a:defRPr/>
            </a:pPr>
            <a:r>
              <a:rPr lang="fr-FR" dirty="0"/>
              <a:t>Cliquez et modifiez le titre</a:t>
            </a:r>
            <a:endParaRPr dirty="0"/>
          </a:p>
        </p:txBody>
      </p:sp>
      <p:pic>
        <p:nvPicPr>
          <p:cNvPr id="37" name="Image 6"/>
          <p:cNvPicPr/>
          <p:nvPr userDrawn="1"/>
        </p:nvPicPr>
        <p:blipFill>
          <a:blip r:embed="rId4"/>
          <a:stretch/>
        </p:blipFill>
        <p:spPr bwMode="auto">
          <a:xfrm>
            <a:off x="9626600" y="5185847"/>
            <a:ext cx="1716329" cy="1041502"/>
          </a:xfrm>
          <a:prstGeom prst="rect">
            <a:avLst/>
          </a:prstGeom>
          <a:ln>
            <a:noFill/>
          </a:ln>
        </p:spPr>
      </p:pic>
      <p:sp>
        <p:nvSpPr>
          <p:cNvPr id="38" name="Rectangle 8"/>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9"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dirty="0"/>
              <a:t>Cliquez pour modifier les styles du texte du masque</a:t>
            </a:r>
            <a:endParaRPr dirty="0"/>
          </a:p>
        </p:txBody>
      </p:sp>
    </p:spTree>
    <p:extLst>
      <p:ext uri="{BB962C8B-B14F-4D97-AF65-F5344CB8AC3E}">
        <p14:creationId xmlns:p14="http://schemas.microsoft.com/office/powerpoint/2010/main" val="208552195"/>
      </p:ext>
    </p:extLst>
  </p:cSld>
  <p:clrMapOvr>
    <a:masterClrMapping/>
  </p:clrMapOvr>
  <p:transition spd="slow">
    <p:strips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Titre sans image">
    <p:bg>
      <p:bgPr>
        <a:blipFill>
          <a:blip r:embed="rId2"/>
          <a:srcRect t="9677" b="9676"/>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52438" y="2060848"/>
            <a:ext cx="6234112" cy="906450"/>
          </a:xfrm>
        </p:spPr>
        <p:txBody>
          <a:bodyPr vert="horz" lIns="91440" tIns="45720" rIns="91440" bIns="45720" rtlCol="0" anchor="ctr">
            <a:noAutofit/>
          </a:bodyPr>
          <a:lstStyle>
            <a:lvl1pPr>
              <a:defRPr lang="fr-FR" sz="3200" b="1">
                <a:solidFill>
                  <a:schemeClr val="bg1"/>
                </a:solidFill>
                <a:latin typeface="Georgia"/>
                <a:ea typeface="Georgia"/>
              </a:defRPr>
            </a:lvl1pPr>
          </a:lstStyle>
          <a:p>
            <a:pPr marL="0" lvl="0" algn="l">
              <a:defRPr/>
            </a:pPr>
            <a:r>
              <a:rPr lang="fr-FR" dirty="0"/>
              <a:t>Cliquez et modifiez le titre</a:t>
            </a:r>
            <a:endParaRPr dirty="0"/>
          </a:p>
        </p:txBody>
      </p:sp>
      <p:sp>
        <p:nvSpPr>
          <p:cNvPr id="6" name="Rectangle 6"/>
          <p:cNvSpPr/>
          <p:nvPr userDrawn="1"/>
        </p:nvSpPr>
        <p:spPr bwMode="auto">
          <a:xfrm>
            <a:off x="0" y="28357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7" name="Espace réservé du contenu 10"/>
          <p:cNvSpPr>
            <a:spLocks noGrp="1"/>
          </p:cNvSpPr>
          <p:nvPr>
            <p:ph sz="quarter" idx="13"/>
          </p:nvPr>
        </p:nvSpPr>
        <p:spPr bwMode="auto">
          <a:xfrm>
            <a:off x="452438" y="2968625"/>
            <a:ext cx="5465762" cy="917575"/>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defRPr/>
            </a:pPr>
            <a:r>
              <a:rPr lang="fr-FR"/>
              <a:t>Cliquez pour modifier les styles du texte du masque</a:t>
            </a:r>
            <a:endParaRPr/>
          </a:p>
        </p:txBody>
      </p:sp>
      <p:pic>
        <p:nvPicPr>
          <p:cNvPr id="8" name="Image 6">
            <a:extLst>
              <a:ext uri="{FF2B5EF4-FFF2-40B4-BE49-F238E27FC236}">
                <a16:creationId xmlns:a16="http://schemas.microsoft.com/office/drawing/2014/main" id="{4E93B45A-22AF-B34A-AA08-8AF0D93C118F}"/>
              </a:ext>
            </a:extLst>
          </p:cNvPr>
          <p:cNvPicPr/>
          <p:nvPr userDrawn="1"/>
        </p:nvPicPr>
        <p:blipFill>
          <a:blip r:embed="rId3"/>
          <a:stretch/>
        </p:blipFill>
        <p:spPr bwMode="auto">
          <a:xfrm>
            <a:off x="9626600" y="5185847"/>
            <a:ext cx="1716329" cy="1041502"/>
          </a:xfrm>
          <a:prstGeom prst="rect">
            <a:avLst/>
          </a:prstGeom>
          <a:ln>
            <a:noFill/>
          </a:ln>
        </p:spPr>
      </p:pic>
    </p:spTree>
  </p:cSld>
  <p:clrMapOvr>
    <a:masterClrMapping/>
  </p:clrMapOvr>
  <p:transition spd="slow">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Titre intermédiaire">
    <p:bg>
      <p:bgPr>
        <a:blipFill>
          <a:blip r:embed="rId2"/>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1130300" y="2146299"/>
            <a:ext cx="10648012" cy="694797"/>
          </a:xfrm>
        </p:spPr>
        <p:txBody>
          <a:bodyPr/>
          <a:lstStyle>
            <a:lvl1pPr algn="l">
              <a:defRPr lang="fr-FR" sz="3000" b="1">
                <a:solidFill>
                  <a:schemeClr val="bg1"/>
                </a:solidFill>
                <a:latin typeface="Georgia"/>
                <a:ea typeface="Georgia"/>
              </a:defRPr>
            </a:lvl1pPr>
          </a:lstStyle>
          <a:p>
            <a:pPr lvl="0" algn="l">
              <a:defRPr/>
            </a:pPr>
            <a:r>
              <a:rPr lang="fr-FR"/>
              <a:t>Cliquez et modifiez le titre</a:t>
            </a:r>
            <a:endParaRPr/>
          </a:p>
        </p:txBody>
      </p:sp>
      <p:sp>
        <p:nvSpPr>
          <p:cNvPr id="5" name="Rectangle 5"/>
          <p:cNvSpPr/>
          <p:nvPr userDrawn="1"/>
        </p:nvSpPr>
        <p:spPr bwMode="auto">
          <a:xfrm>
            <a:off x="1181099" y="2823097"/>
            <a:ext cx="4710897" cy="1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6" name="Espace réservé du contenu 7"/>
          <p:cNvSpPr>
            <a:spLocks noGrp="1"/>
          </p:cNvSpPr>
          <p:nvPr>
            <p:ph sz="quarter" idx="13"/>
          </p:nvPr>
        </p:nvSpPr>
        <p:spPr bwMode="auto">
          <a:xfrm>
            <a:off x="1181099" y="2997200"/>
            <a:ext cx="5676900" cy="1816100"/>
          </a:xfrm>
        </p:spPr>
        <p:txBody>
          <a:bodyPr/>
          <a:lstStyle>
            <a:lvl1pPr marL="228600" indent="-228600">
              <a:buNone/>
              <a:defRPr lang="fr-FR" sz="2600" b="0" i="1">
                <a:solidFill>
                  <a:schemeClr val="bg1"/>
                </a:solidFill>
                <a:latin typeface="Georgia"/>
                <a:ea typeface="Georgia"/>
              </a:defRPr>
            </a:lvl1pPr>
          </a:lstStyle>
          <a:p>
            <a:pPr marL="0" lvl="0" indent="0">
              <a:defRPr/>
            </a:pPr>
            <a:r>
              <a:rPr lang="fr-FR"/>
              <a:t>Cliquez pour modifier les styles du texte du masque</a:t>
            </a:r>
            <a:endParaRPr/>
          </a:p>
        </p:txBody>
      </p:sp>
    </p:spTree>
  </p:cSld>
  <p:clrMapOvr>
    <a:masterClrMapping/>
  </p:clrMapOvr>
  <p:transition spd="slow">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sp>
        <p:nvSpPr>
          <p:cNvPr id="4" name="Forme libre 18"/>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5" name="Grouper 13"/>
          <p:cNvGrpSpPr/>
          <p:nvPr userDrawn="1"/>
        </p:nvGrpSpPr>
        <p:grpSpPr bwMode="auto">
          <a:xfrm>
            <a:off x="0" y="136313"/>
            <a:ext cx="1128128" cy="799613"/>
            <a:chOff x="0" y="136313"/>
            <a:chExt cx="1128128" cy="804749"/>
          </a:xfrm>
        </p:grpSpPr>
        <p:sp>
          <p:nvSpPr>
            <p:cNvPr id="6" name="Forme libre 15"/>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7" name="Forme libre 16"/>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8" name="Forme libre 14"/>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9" name="Titre 1"/>
          <p:cNvSpPr>
            <a:spLocks noGrp="1"/>
          </p:cNvSpPr>
          <p:nvPr userDrawn="1">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
        <p:nvSpPr>
          <p:cNvPr id="10" name="Espace réservé du contenu 2"/>
          <p:cNvSpPr>
            <a:spLocks noGrp="1"/>
          </p:cNvSpPr>
          <p:nvPr userDrawn="1">
            <p:ph idx="1"/>
          </p:nvPr>
        </p:nvSpPr>
        <p:spPr bwMode="auto">
          <a:xfrm>
            <a:off x="465513" y="1535723"/>
            <a:ext cx="11492025" cy="4641240"/>
          </a:xfrm>
        </p:spPr>
        <p:txBody>
          <a:bodyPr>
            <a:normAutofit/>
          </a:bodyPr>
          <a:lstStyle>
            <a:lvl1pPr>
              <a:defRPr sz="3600">
                <a:latin typeface="Arial"/>
                <a:ea typeface="Arial"/>
              </a:defRPr>
            </a:lvl1pPr>
            <a:lvl2pPr>
              <a:defRPr sz="3200">
                <a:latin typeface="Arial"/>
                <a:ea typeface="Arial"/>
              </a:defRPr>
            </a:lvl2pPr>
            <a:lvl3pPr>
              <a:defRPr sz="2800">
                <a:latin typeface="Arial"/>
                <a:ea typeface="Arial"/>
              </a:defRPr>
            </a:lvl3pPr>
            <a:lvl4pPr>
              <a:defRPr sz="2400">
                <a:latin typeface="Arial"/>
                <a:ea typeface="Arial"/>
              </a:defRPr>
            </a:lvl4pPr>
            <a:lvl5pPr>
              <a:defRPr sz="2400">
                <a:latin typeface="Arial"/>
                <a:ea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11" name="Espace réservé de la date 3"/>
          <p:cNvSpPr>
            <a:spLocks noGrp="1"/>
          </p:cNvSpPr>
          <p:nvPr userDrawn="1">
            <p:ph type="dt" sz="half" idx="10"/>
          </p:nvPr>
        </p:nvSpPr>
        <p:spPr bwMode="auto">
          <a:xfrm>
            <a:off x="0" y="6492875"/>
            <a:ext cx="2743200" cy="365125"/>
          </a:xfrm>
        </p:spPr>
        <p:txBody>
          <a:bodyPr/>
          <a:lstStyle>
            <a:lvl1pPr>
              <a:defRPr>
                <a:latin typeface="Arial"/>
                <a:ea typeface="Arial"/>
              </a:defRPr>
            </a:lvl1pPr>
          </a:lstStyle>
          <a:p>
            <a:pPr>
              <a:defRPr/>
            </a:pPr>
            <a:fld id="{571799DC-901E-B14A-8054-0AE0FDF86F9C}" type="datetime1">
              <a:rPr lang="fr-FR" smtClean="0"/>
              <a:t>08/05/2019</a:t>
            </a:fld>
            <a:endParaRPr lang="fr-FR"/>
          </a:p>
        </p:txBody>
      </p:sp>
      <p:sp>
        <p:nvSpPr>
          <p:cNvPr id="12" name="Espace réservé du pied de page 4"/>
          <p:cNvSpPr>
            <a:spLocks noGrp="1"/>
          </p:cNvSpPr>
          <p:nvPr userDrawn="1">
            <p:ph type="ftr" sz="quarter" idx="11"/>
          </p:nvPr>
        </p:nvSpPr>
        <p:spPr bwMode="auto">
          <a:xfrm>
            <a:off x="4038600" y="6471871"/>
            <a:ext cx="4114800" cy="365125"/>
          </a:xfrm>
        </p:spPr>
        <p:txBody>
          <a:bodyPr/>
          <a:lstStyle>
            <a:lvl1pPr>
              <a:defRPr>
                <a:latin typeface="Arial"/>
                <a:ea typeface="Arial"/>
              </a:defRPr>
            </a:lvl1pPr>
          </a:lstStyle>
          <a:p>
            <a:pPr>
              <a:defRPr/>
            </a:pPr>
            <a:r>
              <a:rPr lang="fr-FR"/>
              <a:t>ISAE-SUPAERO</a:t>
            </a:r>
            <a:endParaRPr dirty="0"/>
          </a:p>
        </p:txBody>
      </p:sp>
      <p:sp>
        <p:nvSpPr>
          <p:cNvPr id="13" name="Espace réservé du numéro de diapositive 5"/>
          <p:cNvSpPr>
            <a:spLocks noGrp="1"/>
          </p:cNvSpPr>
          <p:nvPr userDrawn="1">
            <p:ph type="sldNum" sz="quarter" idx="12"/>
          </p:nvPr>
        </p:nvSpPr>
        <p:spPr bwMode="auto">
          <a:xfrm>
            <a:off x="9448799" y="6474435"/>
            <a:ext cx="2743200" cy="365125"/>
          </a:xfrm>
        </p:spPr>
        <p:txBody>
          <a:bodyPr/>
          <a:lstStyle>
            <a:lvl1pPr>
              <a:defRPr>
                <a:latin typeface="Arial"/>
                <a:ea typeface="Arial"/>
              </a:defRPr>
            </a:lvl1pPr>
          </a:lstStyle>
          <a:p>
            <a:pPr>
              <a:defRPr/>
            </a:pPr>
            <a:fld id="{5E177536-18BF-1743-A360-A4663329E682}" type="slidenum">
              <a:t>‹N›</a:t>
            </a:fld>
            <a:endParaRPr lang="fr-FR"/>
          </a:p>
        </p:txBody>
      </p:sp>
    </p:spTree>
  </p:cSld>
  <p:clrMapOvr>
    <a:masterClrMapping/>
  </p:clrMapOvr>
  <p:transition spd="slow">
    <p:strips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_Deux contenus">
    <p:spTree>
      <p:nvGrpSpPr>
        <p:cNvPr id="1" name=""/>
        <p:cNvGrpSpPr/>
        <p:nvPr/>
      </p:nvGrpSpPr>
      <p:grpSpPr bwMode="auto">
        <a:xfrm>
          <a:off x="0" y="0"/>
          <a:ext cx="0" cy="0"/>
          <a:chOff x="0" y="0"/>
          <a:chExt cx="0" cy="0"/>
        </a:xfrm>
      </p:grpSpPr>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p:cNvSpPr>
            <a:spLocks noGrp="1"/>
          </p:cNvSpPr>
          <p:nvPr>
            <p:ph type="dt" sz="half" idx="10"/>
          </p:nvPr>
        </p:nvSpPr>
        <p:spPr bwMode="auto"/>
        <p:txBody>
          <a:bodyPr/>
          <a:lstStyle/>
          <a:p>
            <a:pPr>
              <a:defRPr/>
            </a:pPr>
            <a:fld id="{CF7091EC-61AD-FD4A-B9B4-7CA93887C7CA}" type="datetime1">
              <a:rPr lang="fr-FR" smtClean="0"/>
              <a:t>08/05/2019</a:t>
            </a:fld>
            <a:endParaRPr lang="fr-FR"/>
          </a:p>
        </p:txBody>
      </p:sp>
      <p:sp>
        <p:nvSpPr>
          <p:cNvPr id="8" name="Espace réservé du pied de page 5"/>
          <p:cNvSpPr>
            <a:spLocks noGrp="1"/>
          </p:cNvSpPr>
          <p:nvPr>
            <p:ph type="ftr" sz="quarter" idx="11"/>
          </p:nvPr>
        </p:nvSpPr>
        <p:spPr bwMode="auto"/>
        <p:txBody>
          <a:bodyPr/>
          <a:lstStyle/>
          <a:p>
            <a:pPr>
              <a:defRPr/>
            </a:pPr>
            <a:r>
              <a:rPr lang="fr-FR"/>
              <a:t>ISAE-SUPAERO</a:t>
            </a:r>
            <a:endParaRPr/>
          </a:p>
        </p:txBody>
      </p:sp>
      <p:sp>
        <p:nvSpPr>
          <p:cNvPr id="9" name="Espace réservé du numéro de diapositive 6"/>
          <p:cNvSpPr>
            <a:spLocks noGrp="1"/>
          </p:cNvSpPr>
          <p:nvPr>
            <p:ph type="sldNum" sz="quarter" idx="12"/>
          </p:nvPr>
        </p:nvSpPr>
        <p:spPr bwMode="auto"/>
        <p:txBody>
          <a:bodyPr/>
          <a:lstStyle/>
          <a:p>
            <a:pPr>
              <a:defRPr/>
            </a:pPr>
            <a:fld id="{5E177536-18BF-1743-A360-A4663329E682}" type="slidenum">
              <a:t>‹N›</a:t>
            </a:fld>
            <a:endParaRPr lang="fr-FR"/>
          </a:p>
        </p:txBody>
      </p:sp>
      <p:sp>
        <p:nvSpPr>
          <p:cNvPr id="25" name="Forme libre 18">
            <a:extLst>
              <a:ext uri="{FF2B5EF4-FFF2-40B4-BE49-F238E27FC236}">
                <a16:creationId xmlns:a16="http://schemas.microsoft.com/office/drawing/2014/main" id="{6C4558E4-B38D-4040-9E20-30E5F0499642}"/>
              </a:ext>
            </a:extLst>
          </p:cNvPr>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26" name="Grouper 13">
            <a:extLst>
              <a:ext uri="{FF2B5EF4-FFF2-40B4-BE49-F238E27FC236}">
                <a16:creationId xmlns:a16="http://schemas.microsoft.com/office/drawing/2014/main" id="{4BB70C6A-AA5E-E543-926D-63ED27207595}"/>
              </a:ext>
            </a:extLst>
          </p:cNvPr>
          <p:cNvGrpSpPr/>
          <p:nvPr userDrawn="1"/>
        </p:nvGrpSpPr>
        <p:grpSpPr bwMode="auto">
          <a:xfrm>
            <a:off x="0" y="136313"/>
            <a:ext cx="1128128" cy="799613"/>
            <a:chOff x="0" y="136313"/>
            <a:chExt cx="1128128" cy="804749"/>
          </a:xfrm>
        </p:grpSpPr>
        <p:sp>
          <p:nvSpPr>
            <p:cNvPr id="27" name="Forme libre 15">
              <a:extLst>
                <a:ext uri="{FF2B5EF4-FFF2-40B4-BE49-F238E27FC236}">
                  <a16:creationId xmlns:a16="http://schemas.microsoft.com/office/drawing/2014/main" id="{D8F469E6-7A2A-A24B-A9CA-1A7378D0C23E}"/>
                </a:ext>
              </a:extLst>
            </p:cNvPr>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28" name="Forme libre 16">
              <a:extLst>
                <a:ext uri="{FF2B5EF4-FFF2-40B4-BE49-F238E27FC236}">
                  <a16:creationId xmlns:a16="http://schemas.microsoft.com/office/drawing/2014/main" id="{C891C920-43D6-CF42-A84A-C21ADD0A9369}"/>
                </a:ext>
              </a:extLst>
            </p:cNvPr>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29" name="Forme libre 14">
            <a:extLst>
              <a:ext uri="{FF2B5EF4-FFF2-40B4-BE49-F238E27FC236}">
                <a16:creationId xmlns:a16="http://schemas.microsoft.com/office/drawing/2014/main" id="{EAC4A7D4-C4E6-054F-9D87-CE1C760A7605}"/>
              </a:ext>
            </a:extLst>
          </p:cNvPr>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0" name="Titre 1">
            <a:extLst>
              <a:ext uri="{FF2B5EF4-FFF2-40B4-BE49-F238E27FC236}">
                <a16:creationId xmlns:a16="http://schemas.microsoft.com/office/drawing/2014/main" id="{A264D82C-0B33-EF49-86BB-54BAB7C4A85D}"/>
              </a:ext>
            </a:extLst>
          </p:cNvPr>
          <p:cNvSpPr>
            <a:spLocks noGrp="1"/>
          </p:cNvSpPr>
          <p:nvPr>
            <p:ph type="title" hasCustomPrompt="1"/>
          </p:nvPr>
        </p:nvSpPr>
        <p:spPr bwMode="auto">
          <a:xfrm>
            <a:off x="656493" y="-1"/>
            <a:ext cx="11535507" cy="935513"/>
          </a:xfrm>
        </p:spPr>
        <p:txBody>
          <a:bodyPr anchor="ctr"/>
          <a:lstStyle>
            <a:lvl1pPr>
              <a:defRPr>
                <a:solidFill>
                  <a:schemeClr val="bg1"/>
                </a:solidFill>
                <a:latin typeface="Arial"/>
                <a:ea typeface="Arial"/>
              </a:defRPr>
            </a:lvl1pPr>
          </a:lstStyle>
          <a:p>
            <a:pPr>
              <a:defRPr/>
            </a:pPr>
            <a:r>
              <a:rPr lang="fr-FR" dirty="0"/>
              <a:t>Cliquez et modifiez le titre</a:t>
            </a:r>
            <a:endParaRPr dirty="0"/>
          </a:p>
        </p:txBody>
      </p:sp>
    </p:spTree>
    <p:extLst>
      <p:ext uri="{BB962C8B-B14F-4D97-AF65-F5344CB8AC3E}">
        <p14:creationId xmlns:p14="http://schemas.microsoft.com/office/powerpoint/2010/main" val="4047032930"/>
      </p:ext>
    </p:extLst>
  </p:cSld>
  <p:clrMapOvr>
    <a:masterClrMapping/>
  </p:clrMapOvr>
  <p:transition spd="slow">
    <p:strips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2_Titre seul">
    <p:spTree>
      <p:nvGrpSpPr>
        <p:cNvPr id="1" name=""/>
        <p:cNvGrpSpPr/>
        <p:nvPr/>
      </p:nvGrpSpPr>
      <p:grpSpPr bwMode="auto">
        <a:xfrm>
          <a:off x="0" y="0"/>
          <a:ext cx="0" cy="0"/>
          <a:chOff x="0" y="0"/>
          <a:chExt cx="0" cy="0"/>
        </a:xfrm>
      </p:grpSpPr>
      <p:sp>
        <p:nvSpPr>
          <p:cNvPr id="5" name="Espace réservé de la date 2"/>
          <p:cNvSpPr>
            <a:spLocks noGrp="1"/>
          </p:cNvSpPr>
          <p:nvPr>
            <p:ph type="dt" sz="half" idx="10"/>
          </p:nvPr>
        </p:nvSpPr>
        <p:spPr bwMode="auto"/>
        <p:txBody>
          <a:bodyPr/>
          <a:lstStyle/>
          <a:p>
            <a:pPr>
              <a:defRPr/>
            </a:pPr>
            <a:fld id="{995ABFFC-9B3E-E046-B16A-EAB56573FF59}" type="datetime1">
              <a:rPr lang="fr-FR" smtClean="0"/>
              <a:t>08/05/2019</a:t>
            </a:fld>
            <a:endParaRPr lang="fr-FR"/>
          </a:p>
        </p:txBody>
      </p:sp>
      <p:sp>
        <p:nvSpPr>
          <p:cNvPr id="6" name="Espace réservé du pied de page 3"/>
          <p:cNvSpPr>
            <a:spLocks noGrp="1"/>
          </p:cNvSpPr>
          <p:nvPr>
            <p:ph type="ftr" sz="quarter" idx="11"/>
          </p:nvPr>
        </p:nvSpPr>
        <p:spPr bwMode="auto"/>
        <p:txBody>
          <a:bodyPr/>
          <a:lstStyle/>
          <a:p>
            <a:pPr>
              <a:defRPr/>
            </a:pPr>
            <a:r>
              <a:rPr lang="fr-FR"/>
              <a:t>ISAE-SUPAERO</a:t>
            </a:r>
            <a:endParaRPr/>
          </a:p>
        </p:txBody>
      </p:sp>
      <p:sp>
        <p:nvSpPr>
          <p:cNvPr id="7" name="Espace réservé du numéro de diapositive 4"/>
          <p:cNvSpPr>
            <a:spLocks noGrp="1"/>
          </p:cNvSpPr>
          <p:nvPr>
            <p:ph type="sldNum" sz="quarter" idx="12"/>
          </p:nvPr>
        </p:nvSpPr>
        <p:spPr bwMode="auto"/>
        <p:txBody>
          <a:bodyPr/>
          <a:lstStyle/>
          <a:p>
            <a:pPr>
              <a:defRPr/>
            </a:pPr>
            <a:fld id="{5E177536-18BF-1743-A360-A4663329E682}" type="slidenum">
              <a:t>‹N›</a:t>
            </a:fld>
            <a:endParaRPr lang="fr-FR"/>
          </a:p>
        </p:txBody>
      </p:sp>
      <p:grpSp>
        <p:nvGrpSpPr>
          <p:cNvPr id="8" name="Grouper 5"/>
          <p:cNvGrpSpPr/>
          <p:nvPr userDrawn="1"/>
        </p:nvGrpSpPr>
        <p:grpSpPr bwMode="auto">
          <a:xfrm>
            <a:off x="0" y="-12825"/>
            <a:ext cx="12194324" cy="6460415"/>
            <a:chOff x="0" y="-12825"/>
            <a:chExt cx="12194324" cy="6460415"/>
          </a:xfrm>
        </p:grpSpPr>
        <p:grpSp>
          <p:nvGrpSpPr>
            <p:cNvPr id="9" name="Grouper 6"/>
            <p:cNvGrpSpPr/>
            <p:nvPr userDrawn="1"/>
          </p:nvGrpSpPr>
          <p:grpSpPr bwMode="auto">
            <a:xfrm>
              <a:off x="0" y="2358"/>
              <a:ext cx="6887395" cy="6445232"/>
              <a:chOff x="0" y="2358"/>
              <a:chExt cx="6887395" cy="6445232"/>
            </a:xfrm>
          </p:grpSpPr>
          <p:sp>
            <p:nvSpPr>
              <p:cNvPr id="10" name="Forme libre 8"/>
              <p:cNvSpPr/>
              <p:nvPr userDrawn="1"/>
            </p:nvSpPr>
            <p:spPr bwMode="auto">
              <a:xfrm>
                <a:off x="1" y="2358"/>
                <a:ext cx="256890" cy="186178"/>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1" name="Forme libre 9"/>
              <p:cNvSpPr/>
              <p:nvPr userDrawn="1"/>
            </p:nvSpPr>
            <p:spPr bwMode="auto">
              <a:xfrm>
                <a:off x="0" y="538106"/>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Forme libre 10"/>
              <p:cNvSpPr/>
              <p:nvPr userDrawn="1"/>
            </p:nvSpPr>
            <p:spPr bwMode="auto">
              <a:xfrm>
                <a:off x="4072" y="126890"/>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5" name="Forme libre 9">
                <a:extLst>
                  <a:ext uri="{FF2B5EF4-FFF2-40B4-BE49-F238E27FC236}">
                    <a16:creationId xmlns:a16="http://schemas.microsoft.com/office/drawing/2014/main" id="{778AB88D-C9F2-704E-9935-55F772E74010}"/>
                  </a:ext>
                </a:extLst>
              </p:cNvPr>
              <p:cNvSpPr/>
              <p:nvPr userDrawn="1"/>
            </p:nvSpPr>
            <p:spPr bwMode="auto">
              <a:xfrm>
                <a:off x="655760" y="326983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7" name="Forme libre 9">
                <a:extLst>
                  <a:ext uri="{FF2B5EF4-FFF2-40B4-BE49-F238E27FC236}">
                    <a16:creationId xmlns:a16="http://schemas.microsoft.com/office/drawing/2014/main" id="{BA997941-F629-3549-A025-62EB38728F1A}"/>
                  </a:ext>
                </a:extLst>
              </p:cNvPr>
              <p:cNvSpPr/>
              <p:nvPr userDrawn="1"/>
            </p:nvSpPr>
            <p:spPr bwMode="auto">
              <a:xfrm>
                <a:off x="664626" y="6004620"/>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8" name="Forme libre 9">
                <a:extLst>
                  <a:ext uri="{FF2B5EF4-FFF2-40B4-BE49-F238E27FC236}">
                    <a16:creationId xmlns:a16="http://schemas.microsoft.com/office/drawing/2014/main" id="{69A2FE9E-8197-D64D-B7E2-53321B002CAA}"/>
                  </a:ext>
                </a:extLst>
              </p:cNvPr>
              <p:cNvSpPr/>
              <p:nvPr userDrawn="1"/>
            </p:nvSpPr>
            <p:spPr bwMode="auto">
              <a:xfrm>
                <a:off x="6421882" y="6054121"/>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9" name="Forme libre 9">
                <a:extLst>
                  <a:ext uri="{FF2B5EF4-FFF2-40B4-BE49-F238E27FC236}">
                    <a16:creationId xmlns:a16="http://schemas.microsoft.com/office/drawing/2014/main" id="{27AE7A52-C412-B948-99F8-E7581EAE8BA0}"/>
                  </a:ext>
                </a:extLst>
              </p:cNvPr>
              <p:cNvSpPr/>
              <p:nvPr userDrawn="1"/>
            </p:nvSpPr>
            <p:spPr bwMode="auto">
              <a:xfrm>
                <a:off x="6410809" y="3240775"/>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3" name="Forme libre 7"/>
            <p:cNvSpPr/>
            <p:nvPr userDrawn="1"/>
          </p:nvSpPr>
          <p:spPr bwMode="auto">
            <a:xfrm>
              <a:off x="168639" y="-12825"/>
              <a:ext cx="12025685" cy="942071"/>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grpSp>
      <p:sp>
        <p:nvSpPr>
          <p:cNvPr id="14" name="CustomShape 11"/>
          <p:cNvSpPr/>
          <p:nvPr userDrawn="1"/>
        </p:nvSpPr>
        <p:spPr bwMode="auto">
          <a:xfrm rot="16199998">
            <a:off x="-917772" y="2124270"/>
            <a:ext cx="2412624"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algn="ctr">
              <a:lnSpc>
                <a:spcPct val="100000"/>
              </a:lnSpc>
              <a:defRPr/>
            </a:pPr>
            <a:r>
              <a:rPr lang="fr-FR" sz="2000" b="1" i="0" strike="noStrike" spc="-1">
                <a:solidFill>
                  <a:srgbClr val="9B9B9B"/>
                </a:solidFill>
                <a:latin typeface="Arial"/>
                <a:ea typeface="Arial"/>
              </a:rPr>
              <a:t>AXE INTERNE</a:t>
            </a:r>
            <a:endParaRPr lang="fr-FR" sz="2000" b="1" i="0" strike="noStrike" spc="-1">
              <a:latin typeface="Arial"/>
              <a:ea typeface="Arial"/>
            </a:endParaRPr>
          </a:p>
        </p:txBody>
      </p:sp>
      <p:sp>
        <p:nvSpPr>
          <p:cNvPr id="15" name="CustomShape 11"/>
          <p:cNvSpPr/>
          <p:nvPr userDrawn="1"/>
        </p:nvSpPr>
        <p:spPr bwMode="auto">
          <a:xfrm rot="16199998">
            <a:off x="-932698" y="4827020"/>
            <a:ext cx="2422525" cy="5770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lstStyle/>
          <a:p>
            <a:pPr lvl="0" algn="ctr">
              <a:lnSpc>
                <a:spcPct val="100000"/>
              </a:lnSpc>
              <a:defRPr/>
            </a:pPr>
            <a:r>
              <a:rPr lang="fr-FR" sz="2000" b="1" i="0" strike="noStrike" spc="-1">
                <a:solidFill>
                  <a:srgbClr val="9B9B9B"/>
                </a:solidFill>
                <a:latin typeface="Arial"/>
                <a:ea typeface="Arial"/>
              </a:rPr>
              <a:t>AXE EXTERNE</a:t>
            </a:r>
            <a:endParaRPr/>
          </a:p>
        </p:txBody>
      </p:sp>
      <p:sp>
        <p:nvSpPr>
          <p:cNvPr id="16" name="CustomShape 14"/>
          <p:cNvSpPr/>
          <p:nvPr userDrawn="1"/>
        </p:nvSpPr>
        <p:spPr bwMode="auto">
          <a:xfrm rot="20845800">
            <a:off x="1173756" y="1782540"/>
            <a:ext cx="4489973" cy="1270438"/>
          </a:xfrm>
          <a:prstGeom prst="rect">
            <a:avLst/>
          </a:prstGeom>
          <a:noFill/>
          <a:ln>
            <a:noFill/>
          </a:ln>
          <a:effectLst/>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FORCES</a:t>
            </a:r>
            <a:endParaRPr lang="fr-FR" sz="6000" b="0" strike="noStrike" spc="-1" dirty="0">
              <a:solidFill>
                <a:schemeClr val="bg1">
                  <a:lumMod val="95000"/>
                </a:schemeClr>
              </a:solidFill>
              <a:latin typeface="Arial"/>
            </a:endParaRPr>
          </a:p>
        </p:txBody>
      </p:sp>
      <p:sp>
        <p:nvSpPr>
          <p:cNvPr id="17" name="CustomShape 15"/>
          <p:cNvSpPr/>
          <p:nvPr userDrawn="1"/>
        </p:nvSpPr>
        <p:spPr bwMode="auto">
          <a:xfrm rot="20845800">
            <a:off x="7343923" y="4844555"/>
            <a:ext cx="3526200"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MENACES</a:t>
            </a:r>
            <a:endParaRPr dirty="0">
              <a:solidFill>
                <a:schemeClr val="bg1">
                  <a:lumMod val="95000"/>
                </a:schemeClr>
              </a:solidFill>
            </a:endParaRPr>
          </a:p>
        </p:txBody>
      </p:sp>
      <p:sp>
        <p:nvSpPr>
          <p:cNvPr id="18" name="CustomShape 16"/>
          <p:cNvSpPr/>
          <p:nvPr userDrawn="1"/>
        </p:nvSpPr>
        <p:spPr bwMode="auto">
          <a:xfrm rot="20845800">
            <a:off x="6999444" y="2005395"/>
            <a:ext cx="4862771"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lvl="0">
              <a:lnSpc>
                <a:spcPct val="100000"/>
              </a:lnSpc>
              <a:defRPr/>
            </a:pPr>
            <a:r>
              <a:rPr lang="fr-FR" sz="6000" b="1" strike="noStrike" spc="-1" dirty="0">
                <a:solidFill>
                  <a:schemeClr val="bg1">
                    <a:lumMod val="95000"/>
                  </a:schemeClr>
                </a:solidFill>
                <a:latin typeface="Avenir Black"/>
                <a:ea typeface="Avenir Black"/>
              </a:rPr>
              <a:t>FAIBLESSES</a:t>
            </a:r>
            <a:r>
              <a:rPr lang="fr-FR" sz="8000" b="1" strike="noStrike" spc="-1" dirty="0">
                <a:solidFill>
                  <a:schemeClr val="bg1">
                    <a:lumMod val="95000"/>
                  </a:schemeClr>
                </a:solidFill>
                <a:latin typeface="Avenir Black"/>
                <a:ea typeface="Avenir Black"/>
              </a:rPr>
              <a:t> </a:t>
            </a:r>
            <a:endParaRPr dirty="0">
              <a:solidFill>
                <a:schemeClr val="bg1">
                  <a:lumMod val="95000"/>
                </a:schemeClr>
              </a:solidFill>
            </a:endParaRPr>
          </a:p>
        </p:txBody>
      </p:sp>
      <p:sp>
        <p:nvSpPr>
          <p:cNvPr id="19" name="CustomShape 17"/>
          <p:cNvSpPr/>
          <p:nvPr userDrawn="1"/>
        </p:nvSpPr>
        <p:spPr bwMode="auto">
          <a:xfrm rot="20845800">
            <a:off x="464232" y="4660024"/>
            <a:ext cx="6012665" cy="699480"/>
          </a:xfrm>
          <a:prstGeom prst="rect">
            <a:avLst/>
          </a:prstGeom>
          <a:noFill/>
          <a:ln>
            <a:noFill/>
          </a:ln>
        </p:spPr>
        <p:style>
          <a:lnRef idx="0">
            <a:srgbClr val="000000"/>
          </a:lnRef>
          <a:fillRef idx="0">
            <a:srgbClr val="000000"/>
          </a:fillRef>
          <a:effectRef idx="0">
            <a:srgbClr val="000000"/>
          </a:effectRef>
          <a:fontRef idx="minor"/>
        </p:style>
        <p:txBody>
          <a:bodyPr wrap="none" lIns="90000" tIns="45000" rIns="90000" bIns="45000" anchor="ctr"/>
          <a:lstStyle/>
          <a:p>
            <a:pPr algn="ctr">
              <a:lnSpc>
                <a:spcPct val="100000"/>
              </a:lnSpc>
              <a:defRPr/>
            </a:pPr>
            <a:r>
              <a:rPr lang="fr-FR" sz="6000" b="1" strike="noStrike" spc="-1" dirty="0">
                <a:solidFill>
                  <a:schemeClr val="bg1">
                    <a:lumMod val="95000"/>
                  </a:schemeClr>
                </a:solidFill>
                <a:latin typeface="Avenir Black"/>
                <a:ea typeface="Avenir Black"/>
              </a:rPr>
              <a:t>OPPORTUNITES</a:t>
            </a:r>
            <a:endParaRPr dirty="0">
              <a:solidFill>
                <a:schemeClr val="bg1">
                  <a:lumMod val="95000"/>
                </a:schemeClr>
              </a:solidFill>
            </a:endParaRPr>
          </a:p>
        </p:txBody>
      </p:sp>
      <p:sp>
        <p:nvSpPr>
          <p:cNvPr id="20" name="Espace réservé du contenu 14"/>
          <p:cNvSpPr>
            <a:spLocks noGrp="1"/>
          </p:cNvSpPr>
          <p:nvPr>
            <p:ph sz="quarter" idx="13"/>
          </p:nvPr>
        </p:nvSpPr>
        <p:spPr bwMode="auto">
          <a:xfrm>
            <a:off x="656492" y="1218194"/>
            <a:ext cx="5524500" cy="2422525"/>
          </a:xfrm>
          <a:prstGeom prst="rect">
            <a:avLst/>
          </a:prstGeom>
          <a:noFill/>
          <a:ln>
            <a:noFill/>
          </a:ln>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1" name="Espace réservé du contenu 14"/>
          <p:cNvSpPr>
            <a:spLocks noGrp="1"/>
          </p:cNvSpPr>
          <p:nvPr>
            <p:ph sz="quarter" idx="14"/>
          </p:nvPr>
        </p:nvSpPr>
        <p:spPr bwMode="auto">
          <a:xfrm>
            <a:off x="6444145" y="1203545"/>
            <a:ext cx="5524500" cy="2422525"/>
          </a:xfrm>
          <a:prstGeom prst="rect">
            <a:avLst/>
          </a:prstGeom>
          <a:noFill/>
          <a:effectLst/>
        </p:spPr>
        <p:txBody>
          <a:bodyPr anchor="ctr">
            <a:normAutofit/>
          </a:bodyPr>
          <a:lstStyle>
            <a:lvl1pPr algn="l">
              <a:defRPr sz="2000">
                <a:latin typeface="Arial Narrow"/>
                <a:ea typeface="Arial Narrow"/>
              </a:defRPr>
            </a:lvl1pPr>
          </a:lstStyle>
          <a:p>
            <a:pPr lvl="0">
              <a:defRPr/>
            </a:pPr>
            <a:r>
              <a:rPr lang="fr-FR" dirty="0"/>
              <a:t>Cliquez pour modifier les styles du texte du masque</a:t>
            </a:r>
            <a:endParaRPr dirty="0"/>
          </a:p>
        </p:txBody>
      </p:sp>
      <p:sp>
        <p:nvSpPr>
          <p:cNvPr id="22" name="Espace réservé du contenu 14"/>
          <p:cNvSpPr>
            <a:spLocks noGrp="1"/>
          </p:cNvSpPr>
          <p:nvPr>
            <p:ph sz="quarter" idx="15"/>
          </p:nvPr>
        </p:nvSpPr>
        <p:spPr bwMode="auto">
          <a:xfrm>
            <a:off x="6433888" y="3983032"/>
            <a:ext cx="5524500" cy="2422525"/>
          </a:xfrm>
          <a:prstGeom prst="rect">
            <a:avLst/>
          </a:prstGeom>
          <a:noFill/>
        </p:spPr>
        <p:txBody>
          <a:bodyPr anchor="ctr">
            <a:normAutofit/>
          </a:bodyPr>
          <a:lstStyle>
            <a:lvl1pPr algn="l">
              <a:defRPr sz="2000">
                <a:latin typeface="Arial Narrow"/>
                <a:ea typeface="Arial Narrow"/>
              </a:defRPr>
            </a:lvl1pPr>
          </a:lstStyle>
          <a:p>
            <a:pPr lvl="0">
              <a:defRPr/>
            </a:pPr>
            <a:r>
              <a:rPr lang="fr-FR"/>
              <a:t>Cliquez pour modifier les styles du texte du masque</a:t>
            </a:r>
            <a:endParaRPr/>
          </a:p>
        </p:txBody>
      </p:sp>
      <p:sp>
        <p:nvSpPr>
          <p:cNvPr id="23" name="Espace réservé du contenu 14"/>
          <p:cNvSpPr>
            <a:spLocks noGrp="1"/>
          </p:cNvSpPr>
          <p:nvPr>
            <p:ph sz="quarter" idx="16"/>
          </p:nvPr>
        </p:nvSpPr>
        <p:spPr bwMode="auto">
          <a:xfrm>
            <a:off x="664626" y="3923014"/>
            <a:ext cx="5524500" cy="2422525"/>
          </a:xfrm>
          <a:prstGeom prst="rect">
            <a:avLst/>
          </a:prstGeom>
          <a:noFill/>
        </p:spPr>
        <p:txBody>
          <a:bodyPr anchor="ctr">
            <a:normAutofit/>
          </a:bodyPr>
          <a:lstStyle>
            <a:lvl1pPr algn="l">
              <a:defRPr sz="2000">
                <a:solidFill>
                  <a:schemeClr val="tx1"/>
                </a:solidFill>
                <a:latin typeface="Arial Narrow"/>
                <a:ea typeface="Arial Narrow"/>
              </a:defRPr>
            </a:lvl1pPr>
          </a:lstStyle>
          <a:p>
            <a:pPr lvl="0">
              <a:defRPr/>
            </a:pPr>
            <a:r>
              <a:rPr lang="fr-FR" dirty="0"/>
              <a:t>Cliquez pour modifier les styles du texte du masque</a:t>
            </a:r>
          </a:p>
        </p:txBody>
      </p:sp>
      <p:sp>
        <p:nvSpPr>
          <p:cNvPr id="26" name="Forme libre 18">
            <a:extLst>
              <a:ext uri="{FF2B5EF4-FFF2-40B4-BE49-F238E27FC236}">
                <a16:creationId xmlns:a16="http://schemas.microsoft.com/office/drawing/2014/main" id="{97E1992B-F23E-FE4B-A696-646BC8E0AB53}"/>
              </a:ext>
            </a:extLst>
          </p:cNvPr>
          <p:cNvSpPr/>
          <p:nvPr userDrawn="1"/>
        </p:nvSpPr>
        <p:spPr bwMode="auto">
          <a:xfrm>
            <a:off x="-4712" y="-2356"/>
            <a:ext cx="256890" cy="256877"/>
          </a:xfrm>
          <a:custGeom>
            <a:avLst/>
            <a:gdLst>
              <a:gd name="connsiteX0" fmla="*/ 0 w 205047"/>
              <a:gd name="connsiteY0" fmla="*/ 0 h 160713"/>
              <a:gd name="connsiteX1" fmla="*/ 5542 w 205047"/>
              <a:gd name="connsiteY1" fmla="*/ 116378 h 160713"/>
              <a:gd name="connsiteX2" fmla="*/ 205047 w 205047"/>
              <a:gd name="connsiteY2" fmla="*/ 160713 h 160713"/>
              <a:gd name="connsiteX3" fmla="*/ 166255 w 205047"/>
              <a:gd name="connsiteY3" fmla="*/ 0 h 160713"/>
              <a:gd name="connsiteX4" fmla="*/ 0 w 205047"/>
              <a:gd name="connsiteY4" fmla="*/ 0 h 16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47" h="160713" extrusionOk="0">
                <a:moveTo>
                  <a:pt x="0" y="0"/>
                </a:moveTo>
                <a:lnTo>
                  <a:pt x="5542" y="116378"/>
                </a:lnTo>
                <a:lnTo>
                  <a:pt x="205047" y="160713"/>
                </a:lnTo>
                <a:lnTo>
                  <a:pt x="166255" y="0"/>
                </a:lnTo>
                <a:lnTo>
                  <a:pt x="0" y="0"/>
                </a:lnTo>
                <a:close/>
              </a:path>
            </a:pathLst>
          </a:custGeom>
          <a:solidFill>
            <a:srgbClr val="FFED00"/>
          </a:solidFill>
          <a:ln>
            <a:solidFill>
              <a:srgbClr val="FFE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nvGrpSpPr>
          <p:cNvPr id="30" name="Grouper 13">
            <a:extLst>
              <a:ext uri="{FF2B5EF4-FFF2-40B4-BE49-F238E27FC236}">
                <a16:creationId xmlns:a16="http://schemas.microsoft.com/office/drawing/2014/main" id="{CE66B4CC-FD6D-7C46-8686-E46B2AD83AC2}"/>
              </a:ext>
            </a:extLst>
          </p:cNvPr>
          <p:cNvGrpSpPr/>
          <p:nvPr userDrawn="1"/>
        </p:nvGrpSpPr>
        <p:grpSpPr bwMode="auto">
          <a:xfrm>
            <a:off x="0" y="136313"/>
            <a:ext cx="1128128" cy="799613"/>
            <a:chOff x="0" y="136313"/>
            <a:chExt cx="1128128" cy="804749"/>
          </a:xfrm>
        </p:grpSpPr>
        <p:sp>
          <p:nvSpPr>
            <p:cNvPr id="31" name="Forme libre 15">
              <a:extLst>
                <a:ext uri="{FF2B5EF4-FFF2-40B4-BE49-F238E27FC236}">
                  <a16:creationId xmlns:a16="http://schemas.microsoft.com/office/drawing/2014/main" id="{26778EA5-7AB6-4A48-86F8-4B186163F590}"/>
                </a:ext>
              </a:extLst>
            </p:cNvPr>
            <p:cNvSpPr/>
            <p:nvPr userDrawn="1"/>
          </p:nvSpPr>
          <p:spPr bwMode="auto">
            <a:xfrm>
              <a:off x="0" y="547593"/>
              <a:ext cx="465513" cy="393469"/>
            </a:xfrm>
            <a:custGeom>
              <a:avLst/>
              <a:gdLst>
                <a:gd name="connsiteX0" fmla="*/ 5542 w 465513"/>
                <a:gd name="connsiteY0" fmla="*/ 0 h 393469"/>
                <a:gd name="connsiteX1" fmla="*/ 0 w 465513"/>
                <a:gd name="connsiteY1" fmla="*/ 393469 h 393469"/>
                <a:gd name="connsiteX2" fmla="*/ 465513 w 465513"/>
                <a:gd name="connsiteY2" fmla="*/ 393469 h 393469"/>
                <a:gd name="connsiteX3" fmla="*/ 5542 w 465513"/>
                <a:gd name="connsiteY3" fmla="*/ 0 h 393469"/>
              </a:gdLst>
              <a:ahLst/>
              <a:cxnLst>
                <a:cxn ang="0">
                  <a:pos x="connsiteX0" y="connsiteY0"/>
                </a:cxn>
                <a:cxn ang="0">
                  <a:pos x="connsiteX1" y="connsiteY1"/>
                </a:cxn>
                <a:cxn ang="0">
                  <a:pos x="connsiteX2" y="connsiteY2"/>
                </a:cxn>
                <a:cxn ang="0">
                  <a:pos x="connsiteX3" y="connsiteY3"/>
                </a:cxn>
              </a:cxnLst>
              <a:rect l="l" t="t" r="r" b="b"/>
              <a:pathLst>
                <a:path w="465513" h="393469" extrusionOk="0">
                  <a:moveTo>
                    <a:pt x="5542" y="0"/>
                  </a:moveTo>
                  <a:cubicBezTo>
                    <a:pt x="3695" y="131156"/>
                    <a:pt x="1847" y="262313"/>
                    <a:pt x="0" y="393469"/>
                  </a:cubicBezTo>
                  <a:lnTo>
                    <a:pt x="465513" y="393469"/>
                  </a:lnTo>
                  <a:lnTo>
                    <a:pt x="5542" y="0"/>
                  </a:lnTo>
                  <a:close/>
                </a:path>
              </a:pathLst>
            </a:custGeom>
            <a:solidFill>
              <a:srgbClr val="00ABFF"/>
            </a:solidFill>
            <a:ln>
              <a:solidFill>
                <a:srgbClr val="00AB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2" name="Forme libre 16">
              <a:extLst>
                <a:ext uri="{FF2B5EF4-FFF2-40B4-BE49-F238E27FC236}">
                  <a16:creationId xmlns:a16="http://schemas.microsoft.com/office/drawing/2014/main" id="{327C4C1F-A879-1248-8637-8F44CE2657CD}"/>
                </a:ext>
              </a:extLst>
            </p:cNvPr>
            <p:cNvSpPr/>
            <p:nvPr userDrawn="1"/>
          </p:nvSpPr>
          <p:spPr bwMode="auto">
            <a:xfrm>
              <a:off x="2061" y="136313"/>
              <a:ext cx="1126067" cy="804333"/>
            </a:xfrm>
            <a:custGeom>
              <a:avLst/>
              <a:gdLst>
                <a:gd name="connsiteX0" fmla="*/ 0 w 1100667"/>
                <a:gd name="connsiteY0" fmla="*/ 0 h 804333"/>
                <a:gd name="connsiteX1" fmla="*/ 0 w 1100667"/>
                <a:gd name="connsiteY1" fmla="*/ 431800 h 804333"/>
                <a:gd name="connsiteX2" fmla="*/ 474133 w 1100667"/>
                <a:gd name="connsiteY2" fmla="*/ 804333 h 804333"/>
                <a:gd name="connsiteX3" fmla="*/ 1100667 w 1100667"/>
                <a:gd name="connsiteY3" fmla="*/ 287867 h 804333"/>
                <a:gd name="connsiteX4" fmla="*/ 0 w 1100667"/>
                <a:gd name="connsiteY4" fmla="*/ 0 h 804333"/>
                <a:gd name="connsiteX0" fmla="*/ 0 w 1126067"/>
                <a:gd name="connsiteY0" fmla="*/ 0 h 804333"/>
                <a:gd name="connsiteX1" fmla="*/ 0 w 1126067"/>
                <a:gd name="connsiteY1" fmla="*/ 431800 h 804333"/>
                <a:gd name="connsiteX2" fmla="*/ 474133 w 1126067"/>
                <a:gd name="connsiteY2" fmla="*/ 804333 h 804333"/>
                <a:gd name="connsiteX3" fmla="*/ 1126067 w 1126067"/>
                <a:gd name="connsiteY3" fmla="*/ 270934 h 804333"/>
                <a:gd name="connsiteX4" fmla="*/ 0 w 1126067"/>
                <a:gd name="connsiteY4" fmla="*/ 0 h 804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067" h="804333" extrusionOk="0">
                  <a:moveTo>
                    <a:pt x="0" y="0"/>
                  </a:moveTo>
                  <a:lnTo>
                    <a:pt x="0" y="431800"/>
                  </a:lnTo>
                  <a:lnTo>
                    <a:pt x="474133" y="804333"/>
                  </a:lnTo>
                  <a:lnTo>
                    <a:pt x="1126067" y="270934"/>
                  </a:lnTo>
                  <a:lnTo>
                    <a:pt x="0" y="0"/>
                  </a:lnTo>
                  <a:close/>
                </a:path>
              </a:pathLst>
            </a:custGeom>
            <a:solidFill>
              <a:srgbClr val="B1B3B4"/>
            </a:solidFill>
            <a:ln>
              <a:solidFill>
                <a:srgbClr val="B1B3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grpSp>
      <p:sp>
        <p:nvSpPr>
          <p:cNvPr id="33" name="Forme libre 14">
            <a:extLst>
              <a:ext uri="{FF2B5EF4-FFF2-40B4-BE49-F238E27FC236}">
                <a16:creationId xmlns:a16="http://schemas.microsoft.com/office/drawing/2014/main" id="{5E5104AD-497F-0D48-AEE2-986A940384FC}"/>
              </a:ext>
            </a:extLst>
          </p:cNvPr>
          <p:cNvSpPr/>
          <p:nvPr userDrawn="1"/>
        </p:nvSpPr>
        <p:spPr bwMode="auto">
          <a:xfrm>
            <a:off x="166315" y="-3159"/>
            <a:ext cx="12025685" cy="938672"/>
          </a:xfrm>
          <a:custGeom>
            <a:avLst/>
            <a:gdLst>
              <a:gd name="connsiteX0" fmla="*/ 303551 w 1570220"/>
              <a:gd name="connsiteY0" fmla="*/ 936885 h 959370"/>
              <a:gd name="connsiteX1" fmla="*/ 963118 w 1570220"/>
              <a:gd name="connsiteY1" fmla="*/ 393492 h 959370"/>
              <a:gd name="connsiteX2" fmla="*/ 48718 w 1570220"/>
              <a:gd name="connsiteY2" fmla="*/ 176134 h 959370"/>
              <a:gd name="connsiteX3" fmla="*/ 0 w 1570220"/>
              <a:gd name="connsiteY3" fmla="*/ 0 h 959370"/>
              <a:gd name="connsiteX4" fmla="*/ 1558977 w 1570220"/>
              <a:gd name="connsiteY4" fmla="*/ 3748 h 959370"/>
              <a:gd name="connsiteX5" fmla="*/ 1570220 w 1570220"/>
              <a:gd name="connsiteY5" fmla="*/ 959370 h 959370"/>
              <a:gd name="connsiteX6" fmla="*/ 303551 w 1570220"/>
              <a:gd name="connsiteY6" fmla="*/ 936885 h 959370"/>
              <a:gd name="connsiteX0" fmla="*/ 303551 w 7321315"/>
              <a:gd name="connsiteY0" fmla="*/ 936885 h 936885"/>
              <a:gd name="connsiteX1" fmla="*/ 963118 w 7321315"/>
              <a:gd name="connsiteY1" fmla="*/ 393492 h 936885"/>
              <a:gd name="connsiteX2" fmla="*/ 48718 w 7321315"/>
              <a:gd name="connsiteY2" fmla="*/ 176134 h 936885"/>
              <a:gd name="connsiteX3" fmla="*/ 0 w 7321315"/>
              <a:gd name="connsiteY3" fmla="*/ 0 h 936885"/>
              <a:gd name="connsiteX4" fmla="*/ 1558977 w 7321315"/>
              <a:gd name="connsiteY4" fmla="*/ 3748 h 936885"/>
              <a:gd name="connsiteX5" fmla="*/ 7321315 w 7321315"/>
              <a:gd name="connsiteY5" fmla="*/ 827023 h 936885"/>
              <a:gd name="connsiteX6" fmla="*/ 303551 w 7321315"/>
              <a:gd name="connsiteY6" fmla="*/ 936885 h 936885"/>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558977 w 12001599"/>
              <a:gd name="connsiteY4" fmla="*/ 3748 h 936885"/>
              <a:gd name="connsiteX5" fmla="*/ 12001599 w 12001599"/>
              <a:gd name="connsiteY5" fmla="*/ 887181 h 936885"/>
              <a:gd name="connsiteX6" fmla="*/ 303551 w 12001599"/>
              <a:gd name="connsiteY6" fmla="*/ 936885 h 936885"/>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57200 h 957200"/>
              <a:gd name="connsiteX1" fmla="*/ 963118 w 12001599"/>
              <a:gd name="connsiteY1" fmla="*/ 413807 h 957200"/>
              <a:gd name="connsiteX2" fmla="*/ 48718 w 12001599"/>
              <a:gd name="connsiteY2" fmla="*/ 196449 h 957200"/>
              <a:gd name="connsiteX3" fmla="*/ 0 w 12001599"/>
              <a:gd name="connsiteY3" fmla="*/ 20315 h 957200"/>
              <a:gd name="connsiteX4" fmla="*/ 10378124 w 12001599"/>
              <a:gd name="connsiteY4" fmla="*/ 0 h 957200"/>
              <a:gd name="connsiteX5" fmla="*/ 12001599 w 12001599"/>
              <a:gd name="connsiteY5" fmla="*/ 907496 h 957200"/>
              <a:gd name="connsiteX6" fmla="*/ 303551 w 12001599"/>
              <a:gd name="connsiteY6" fmla="*/ 957200 h 957200"/>
              <a:gd name="connsiteX0" fmla="*/ 303551 w 12001599"/>
              <a:gd name="connsiteY0" fmla="*/ 936885 h 936885"/>
              <a:gd name="connsiteX1" fmla="*/ 963118 w 12001599"/>
              <a:gd name="connsiteY1" fmla="*/ 393492 h 936885"/>
              <a:gd name="connsiteX2" fmla="*/ 48718 w 12001599"/>
              <a:gd name="connsiteY2" fmla="*/ 176134 h 936885"/>
              <a:gd name="connsiteX3" fmla="*/ 0 w 12001599"/>
              <a:gd name="connsiteY3" fmla="*/ 0 h 936885"/>
              <a:gd name="connsiteX4" fmla="*/ 11990355 w 12001599"/>
              <a:gd name="connsiteY4" fmla="*/ 3748 h 936885"/>
              <a:gd name="connsiteX5" fmla="*/ 12001599 w 12001599"/>
              <a:gd name="connsiteY5" fmla="*/ 887181 h 936885"/>
              <a:gd name="connsiteX6" fmla="*/ 303551 w 12001599"/>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01599 w 12019291"/>
              <a:gd name="connsiteY5" fmla="*/ 887181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9536 h 936885"/>
              <a:gd name="connsiteX5" fmla="*/ 12018961 w 12019291"/>
              <a:gd name="connsiteY5" fmla="*/ 892969 h 936885"/>
              <a:gd name="connsiteX6" fmla="*/ 303551 w 12019291"/>
              <a:gd name="connsiteY6" fmla="*/ 936885 h 936885"/>
              <a:gd name="connsiteX0" fmla="*/ 303551 w 12019291"/>
              <a:gd name="connsiteY0" fmla="*/ 936885 h 936885"/>
              <a:gd name="connsiteX1" fmla="*/ 963118 w 12019291"/>
              <a:gd name="connsiteY1" fmla="*/ 393492 h 936885"/>
              <a:gd name="connsiteX2" fmla="*/ 48718 w 12019291"/>
              <a:gd name="connsiteY2" fmla="*/ 176134 h 936885"/>
              <a:gd name="connsiteX3" fmla="*/ 0 w 12019291"/>
              <a:gd name="connsiteY3" fmla="*/ 0 h 936885"/>
              <a:gd name="connsiteX4" fmla="*/ 12019291 w 12019291"/>
              <a:gd name="connsiteY4" fmla="*/ 15324 h 936885"/>
              <a:gd name="connsiteX5" fmla="*/ 12018961 w 12019291"/>
              <a:gd name="connsiteY5" fmla="*/ 892969 h 936885"/>
              <a:gd name="connsiteX6" fmla="*/ 303551 w 12019291"/>
              <a:gd name="connsiteY6" fmla="*/ 936885 h 936885"/>
              <a:gd name="connsiteX0" fmla="*/ 303551 w 12019291"/>
              <a:gd name="connsiteY0" fmla="*/ 938923 h 938923"/>
              <a:gd name="connsiteX1" fmla="*/ 963118 w 12019291"/>
              <a:gd name="connsiteY1" fmla="*/ 395530 h 938923"/>
              <a:gd name="connsiteX2" fmla="*/ 48718 w 12019291"/>
              <a:gd name="connsiteY2" fmla="*/ 178172 h 938923"/>
              <a:gd name="connsiteX3" fmla="*/ 0 w 12019291"/>
              <a:gd name="connsiteY3" fmla="*/ 2038 h 938923"/>
              <a:gd name="connsiteX4" fmla="*/ 12019291 w 12019291"/>
              <a:gd name="connsiteY4" fmla="*/ 0 h 938923"/>
              <a:gd name="connsiteX5" fmla="*/ 12018961 w 12019291"/>
              <a:gd name="connsiteY5" fmla="*/ 895007 h 938923"/>
              <a:gd name="connsiteX6" fmla="*/ 303551 w 12019291"/>
              <a:gd name="connsiteY6" fmla="*/ 938923 h 938923"/>
              <a:gd name="connsiteX0" fmla="*/ 303551 w 12025685"/>
              <a:gd name="connsiteY0" fmla="*/ 938923 h 938923"/>
              <a:gd name="connsiteX1" fmla="*/ 963118 w 12025685"/>
              <a:gd name="connsiteY1" fmla="*/ 395530 h 938923"/>
              <a:gd name="connsiteX2" fmla="*/ 48718 w 12025685"/>
              <a:gd name="connsiteY2" fmla="*/ 178172 h 938923"/>
              <a:gd name="connsiteX3" fmla="*/ 0 w 12025685"/>
              <a:gd name="connsiteY3" fmla="*/ 2038 h 938923"/>
              <a:gd name="connsiteX4" fmla="*/ 12019291 w 12025685"/>
              <a:gd name="connsiteY4" fmla="*/ 0 h 938923"/>
              <a:gd name="connsiteX5" fmla="*/ 12025685 w 12025685"/>
              <a:gd name="connsiteY5" fmla="*/ 928624 h 938923"/>
              <a:gd name="connsiteX6" fmla="*/ 303551 w 12025685"/>
              <a:gd name="connsiteY6" fmla="*/ 938923 h 938923"/>
              <a:gd name="connsiteX0" fmla="*/ 303551 w 12025685"/>
              <a:gd name="connsiteY0" fmla="*/ 938923 h 942071"/>
              <a:gd name="connsiteX1" fmla="*/ 963118 w 12025685"/>
              <a:gd name="connsiteY1" fmla="*/ 395530 h 942071"/>
              <a:gd name="connsiteX2" fmla="*/ 48718 w 12025685"/>
              <a:gd name="connsiteY2" fmla="*/ 178172 h 942071"/>
              <a:gd name="connsiteX3" fmla="*/ 0 w 12025685"/>
              <a:gd name="connsiteY3" fmla="*/ 2038 h 942071"/>
              <a:gd name="connsiteX4" fmla="*/ 12019291 w 12025685"/>
              <a:gd name="connsiteY4" fmla="*/ 0 h 942071"/>
              <a:gd name="connsiteX5" fmla="*/ 12025685 w 12025685"/>
              <a:gd name="connsiteY5" fmla="*/ 942071 h 942071"/>
              <a:gd name="connsiteX6" fmla="*/ 303551 w 12025685"/>
              <a:gd name="connsiteY6" fmla="*/ 938923 h 94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25685" h="942071" extrusionOk="0">
                <a:moveTo>
                  <a:pt x="303551" y="938923"/>
                </a:moveTo>
                <a:lnTo>
                  <a:pt x="963118" y="395530"/>
                </a:lnTo>
                <a:lnTo>
                  <a:pt x="48718" y="178172"/>
                </a:lnTo>
                <a:lnTo>
                  <a:pt x="0" y="2038"/>
                </a:lnTo>
                <a:lnTo>
                  <a:pt x="12019291" y="0"/>
                </a:lnTo>
                <a:cubicBezTo>
                  <a:pt x="12021422" y="309541"/>
                  <a:pt x="12023554" y="632530"/>
                  <a:pt x="12025685" y="942071"/>
                </a:cubicBezTo>
                <a:lnTo>
                  <a:pt x="303551" y="938923"/>
                </a:lnTo>
                <a:close/>
              </a:path>
            </a:pathLst>
          </a:custGeom>
          <a:solidFill>
            <a:srgbClr val="122372"/>
          </a:solidFill>
          <a:ln>
            <a:solidFill>
              <a:srgbClr val="1223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latin typeface="Arial"/>
              <a:ea typeface="Arial"/>
            </a:endParaRPr>
          </a:p>
        </p:txBody>
      </p:sp>
      <p:sp>
        <p:nvSpPr>
          <p:cNvPr id="34" name="Titre 1">
            <a:extLst>
              <a:ext uri="{FF2B5EF4-FFF2-40B4-BE49-F238E27FC236}">
                <a16:creationId xmlns:a16="http://schemas.microsoft.com/office/drawing/2014/main" id="{CE52B886-49FA-934F-98DA-6762814AC526}"/>
              </a:ext>
            </a:extLst>
          </p:cNvPr>
          <p:cNvSpPr>
            <a:spLocks noGrp="1"/>
          </p:cNvSpPr>
          <p:nvPr>
            <p:ph type="title"/>
          </p:nvPr>
        </p:nvSpPr>
        <p:spPr bwMode="auto">
          <a:xfrm>
            <a:off x="656493" y="0"/>
            <a:ext cx="11535507" cy="929246"/>
          </a:xfrm>
        </p:spPr>
        <p:txBody>
          <a:bodyPr/>
          <a:lstStyle>
            <a:lvl1pPr>
              <a:defRPr>
                <a:solidFill>
                  <a:schemeClr val="bg1"/>
                </a:solidFill>
                <a:latin typeface="Arial"/>
                <a:ea typeface="Arial"/>
              </a:defRPr>
            </a:lvl1pPr>
          </a:lstStyle>
          <a:p>
            <a:pPr>
              <a:defRPr/>
            </a:pPr>
            <a:r>
              <a:rPr lang="fr-FR" dirty="0"/>
              <a:t>Cliquez et modifiez le titre</a:t>
            </a:r>
            <a:endParaRPr dirty="0"/>
          </a:p>
        </p:txBody>
      </p:sp>
    </p:spTree>
    <p:extLst>
      <p:ext uri="{BB962C8B-B14F-4D97-AF65-F5344CB8AC3E}">
        <p14:creationId xmlns:p14="http://schemas.microsoft.com/office/powerpoint/2010/main" val="885038959"/>
      </p:ext>
    </p:extLst>
  </p:cSld>
  <p:clrMapOvr>
    <a:masterClrMapping/>
  </p:clrMapOvr>
  <p:transition spd="slow">
    <p:strips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title" preserve="1" userDrawn="1">
  <p:cSld name="Titre bleu ciel">
    <p:bg>
      <p:bgPr>
        <a:blipFill>
          <a:blip r:embed="rId2"/>
          <a:stretch/>
        </a:blipFill>
        <a:effectLst/>
      </p:bgPr>
    </p:bg>
    <p:spTree>
      <p:nvGrpSpPr>
        <p:cNvPr id="1" name=""/>
        <p:cNvGrpSpPr/>
        <p:nvPr/>
      </p:nvGrpSpPr>
      <p:grpSpPr bwMode="auto">
        <a:xfrm>
          <a:off x="0" y="0"/>
          <a:ext cx="0" cy="0"/>
          <a:chOff x="0" y="0"/>
          <a:chExt cx="0" cy="0"/>
        </a:xfrm>
      </p:grpSpPr>
      <p:sp>
        <p:nvSpPr>
          <p:cNvPr id="4" name="Titre 1"/>
          <p:cNvSpPr>
            <a:spLocks noGrp="1"/>
          </p:cNvSpPr>
          <p:nvPr>
            <p:ph type="ctrTitle"/>
          </p:nvPr>
        </p:nvSpPr>
        <p:spPr bwMode="auto">
          <a:xfrm>
            <a:off x="138113" y="2100263"/>
            <a:ext cx="7505700" cy="837406"/>
          </a:xfrm>
        </p:spPr>
        <p:txBody>
          <a:bodyPr anchor="b">
            <a:normAutofit/>
          </a:bodyPr>
          <a:lstStyle>
            <a:lvl1pPr algn="l">
              <a:defRPr sz="3200">
                <a:latin typeface="Georgia"/>
                <a:ea typeface="Georgia"/>
              </a:defRPr>
            </a:lvl1pPr>
          </a:lstStyle>
          <a:p>
            <a:pPr>
              <a:defRPr/>
            </a:pPr>
            <a:r>
              <a:rPr lang="fr-FR"/>
              <a:t>Cliquez et modifiez le titre</a:t>
            </a:r>
            <a:endParaRPr/>
          </a:p>
        </p:txBody>
      </p:sp>
      <p:sp>
        <p:nvSpPr>
          <p:cNvPr id="5" name="Sous-titre 2"/>
          <p:cNvSpPr>
            <a:spLocks noGrp="1"/>
          </p:cNvSpPr>
          <p:nvPr>
            <p:ph type="subTitle" idx="1"/>
          </p:nvPr>
        </p:nvSpPr>
        <p:spPr bwMode="auto">
          <a:xfrm>
            <a:off x="138113" y="2937669"/>
            <a:ext cx="75057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Cliquez pour modifier le style des sous-titres du masque</a:t>
            </a:r>
            <a:endParaRPr/>
          </a:p>
        </p:txBody>
      </p:sp>
      <p:sp>
        <p:nvSpPr>
          <p:cNvPr id="6" name="Espace réservé de la date 3"/>
          <p:cNvSpPr>
            <a:spLocks noGrp="1"/>
          </p:cNvSpPr>
          <p:nvPr>
            <p:ph type="dt" sz="half" idx="10"/>
          </p:nvPr>
        </p:nvSpPr>
        <p:spPr bwMode="auto"/>
        <p:txBody>
          <a:bodyPr/>
          <a:lstStyle>
            <a:lvl1pPr>
              <a:defRPr>
                <a:solidFill>
                  <a:schemeClr val="bg1"/>
                </a:solidFill>
              </a:defRPr>
            </a:lvl1pPr>
          </a:lstStyle>
          <a:p>
            <a:pPr>
              <a:defRPr/>
            </a:pPr>
            <a:fld id="{38792B94-4658-5A45-9476-31733C708B9B}" type="datetime1">
              <a:rPr lang="fr-FR" smtClean="0"/>
              <a:t>08/05/2019</a:t>
            </a:fld>
            <a:endParaRPr lang="mr-IN"/>
          </a:p>
        </p:txBody>
      </p:sp>
      <p:sp>
        <p:nvSpPr>
          <p:cNvPr id="7" name="Espace réservé du pied de page 4"/>
          <p:cNvSpPr>
            <a:spLocks noGrp="1"/>
          </p:cNvSpPr>
          <p:nvPr>
            <p:ph type="ftr" sz="quarter" idx="11"/>
          </p:nvPr>
        </p:nvSpPr>
        <p:spPr bwMode="auto"/>
        <p:txBody>
          <a:bodyPr/>
          <a:lstStyle/>
          <a:p>
            <a:pPr>
              <a:defRPr/>
            </a:pPr>
            <a:r>
              <a:rPr lang="fr-FR"/>
              <a:t>ISAE-SUPAERO</a:t>
            </a:r>
            <a:endParaRPr/>
          </a:p>
        </p:txBody>
      </p:sp>
      <p:sp>
        <p:nvSpPr>
          <p:cNvPr id="8" name="Espace réservé du numéro de diapositive 5"/>
          <p:cNvSpPr>
            <a:spLocks noGrp="1"/>
          </p:cNvSpPr>
          <p:nvPr>
            <p:ph type="sldNum" sz="quarter" idx="12"/>
          </p:nvPr>
        </p:nvSpPr>
        <p:spPr bwMode="auto"/>
        <p:txBody>
          <a:bodyPr vert="horz" lIns="91440" tIns="45720" rIns="91440" bIns="45720" rtlCol="0" anchor="ctr"/>
          <a:lstStyle>
            <a:lvl1pPr algn="r">
              <a:defRPr lang="uk-UA" smtClean="0"/>
            </a:lvl1pPr>
          </a:lstStyle>
          <a:p>
            <a:fld id="{5E177536-18BF-1743-A360-A4663329E682}" type="slidenum">
              <a:rPr lang="uk-UA" smtClean="0"/>
              <a:pPr/>
              <a:t>‹N›</a:t>
            </a:fld>
            <a:endParaRPr lang="uk-UA"/>
          </a:p>
        </p:txBody>
      </p:sp>
      <p:pic>
        <p:nvPicPr>
          <p:cNvPr id="9" name="Image 6"/>
          <p:cNvPicPr/>
          <p:nvPr userDrawn="1"/>
        </p:nvPicPr>
        <p:blipFill>
          <a:blip r:embed="rId3"/>
          <a:stretch/>
        </p:blipFill>
        <p:spPr bwMode="auto">
          <a:xfrm>
            <a:off x="9626600" y="5185847"/>
            <a:ext cx="1716329" cy="1041502"/>
          </a:xfrm>
          <a:prstGeom prst="rect">
            <a:avLst/>
          </a:prstGeom>
          <a:ln>
            <a:noFill/>
          </a:ln>
        </p:spPr>
      </p:pic>
    </p:spTree>
  </p:cSld>
  <p:clrMapOvr>
    <a:masterClrMapping/>
  </p:clrMapOvr>
  <p:transition spd="slow">
    <p:strips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Fin">
    <p:bg>
      <p:bgPr>
        <a:blipFill>
          <a:blip r:embed="rId2"/>
          <a:srcRect t="9677" b="9676"/>
          <a:stretch/>
        </a:blipFill>
        <a:effectLst/>
      </p:bgPr>
    </p:bg>
    <p:spTree>
      <p:nvGrpSpPr>
        <p:cNvPr id="1" name=""/>
        <p:cNvGrpSpPr/>
        <p:nvPr/>
      </p:nvGrpSpPr>
      <p:grpSpPr bwMode="auto">
        <a:xfrm>
          <a:off x="0" y="0"/>
          <a:ext cx="0" cy="0"/>
          <a:chOff x="0" y="0"/>
          <a:chExt cx="0" cy="0"/>
        </a:xfrm>
      </p:grpSpPr>
      <p:pic>
        <p:nvPicPr>
          <p:cNvPr id="4" name="Image 6"/>
          <p:cNvPicPr/>
          <p:nvPr userDrawn="1"/>
        </p:nvPicPr>
        <p:blipFill>
          <a:blip r:embed="rId3"/>
          <a:stretch/>
        </p:blipFill>
        <p:spPr bwMode="auto">
          <a:xfrm>
            <a:off x="9626600" y="5084247"/>
            <a:ext cx="1716329" cy="1041502"/>
          </a:xfrm>
          <a:prstGeom prst="rect">
            <a:avLst/>
          </a:prstGeom>
          <a:ln>
            <a:noFill/>
          </a:ln>
        </p:spPr>
      </p:pic>
      <p:sp>
        <p:nvSpPr>
          <p:cNvPr id="5" name="ZoneTexte 6"/>
          <p:cNvSpPr>
            <a:spLocks noAdjustHandles="1"/>
          </p:cNvSpPr>
          <p:nvPr userDrawn="1"/>
        </p:nvSpPr>
        <p:spPr bwMode="auto">
          <a:xfrm>
            <a:off x="1206500" y="3225800"/>
            <a:ext cx="3874779" cy="1138773"/>
          </a:xfrm>
          <a:prstGeom prst="rect">
            <a:avLst/>
          </a:prstGeom>
          <a:noFill/>
        </p:spPr>
        <p:txBody>
          <a:bodyPr wrap="none" rtlCol="0">
            <a:spAutoFit/>
          </a:bodyPr>
          <a:lstStyle/>
          <a:p>
            <a:pPr>
              <a:defRPr/>
            </a:pPr>
            <a:r>
              <a:rPr lang="fr-FR" sz="1200" b="1">
                <a:solidFill>
                  <a:srgbClr val="122372"/>
                </a:solidFill>
                <a:latin typeface="Arial"/>
                <a:ea typeface="Arial"/>
              </a:rPr>
              <a:t>Institut Supérieur de l’Aéronautique et de l’Espace</a:t>
            </a:r>
            <a:endParaRPr/>
          </a:p>
          <a:p>
            <a:pPr>
              <a:spcBef>
                <a:spcPts val="0"/>
              </a:spcBef>
              <a:defRPr/>
            </a:pPr>
            <a:endParaRPr lang="fr-FR" sz="400">
              <a:solidFill>
                <a:srgbClr val="B1B3B4"/>
              </a:solidFill>
              <a:latin typeface="Arial"/>
              <a:ea typeface="Arial"/>
            </a:endParaRPr>
          </a:p>
          <a:p>
            <a:pPr>
              <a:spcBef>
                <a:spcPts val="0"/>
              </a:spcBef>
              <a:defRPr/>
            </a:pPr>
            <a:r>
              <a:rPr lang="fr-FR" sz="1200">
                <a:solidFill>
                  <a:srgbClr val="B1B3B4"/>
                </a:solidFill>
                <a:latin typeface="Arial"/>
                <a:ea typeface="Arial"/>
              </a:rPr>
              <a:t>10, avenue Edouard Belin </a:t>
            </a:r>
            <a:r>
              <a:rPr lang="mr-IN" sz="1200">
                <a:solidFill>
                  <a:srgbClr val="B1B3B4"/>
                </a:solidFill>
                <a:latin typeface="Arial"/>
                <a:ea typeface="Arial"/>
              </a:rPr>
              <a:t>–</a:t>
            </a:r>
            <a:r>
              <a:rPr lang="fr-FR" sz="1200">
                <a:solidFill>
                  <a:srgbClr val="B1B3B4"/>
                </a:solidFill>
                <a:latin typeface="Arial"/>
                <a:ea typeface="Arial"/>
              </a:rPr>
              <a:t> BP 54032</a:t>
            </a:r>
            <a:endParaRPr/>
          </a:p>
          <a:p>
            <a:pPr>
              <a:spcBef>
                <a:spcPts val="0"/>
              </a:spcBef>
              <a:defRPr/>
            </a:pPr>
            <a:r>
              <a:rPr lang="fr-FR" sz="1200">
                <a:solidFill>
                  <a:srgbClr val="B1B3B4"/>
                </a:solidFill>
                <a:latin typeface="Arial"/>
                <a:ea typeface="Arial"/>
              </a:rPr>
              <a:t>31055 Toulouse Cedex 4 </a:t>
            </a:r>
            <a:r>
              <a:rPr lang="mr-IN" sz="1200">
                <a:solidFill>
                  <a:srgbClr val="B1B3B4"/>
                </a:solidFill>
                <a:latin typeface="Arial"/>
                <a:ea typeface="Arial"/>
              </a:rPr>
              <a:t>–</a:t>
            </a:r>
            <a:r>
              <a:rPr lang="fr-FR" sz="1200">
                <a:solidFill>
                  <a:srgbClr val="B1B3B4"/>
                </a:solidFill>
                <a:latin typeface="Arial"/>
                <a:ea typeface="Arial"/>
              </a:rPr>
              <a:t> France</a:t>
            </a:r>
            <a:endParaRPr/>
          </a:p>
          <a:p>
            <a:pPr>
              <a:spcBef>
                <a:spcPts val="0"/>
              </a:spcBef>
              <a:defRPr/>
            </a:pPr>
            <a:r>
              <a:rPr lang="fr-FR" sz="1200">
                <a:solidFill>
                  <a:srgbClr val="B1B3B4"/>
                </a:solidFill>
                <a:latin typeface="Arial"/>
                <a:ea typeface="Arial"/>
              </a:rPr>
              <a:t>T +33 5 61 33 80 80</a:t>
            </a:r>
            <a:endParaRPr/>
          </a:p>
          <a:p>
            <a:pPr>
              <a:spcBef>
                <a:spcPts val="0"/>
              </a:spcBef>
              <a:defRPr/>
            </a:pPr>
            <a:endParaRPr lang="fr-FR" sz="400"/>
          </a:p>
          <a:p>
            <a:pPr>
              <a:defRPr/>
            </a:pPr>
            <a:r>
              <a:rPr lang="fr-FR" sz="1200" b="1">
                <a:solidFill>
                  <a:srgbClr val="FFED00"/>
                </a:solidFill>
                <a:latin typeface="Georgia"/>
                <a:ea typeface="Georgia"/>
              </a:rPr>
              <a:t>www.isae-supaero.fr</a:t>
            </a:r>
            <a:endParaRPr/>
          </a:p>
        </p:txBody>
      </p:sp>
    </p:spTree>
  </p:cSld>
  <p:clrMapOvr>
    <a:masterClrMapping/>
  </p:clrMapOvr>
  <p:transition spd="slow">
    <p:strips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656493" y="0"/>
            <a:ext cx="11535507" cy="800100"/>
          </a:xfrm>
          <a:prstGeom prst="rect">
            <a:avLst/>
          </a:prstGeom>
        </p:spPr>
        <p:txBody>
          <a:bodyPr vert="horz" lIns="91440" tIns="45720" rIns="91440" bIns="45720" rtlCol="0" anchor="ctr">
            <a:normAutofit/>
          </a:bodyPr>
          <a:lstStyle/>
          <a:p>
            <a:pPr>
              <a:defRPr/>
            </a:pPr>
            <a:r>
              <a:rPr lang="fr-FR"/>
              <a:t>Cliquez et modifiez le titre</a:t>
            </a:r>
            <a:endParaRPr/>
          </a:p>
        </p:txBody>
      </p:sp>
      <p:sp>
        <p:nvSpPr>
          <p:cNvPr id="5" name="Espace réservé du texte 2"/>
          <p:cNvSpPr>
            <a:spLocks noGrp="1"/>
          </p:cNvSpPr>
          <p:nvPr>
            <p:ph type="body" idx="1"/>
          </p:nvPr>
        </p:nvSpPr>
        <p:spPr bwMode="auto">
          <a:xfrm>
            <a:off x="656493" y="1385888"/>
            <a:ext cx="11195538" cy="4791075"/>
          </a:xfrm>
          <a:prstGeom prst="rect">
            <a:avLst/>
          </a:prstGeom>
        </p:spPr>
        <p:txBody>
          <a:bodyPr vert="horz" lIns="91440" tIns="45720" rIns="91440" bIns="45720" rtlCol="0">
            <a:normAutofit/>
          </a:bodyPr>
          <a:lstStyle/>
          <a:p>
            <a:pPr lvl="0">
              <a:defRPr/>
            </a:pPr>
            <a:r>
              <a:rPr lang="fr-FR" dirty="0"/>
              <a:t>Cliquez pour modifier les styles du texte du masque</a:t>
            </a:r>
            <a:endParaRPr dirty="0"/>
          </a:p>
          <a:p>
            <a:pPr lvl="1">
              <a:defRPr/>
            </a:pPr>
            <a:r>
              <a:rPr lang="fr-FR" dirty="0"/>
              <a:t>Deuxième niveau</a:t>
            </a:r>
            <a:endParaRPr dirty="0"/>
          </a:p>
          <a:p>
            <a:pPr lvl="2">
              <a:defRPr/>
            </a:pPr>
            <a:r>
              <a:rPr lang="fr-FR" dirty="0"/>
              <a:t>Troisième niveau</a:t>
            </a:r>
            <a:endParaRPr dirty="0"/>
          </a:p>
          <a:p>
            <a:pPr lvl="3">
              <a:defRPr/>
            </a:pPr>
            <a:r>
              <a:rPr lang="fr-FR" dirty="0"/>
              <a:t>Quatrième niveau</a:t>
            </a:r>
            <a:endParaRPr dirty="0"/>
          </a:p>
          <a:p>
            <a:pPr lvl="4">
              <a:defRPr/>
            </a:pPr>
            <a:r>
              <a:rPr lang="fr-FR" dirty="0"/>
              <a:t>Cinquième niveau</a:t>
            </a:r>
            <a:endParaRPr dirty="0"/>
          </a:p>
        </p:txBody>
      </p:sp>
      <p:sp>
        <p:nvSpPr>
          <p:cNvPr id="6" name="Espace réservé de la date 3"/>
          <p:cNvSpPr>
            <a:spLocks noGrp="1"/>
          </p:cNvSpPr>
          <p:nvPr>
            <p:ph type="dt" sz="half" idx="2"/>
          </p:nvPr>
        </p:nvSpPr>
        <p:spPr bwMode="auto">
          <a:xfrm>
            <a:off x="0" y="6586538"/>
            <a:ext cx="2743200" cy="262181"/>
          </a:xfrm>
          <a:prstGeom prst="rect">
            <a:avLst/>
          </a:prstGeom>
        </p:spPr>
        <p:txBody>
          <a:bodyPr vert="horz" lIns="91440" tIns="45720" rIns="91440" bIns="45720" rtlCol="0" anchor="ctr"/>
          <a:lstStyle>
            <a:lvl1pPr algn="l">
              <a:defRPr sz="1200">
                <a:solidFill>
                  <a:schemeClr val="tx1">
                    <a:tint val="75000"/>
                  </a:schemeClr>
                </a:solidFill>
                <a:latin typeface="Arial"/>
                <a:ea typeface="Arial"/>
              </a:defRPr>
            </a:lvl1pPr>
          </a:lstStyle>
          <a:p>
            <a:pPr>
              <a:defRPr/>
            </a:pPr>
            <a:fld id="{0099A96A-D168-8043-BB72-9B38DB0745DD}" type="datetime1">
              <a:rPr lang="fr-FR" smtClean="0"/>
              <a:t>08/05/2019</a:t>
            </a:fld>
            <a:endParaRPr lang="fr-FR"/>
          </a:p>
        </p:txBody>
      </p:sp>
      <p:sp>
        <p:nvSpPr>
          <p:cNvPr id="7" name="Espace réservé du pied de page 4"/>
          <p:cNvSpPr>
            <a:spLocks noGrp="1"/>
          </p:cNvSpPr>
          <p:nvPr>
            <p:ph type="ftr" sz="quarter" idx="3"/>
          </p:nvPr>
        </p:nvSpPr>
        <p:spPr bwMode="auto">
          <a:xfrm>
            <a:off x="4038600" y="6586538"/>
            <a:ext cx="4114800" cy="262181"/>
          </a:xfrm>
          <a:prstGeom prst="rect">
            <a:avLst/>
          </a:prstGeom>
        </p:spPr>
        <p:txBody>
          <a:bodyPr vert="horz" lIns="91440" tIns="45720" rIns="91440" bIns="45720" rtlCol="0" anchor="ctr"/>
          <a:lstStyle>
            <a:lvl1pPr algn="ctr">
              <a:defRPr sz="1200">
                <a:solidFill>
                  <a:schemeClr val="tx1">
                    <a:tint val="75000"/>
                  </a:schemeClr>
                </a:solidFill>
                <a:latin typeface="Arial"/>
                <a:ea typeface="Arial"/>
              </a:defRPr>
            </a:lvl1pPr>
          </a:lstStyle>
          <a:p>
            <a:pPr>
              <a:defRPr/>
            </a:pPr>
            <a:r>
              <a:rPr lang="fr-FR"/>
              <a:t>ISAE-SUPAERO</a:t>
            </a:r>
            <a:endParaRPr/>
          </a:p>
        </p:txBody>
      </p:sp>
      <p:sp>
        <p:nvSpPr>
          <p:cNvPr id="8" name="Espace réservé du numéro de diapositive 5"/>
          <p:cNvSpPr>
            <a:spLocks noGrp="1"/>
          </p:cNvSpPr>
          <p:nvPr>
            <p:ph type="sldNum" sz="quarter" idx="4"/>
          </p:nvPr>
        </p:nvSpPr>
        <p:spPr bwMode="auto">
          <a:xfrm>
            <a:off x="9448799" y="6586538"/>
            <a:ext cx="2743200" cy="262181"/>
          </a:xfrm>
          <a:prstGeom prst="rect">
            <a:avLst/>
          </a:prstGeom>
        </p:spPr>
        <p:txBody>
          <a:bodyPr vert="horz" lIns="91440" tIns="45720" rIns="91440" bIns="45720" rtlCol="0" anchor="ctr"/>
          <a:lstStyle>
            <a:lvl1pPr algn="r">
              <a:defRPr sz="1200">
                <a:solidFill>
                  <a:schemeClr val="tx1">
                    <a:tint val="75000"/>
                  </a:schemeClr>
                </a:solidFill>
                <a:latin typeface="Arial"/>
                <a:ea typeface="Arial"/>
              </a:defRPr>
            </a:lvl1pPr>
          </a:lstStyle>
          <a:p>
            <a:pPr>
              <a:defRPr/>
            </a:pPr>
            <a:fld id="{5E177536-18BF-1743-A360-A4663329E682}"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 id="2147483654" r:id="rId5"/>
    <p:sldLayoutId id="2147483665" r:id="rId6"/>
    <p:sldLayoutId id="2147483666" r:id="rId7"/>
    <p:sldLayoutId id="2147483652" r:id="rId8"/>
    <p:sldLayoutId id="2147483653"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spd="slow">
    <p:strips dir="ld"/>
  </p:transition>
  <p:hf hdr="0" dt="0"/>
  <p:txStyles>
    <p:titleStyle>
      <a:lvl1pPr algn="r" defTabSz="914400">
        <a:lnSpc>
          <a:spcPct val="90000"/>
        </a:lnSpc>
        <a:spcBef>
          <a:spcPts val="0"/>
        </a:spcBef>
        <a:buNone/>
        <a:defRPr sz="4000" b="1">
          <a:solidFill>
            <a:schemeClr val="tx1"/>
          </a:solidFill>
          <a:latin typeface="Arial"/>
          <a:ea typeface="Arial"/>
        </a:defRPr>
      </a:lvl1pPr>
    </p:titleStyle>
    <p:bodyStyle>
      <a:lvl1pPr marL="228600" indent="-228600" algn="l" defTabSz="914400">
        <a:lnSpc>
          <a:spcPct val="90000"/>
        </a:lnSpc>
        <a:spcBef>
          <a:spcPts val="1000"/>
        </a:spcBef>
        <a:buFont typeface="Arial"/>
        <a:buChar char="•"/>
        <a:defRPr sz="2800">
          <a:solidFill>
            <a:schemeClr val="tx1"/>
          </a:solidFill>
          <a:latin typeface="Arial"/>
          <a:ea typeface="Arial"/>
        </a:defRPr>
      </a:lvl1pPr>
      <a:lvl2pPr marL="685800" indent="-228600" algn="l" defTabSz="914400">
        <a:lnSpc>
          <a:spcPct val="90000"/>
        </a:lnSpc>
        <a:spcBef>
          <a:spcPts val="500"/>
        </a:spcBef>
        <a:buFont typeface="Arial"/>
        <a:buChar char="•"/>
        <a:defRPr sz="2400">
          <a:solidFill>
            <a:schemeClr val="tx1"/>
          </a:solidFill>
          <a:latin typeface="Arial"/>
          <a:ea typeface="Arial"/>
        </a:defRPr>
      </a:lvl2pPr>
      <a:lvl3pPr marL="1143000" indent="-228600" algn="l" defTabSz="914400">
        <a:lnSpc>
          <a:spcPct val="90000"/>
        </a:lnSpc>
        <a:spcBef>
          <a:spcPts val="500"/>
        </a:spcBef>
        <a:buFont typeface="Arial"/>
        <a:buChar char="•"/>
        <a:defRPr sz="2000">
          <a:solidFill>
            <a:schemeClr val="tx1"/>
          </a:solidFill>
          <a:latin typeface="Arial"/>
          <a:ea typeface="Arial"/>
        </a:defRPr>
      </a:lvl3pPr>
      <a:lvl4pPr marL="1600200" indent="-228600" algn="l" defTabSz="914400">
        <a:lnSpc>
          <a:spcPct val="90000"/>
        </a:lnSpc>
        <a:spcBef>
          <a:spcPts val="500"/>
        </a:spcBef>
        <a:buFont typeface="Arial"/>
        <a:buChar char="•"/>
        <a:defRPr sz="1800">
          <a:solidFill>
            <a:schemeClr val="tx1"/>
          </a:solidFill>
          <a:latin typeface="Arial"/>
          <a:ea typeface="Arial"/>
        </a:defRPr>
      </a:lvl4pPr>
      <a:lvl5pPr marL="2057400" indent="-228600" algn="l" defTabSz="914400">
        <a:lnSpc>
          <a:spcPct val="90000"/>
        </a:lnSpc>
        <a:spcBef>
          <a:spcPts val="500"/>
        </a:spcBef>
        <a:buFont typeface="Arial"/>
        <a:buChar char="•"/>
        <a:defRPr sz="1800">
          <a:solidFill>
            <a:schemeClr val="tx1"/>
          </a:solidFill>
          <a:latin typeface="Arial"/>
          <a:ea typeface="Arial"/>
        </a:defRPr>
      </a:lvl5pPr>
      <a:lvl6pPr marL="2514600" indent="-228600" algn="l" defTabSz="914400">
        <a:lnSpc>
          <a:spcPct val="90000"/>
        </a:lnSpc>
        <a:spcBef>
          <a:spcPts val="500"/>
        </a:spcBef>
        <a:buFont typeface="Arial"/>
        <a:buChar char="•"/>
        <a:defRPr sz="1800">
          <a:solidFill>
            <a:schemeClr val="tx1"/>
          </a:solidFill>
          <a:latin typeface="+mn-lt"/>
          <a:ea typeface="+mn-ea"/>
        </a:defRPr>
      </a:lvl6pPr>
      <a:lvl7pPr marL="2971800" indent="-228600" algn="l" defTabSz="914400">
        <a:lnSpc>
          <a:spcPct val="90000"/>
        </a:lnSpc>
        <a:spcBef>
          <a:spcPts val="500"/>
        </a:spcBef>
        <a:buFont typeface="Arial"/>
        <a:buChar char="•"/>
        <a:defRPr sz="1800">
          <a:solidFill>
            <a:schemeClr val="tx1"/>
          </a:solidFill>
          <a:latin typeface="+mn-lt"/>
          <a:ea typeface="+mn-ea"/>
        </a:defRPr>
      </a:lvl7pPr>
      <a:lvl8pPr marL="3429000" indent="-228600" algn="l" defTabSz="914400">
        <a:lnSpc>
          <a:spcPct val="90000"/>
        </a:lnSpc>
        <a:spcBef>
          <a:spcPts val="500"/>
        </a:spcBef>
        <a:buFont typeface="Arial"/>
        <a:buChar char="•"/>
        <a:defRPr sz="1800">
          <a:solidFill>
            <a:schemeClr val="tx1"/>
          </a:solidFill>
          <a:latin typeface="+mn-lt"/>
          <a:ea typeface="+mn-ea"/>
        </a:defRPr>
      </a:lvl8pPr>
      <a:lvl9pPr marL="3886200" indent="-228600" algn="l" defTabSz="914400">
        <a:lnSpc>
          <a:spcPct val="90000"/>
        </a:lnSpc>
        <a:spcBef>
          <a:spcPts val="500"/>
        </a:spcBef>
        <a:buFont typeface="Arial"/>
        <a:buChar char="•"/>
        <a:defRPr sz="1800">
          <a:solidFill>
            <a:schemeClr val="tx1"/>
          </a:solidFill>
          <a:latin typeface="+mn-lt"/>
          <a:ea typeface="+mn-ea"/>
        </a:defRPr>
      </a:lvl9pPr>
    </p:bodyStyle>
    <p:otherStyle>
      <a:defPPr>
        <a:defRPr lang="fr-FR"/>
      </a:defPPr>
      <a:lvl1pPr marL="0" algn="l" defTabSz="914400">
        <a:defRPr sz="1800">
          <a:solidFill>
            <a:schemeClr val="tx1"/>
          </a:solidFill>
          <a:latin typeface="+mn-lt"/>
          <a:ea typeface="+mn-ea"/>
        </a:defRPr>
      </a:lvl1pPr>
      <a:lvl2pPr marL="457200" algn="l" defTabSz="914400">
        <a:defRPr sz="1800">
          <a:solidFill>
            <a:schemeClr val="tx1"/>
          </a:solidFill>
          <a:latin typeface="+mn-lt"/>
          <a:ea typeface="+mn-ea"/>
        </a:defRPr>
      </a:lvl2pPr>
      <a:lvl3pPr marL="914400" algn="l" defTabSz="914400">
        <a:defRPr sz="1800">
          <a:solidFill>
            <a:schemeClr val="tx1"/>
          </a:solidFill>
          <a:latin typeface="+mn-lt"/>
          <a:ea typeface="+mn-ea"/>
        </a:defRPr>
      </a:lvl3pPr>
      <a:lvl4pPr marL="1371600" algn="l" defTabSz="914400">
        <a:defRPr sz="1800">
          <a:solidFill>
            <a:schemeClr val="tx1"/>
          </a:solidFill>
          <a:latin typeface="+mn-lt"/>
          <a:ea typeface="+mn-ea"/>
        </a:defRPr>
      </a:lvl4pPr>
      <a:lvl5pPr marL="1828800" algn="l" defTabSz="914400">
        <a:defRPr sz="1800">
          <a:solidFill>
            <a:schemeClr val="tx1"/>
          </a:solidFill>
          <a:latin typeface="+mn-lt"/>
          <a:ea typeface="+mn-ea"/>
        </a:defRPr>
      </a:lvl5pPr>
      <a:lvl6pPr marL="2286000" algn="l" defTabSz="914400">
        <a:defRPr sz="1800">
          <a:solidFill>
            <a:schemeClr val="tx1"/>
          </a:solidFill>
          <a:latin typeface="+mn-lt"/>
          <a:ea typeface="+mn-ea"/>
        </a:defRPr>
      </a:lvl6pPr>
      <a:lvl7pPr marL="2743200" algn="l" defTabSz="914400">
        <a:defRPr sz="1800">
          <a:solidFill>
            <a:schemeClr val="tx1"/>
          </a:solidFill>
          <a:latin typeface="+mn-lt"/>
          <a:ea typeface="+mn-ea"/>
        </a:defRPr>
      </a:lvl7pPr>
      <a:lvl8pPr marL="3200400" algn="l" defTabSz="914400">
        <a:defRPr sz="1800">
          <a:solidFill>
            <a:schemeClr val="tx1"/>
          </a:solidFill>
          <a:latin typeface="+mn-lt"/>
          <a:ea typeface="+mn-ea"/>
        </a:defRPr>
      </a:lvl8pPr>
      <a:lvl9pPr marL="3657600" algn="l" defTabSz="914400">
        <a:defRPr sz="1800">
          <a:solidFill>
            <a:schemeClr val="tx1"/>
          </a:solidFill>
          <a:latin typeface="+mn-lt"/>
          <a:ea typeface="+mn-e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6F31A-654B-374D-89E0-3882A96A7065}"/>
              </a:ext>
            </a:extLst>
          </p:cNvPr>
          <p:cNvSpPr>
            <a:spLocks noGrp="1"/>
          </p:cNvSpPr>
          <p:nvPr>
            <p:ph type="title"/>
          </p:nvPr>
        </p:nvSpPr>
        <p:spPr>
          <a:xfrm>
            <a:off x="191344" y="2080067"/>
            <a:ext cx="7300396" cy="906450"/>
          </a:xfrm>
        </p:spPr>
        <p:txBody>
          <a:bodyPr/>
          <a:lstStyle/>
          <a:p>
            <a:r>
              <a:rPr lang="fr-FR" sz="3600" dirty="0">
                <a:effectLst>
                  <a:outerShdw blurRad="38100" dist="38100" dir="2700000" algn="tl">
                    <a:srgbClr val="000000">
                      <a:alpha val="43137"/>
                    </a:srgbClr>
                  </a:outerShdw>
                </a:effectLst>
                <a:latin typeface="+mn-lt"/>
              </a:rPr>
              <a:t>S2 Project Short </a:t>
            </a:r>
            <a:r>
              <a:rPr lang="fr-FR" sz="3600" dirty="0" err="1">
                <a:effectLst>
                  <a:outerShdw blurRad="38100" dist="38100" dir="2700000" algn="tl">
                    <a:srgbClr val="000000">
                      <a:alpha val="43137"/>
                    </a:srgbClr>
                  </a:outerShdw>
                </a:effectLst>
                <a:latin typeface="+mn-lt"/>
              </a:rPr>
              <a:t>Presentation</a:t>
            </a:r>
            <a:endParaRPr lang="fr-FR" sz="3600" dirty="0">
              <a:effectLst>
                <a:outerShdw blurRad="38100" dist="38100" dir="2700000" algn="tl">
                  <a:srgbClr val="000000">
                    <a:alpha val="43137"/>
                  </a:srgbClr>
                </a:outerShdw>
              </a:effectLst>
              <a:latin typeface="+mn-lt"/>
            </a:endParaRPr>
          </a:p>
        </p:txBody>
      </p:sp>
      <p:sp>
        <p:nvSpPr>
          <p:cNvPr id="3" name="Espace réservé du contenu 2">
            <a:extLst>
              <a:ext uri="{FF2B5EF4-FFF2-40B4-BE49-F238E27FC236}">
                <a16:creationId xmlns:a16="http://schemas.microsoft.com/office/drawing/2014/main" id="{01EFDD8A-1D1D-894C-BCEA-6CCDA720FA7B}"/>
              </a:ext>
            </a:extLst>
          </p:cNvPr>
          <p:cNvSpPr>
            <a:spLocks noGrp="1"/>
          </p:cNvSpPr>
          <p:nvPr>
            <p:ph sz="quarter" idx="13"/>
          </p:nvPr>
        </p:nvSpPr>
        <p:spPr>
          <a:xfrm>
            <a:off x="196769" y="2986517"/>
            <a:ext cx="7515770" cy="1180455"/>
          </a:xfrm>
        </p:spPr>
        <p:txBody>
          <a:bodyPr>
            <a:normAutofit fontScale="92500"/>
          </a:bodyPr>
          <a:lstStyle/>
          <a:p>
            <a:r>
              <a:rPr lang="en-GB" sz="3600" b="1" dirty="0">
                <a:effectLst>
                  <a:outerShdw blurRad="38100" dist="38100" dir="2700000" algn="tl">
                    <a:srgbClr val="000000">
                      <a:alpha val="43137"/>
                    </a:srgbClr>
                  </a:outerShdw>
                </a:effectLst>
                <a:latin typeface="+mn-lt"/>
              </a:rPr>
              <a:t>Optimal control of Trajectory of reusable launcher in </a:t>
            </a:r>
            <a:r>
              <a:rPr lang="en-GB" sz="3600" b="1" dirty="0" err="1">
                <a:effectLst>
                  <a:outerShdw blurRad="38100" dist="38100" dir="2700000" algn="tl">
                    <a:srgbClr val="000000">
                      <a:alpha val="43137"/>
                    </a:srgbClr>
                  </a:outerShdw>
                </a:effectLst>
                <a:latin typeface="+mn-lt"/>
              </a:rPr>
              <a:t>OpenMDAO</a:t>
            </a:r>
            <a:r>
              <a:rPr lang="en-GB" sz="3600" b="1" dirty="0">
                <a:effectLst>
                  <a:outerShdw blurRad="38100" dist="38100" dir="2700000" algn="tl">
                    <a:srgbClr val="000000">
                      <a:alpha val="43137"/>
                    </a:srgbClr>
                  </a:outerShdw>
                </a:effectLst>
                <a:latin typeface="+mn-lt"/>
              </a:rPr>
              <a:t>/</a:t>
            </a:r>
            <a:r>
              <a:rPr lang="en-GB" sz="3600" b="1" dirty="0" err="1">
                <a:effectLst>
                  <a:outerShdw blurRad="38100" dist="38100" dir="2700000" algn="tl">
                    <a:srgbClr val="000000">
                      <a:alpha val="43137"/>
                    </a:srgbClr>
                  </a:outerShdw>
                </a:effectLst>
                <a:latin typeface="+mn-lt"/>
              </a:rPr>
              <a:t>dymos</a:t>
            </a:r>
            <a:endParaRPr lang="fr-FR" sz="3600" dirty="0">
              <a:effectLst>
                <a:outerShdw blurRad="38100" dist="38100" dir="2700000" algn="tl">
                  <a:srgbClr val="000000">
                    <a:alpha val="43137"/>
                  </a:srgbClr>
                </a:outerShdw>
              </a:effectLst>
              <a:latin typeface="+mn-lt"/>
            </a:endParaRPr>
          </a:p>
        </p:txBody>
      </p:sp>
      <p:sp>
        <p:nvSpPr>
          <p:cNvPr id="5" name="TextBox 4">
            <a:extLst>
              <a:ext uri="{FF2B5EF4-FFF2-40B4-BE49-F238E27FC236}">
                <a16:creationId xmlns:a16="http://schemas.microsoft.com/office/drawing/2014/main" id="{AE2B134B-A2EA-4D9E-80D9-AEB097DAFAE0}"/>
              </a:ext>
            </a:extLst>
          </p:cNvPr>
          <p:cNvSpPr txBox="1"/>
          <p:nvPr/>
        </p:nvSpPr>
        <p:spPr>
          <a:xfrm>
            <a:off x="2279492" y="6237312"/>
            <a:ext cx="1667444" cy="461665"/>
          </a:xfrm>
          <a:prstGeom prst="rect">
            <a:avLst/>
          </a:prstGeom>
          <a:noFill/>
        </p:spPr>
        <p:txBody>
          <a:bodyPr wrap="none" rtlCol="0">
            <a:spAutoFit/>
          </a:bodyPr>
          <a:lstStyle/>
          <a:p>
            <a:r>
              <a:rPr lang="en-GB" sz="2400" b="1" dirty="0">
                <a:solidFill>
                  <a:schemeClr val="bg1"/>
                </a:solidFill>
                <a:effectLst>
                  <a:outerShdw blurRad="38100" dist="38100" dir="2700000" algn="tl">
                    <a:srgbClr val="000000">
                      <a:alpha val="43137"/>
                    </a:srgbClr>
                  </a:outerShdw>
                </a:effectLst>
              </a:rPr>
              <a:t>9 May 2019</a:t>
            </a:r>
          </a:p>
        </p:txBody>
      </p:sp>
      <p:sp>
        <p:nvSpPr>
          <p:cNvPr id="6" name="CasellaDiTesto 5">
            <a:extLst>
              <a:ext uri="{FF2B5EF4-FFF2-40B4-BE49-F238E27FC236}">
                <a16:creationId xmlns:a16="http://schemas.microsoft.com/office/drawing/2014/main" id="{D9D9B425-7BDB-480C-B616-C311A500A7E5}"/>
              </a:ext>
            </a:extLst>
          </p:cNvPr>
          <p:cNvSpPr txBox="1"/>
          <p:nvPr/>
        </p:nvSpPr>
        <p:spPr>
          <a:xfrm>
            <a:off x="8904312" y="5013176"/>
            <a:ext cx="2762453" cy="1631216"/>
          </a:xfrm>
          <a:prstGeom prst="rect">
            <a:avLst/>
          </a:prstGeom>
          <a:solidFill>
            <a:schemeClr val="bg2"/>
          </a:solidFill>
        </p:spPr>
        <p:txBody>
          <a:bodyPr wrap="square" rtlCol="0">
            <a:spAutoFit/>
          </a:bodyPr>
          <a:lstStyle/>
          <a:p>
            <a:pPr algn="r"/>
            <a:r>
              <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Tutors:</a:t>
            </a:r>
          </a:p>
          <a:p>
            <a:pPr algn="r"/>
            <a:r>
              <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Laurent </a:t>
            </a:r>
            <a:r>
              <a:rPr lang="it-IT" sz="2000"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Beauregard</a:t>
            </a:r>
            <a:endPar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r"/>
            <a:r>
              <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Joseph </a:t>
            </a:r>
            <a:r>
              <a:rPr lang="it-IT" sz="2000"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Morlier</a:t>
            </a:r>
            <a:endPar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r"/>
            <a:r>
              <a:rPr lang="it-IT" sz="2000"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Stéphanie</a:t>
            </a:r>
            <a:r>
              <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it-IT" sz="2000" b="1" dirty="0" err="1">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Lizy-Destrez</a:t>
            </a:r>
            <a:endPar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algn="just"/>
            <a:endParaRPr lang="it-IT" sz="2000" b="1" dirty="0">
              <a:solidFill>
                <a:schemeClr val="accent4">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 name="CasellaDiTesto 6">
            <a:extLst>
              <a:ext uri="{FF2B5EF4-FFF2-40B4-BE49-F238E27FC236}">
                <a16:creationId xmlns:a16="http://schemas.microsoft.com/office/drawing/2014/main" id="{8B0E6834-DBE8-40FD-B589-8FC6FBD96F77}"/>
              </a:ext>
            </a:extLst>
          </p:cNvPr>
          <p:cNvSpPr txBox="1"/>
          <p:nvPr/>
        </p:nvSpPr>
        <p:spPr>
          <a:xfrm>
            <a:off x="6096000" y="5010979"/>
            <a:ext cx="2664296" cy="1600438"/>
          </a:xfrm>
          <a:prstGeom prst="rect">
            <a:avLst/>
          </a:prstGeom>
          <a:noFill/>
        </p:spPr>
        <p:txBody>
          <a:bodyPr wrap="square" rtlCol="0">
            <a:spAutoFit/>
          </a:bodyPr>
          <a:lstStyle/>
          <a:p>
            <a:r>
              <a:rPr lang="en-GB" sz="2000" b="1" dirty="0">
                <a:solidFill>
                  <a:schemeClr val="accent4">
                    <a:lumMod val="75000"/>
                  </a:schemeClr>
                </a:solidFill>
                <a:effectLst>
                  <a:outerShdw blurRad="38100" dist="38100" dir="2700000" algn="tl">
                    <a:srgbClr val="000000">
                      <a:alpha val="43137"/>
                    </a:srgbClr>
                  </a:outerShdw>
                </a:effectLst>
              </a:rPr>
              <a:t>Students:</a:t>
            </a:r>
          </a:p>
          <a:p>
            <a:endParaRPr lang="en-GB" sz="2000" b="1" dirty="0">
              <a:solidFill>
                <a:schemeClr val="accent4">
                  <a:lumMod val="75000"/>
                </a:schemeClr>
              </a:solidFill>
              <a:effectLst>
                <a:outerShdw blurRad="38100" dist="38100" dir="2700000" algn="tl">
                  <a:srgbClr val="000000">
                    <a:alpha val="43137"/>
                  </a:srgbClr>
                </a:outerShdw>
              </a:effectLst>
            </a:endParaRPr>
          </a:p>
          <a:p>
            <a:r>
              <a:rPr lang="en-GB" sz="2000" b="1" dirty="0">
                <a:solidFill>
                  <a:schemeClr val="accent4">
                    <a:lumMod val="75000"/>
                  </a:schemeClr>
                </a:solidFill>
                <a:effectLst>
                  <a:outerShdw blurRad="38100" dist="38100" dir="2700000" algn="tl">
                    <a:srgbClr val="000000">
                      <a:alpha val="43137"/>
                    </a:srgbClr>
                  </a:outerShdw>
                </a:effectLst>
              </a:rPr>
              <a:t>Alberto </a:t>
            </a:r>
            <a:r>
              <a:rPr lang="en-GB" sz="2000" b="1" dirty="0" err="1">
                <a:solidFill>
                  <a:schemeClr val="accent4">
                    <a:lumMod val="75000"/>
                  </a:schemeClr>
                </a:solidFill>
                <a:effectLst>
                  <a:outerShdw blurRad="38100" dist="38100" dir="2700000" algn="tl">
                    <a:srgbClr val="000000">
                      <a:alpha val="43137"/>
                    </a:srgbClr>
                  </a:outerShdw>
                </a:effectLst>
              </a:rPr>
              <a:t>Fossà</a:t>
            </a:r>
            <a:endParaRPr lang="en-GB" sz="2000" b="1" dirty="0">
              <a:solidFill>
                <a:schemeClr val="accent4">
                  <a:lumMod val="75000"/>
                </a:schemeClr>
              </a:solidFill>
              <a:effectLst>
                <a:outerShdw blurRad="38100" dist="38100" dir="2700000" algn="tl">
                  <a:srgbClr val="000000">
                    <a:alpha val="43137"/>
                  </a:srgbClr>
                </a:outerShdw>
              </a:effectLst>
            </a:endParaRPr>
          </a:p>
          <a:p>
            <a:r>
              <a:rPr lang="en-GB" sz="2000" b="1" dirty="0">
                <a:solidFill>
                  <a:schemeClr val="accent4">
                    <a:lumMod val="75000"/>
                  </a:schemeClr>
                </a:solidFill>
                <a:effectLst>
                  <a:outerShdw blurRad="38100" dist="38100" dir="2700000" algn="tl">
                    <a:srgbClr val="000000">
                      <a:alpha val="43137"/>
                    </a:srgbClr>
                  </a:outerShdw>
                </a:effectLst>
              </a:rPr>
              <a:t>Giuliana Elena Miceli</a:t>
            </a:r>
          </a:p>
          <a:p>
            <a:pPr algn="r"/>
            <a:endParaRPr lang="it-IT" dirty="0"/>
          </a:p>
        </p:txBody>
      </p:sp>
      <p:pic>
        <p:nvPicPr>
          <p:cNvPr id="9" name="Immagine 8">
            <a:extLst>
              <a:ext uri="{FF2B5EF4-FFF2-40B4-BE49-F238E27FC236}">
                <a16:creationId xmlns:a16="http://schemas.microsoft.com/office/drawing/2014/main" id="{785172A6-F10A-487D-BBFE-5E0CD353A95C}"/>
              </a:ext>
            </a:extLst>
          </p:cNvPr>
          <p:cNvPicPr>
            <a:picLocks noChangeAspect="1"/>
          </p:cNvPicPr>
          <p:nvPr/>
        </p:nvPicPr>
        <p:blipFill rotWithShape="1">
          <a:blip r:embed="rId2"/>
          <a:srcRect t="21707" b="22773"/>
          <a:stretch/>
        </p:blipFill>
        <p:spPr>
          <a:xfrm>
            <a:off x="7801880" y="3717032"/>
            <a:ext cx="2204864" cy="1224136"/>
          </a:xfrm>
          <a:prstGeom prst="rect">
            <a:avLst/>
          </a:prstGeom>
        </p:spPr>
      </p:pic>
    </p:spTree>
    <p:extLst>
      <p:ext uri="{BB962C8B-B14F-4D97-AF65-F5344CB8AC3E}">
        <p14:creationId xmlns:p14="http://schemas.microsoft.com/office/powerpoint/2010/main" val="1139733103"/>
      </p:ext>
    </p:extLst>
  </p:cSld>
  <p:clrMapOvr>
    <a:masterClrMapping/>
  </p:clrMapOvr>
  <p:transition spd="slow">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3CC2C0A-9D65-004B-B9D6-CED1786FA51D}"/>
              </a:ext>
            </a:extLst>
          </p:cNvPr>
          <p:cNvSpPr>
            <a:spLocks noGrp="1"/>
          </p:cNvSpPr>
          <p:nvPr>
            <p:ph type="title"/>
          </p:nvPr>
        </p:nvSpPr>
        <p:spPr>
          <a:xfrm>
            <a:off x="656493" y="-1"/>
            <a:ext cx="11301045" cy="935513"/>
          </a:xfrm>
        </p:spPr>
        <p:txBody>
          <a:bodyPr/>
          <a:lstStyle/>
          <a:p>
            <a:r>
              <a:rPr lang="en-US" dirty="0"/>
              <a:t>Two months achievements</a:t>
            </a:r>
          </a:p>
        </p:txBody>
      </p:sp>
      <p:sp>
        <p:nvSpPr>
          <p:cNvPr id="9" name="Espace réservé du pied de page 8">
            <a:extLst>
              <a:ext uri="{FF2B5EF4-FFF2-40B4-BE49-F238E27FC236}">
                <a16:creationId xmlns:a16="http://schemas.microsoft.com/office/drawing/2014/main" id="{E837B43B-C458-044D-83D5-72E067294AF8}"/>
              </a:ext>
            </a:extLst>
          </p:cNvPr>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a:extLst>
              <a:ext uri="{FF2B5EF4-FFF2-40B4-BE49-F238E27FC236}">
                <a16:creationId xmlns:a16="http://schemas.microsoft.com/office/drawing/2014/main" id="{F35686B6-1D91-1E4B-8294-AE090DC909E7}"/>
              </a:ext>
            </a:extLst>
          </p:cNvPr>
          <p:cNvSpPr>
            <a:spLocks noGrp="1"/>
          </p:cNvSpPr>
          <p:nvPr>
            <p:ph type="sldNum" sz="quarter" idx="12"/>
          </p:nvPr>
        </p:nvSpPr>
        <p:spPr/>
        <p:txBody>
          <a:bodyPr/>
          <a:lstStyle/>
          <a:p>
            <a:pPr>
              <a:defRPr/>
            </a:pPr>
            <a:fld id="{5E177536-18BF-1743-A360-A4663329E682}" type="slidenum">
              <a:rPr lang="fr-FR" smtClean="0"/>
              <a:t>2</a:t>
            </a:fld>
            <a:endParaRPr lang="fr-FR"/>
          </a:p>
        </p:txBody>
      </p:sp>
      <p:pic>
        <p:nvPicPr>
          <p:cNvPr id="8" name="Content Placeholder 7">
            <a:extLst>
              <a:ext uri="{FF2B5EF4-FFF2-40B4-BE49-F238E27FC236}">
                <a16:creationId xmlns:a16="http://schemas.microsoft.com/office/drawing/2014/main" id="{0C5DB54B-FCE7-4B32-AC1D-317DD30A9FC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94881" y="1413348"/>
            <a:ext cx="3288595" cy="2447700"/>
          </a:xfrm>
        </p:spPr>
      </p:pic>
      <p:pic>
        <p:nvPicPr>
          <p:cNvPr id="13" name="Graphic 12">
            <a:extLst>
              <a:ext uri="{FF2B5EF4-FFF2-40B4-BE49-F238E27FC236}">
                <a16:creationId xmlns:a16="http://schemas.microsoft.com/office/drawing/2014/main" id="{D90AD8FA-354E-48A5-8BA6-E34307F284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85763" y="3429001"/>
            <a:ext cx="3982445" cy="2964132"/>
          </a:xfrm>
          <a:prstGeom prst="rect">
            <a:avLst/>
          </a:prstGeom>
        </p:spPr>
      </p:pic>
      <p:pic>
        <p:nvPicPr>
          <p:cNvPr id="15" name="Graphic 14">
            <a:extLst>
              <a:ext uri="{FF2B5EF4-FFF2-40B4-BE49-F238E27FC236}">
                <a16:creationId xmlns:a16="http://schemas.microsoft.com/office/drawing/2014/main" id="{F8B04349-4062-4066-8F41-64D76E5D25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89634" y="1141286"/>
            <a:ext cx="3944360" cy="2935786"/>
          </a:xfrm>
          <a:prstGeom prst="rect">
            <a:avLst/>
          </a:prstGeom>
        </p:spPr>
      </p:pic>
      <p:sp>
        <p:nvSpPr>
          <p:cNvPr id="18" name="TextBox 17">
            <a:extLst>
              <a:ext uri="{FF2B5EF4-FFF2-40B4-BE49-F238E27FC236}">
                <a16:creationId xmlns:a16="http://schemas.microsoft.com/office/drawing/2014/main" id="{73C9B181-0018-44F4-9BE2-342F43C23993}"/>
              </a:ext>
            </a:extLst>
          </p:cNvPr>
          <p:cNvSpPr txBox="1"/>
          <p:nvPr/>
        </p:nvSpPr>
        <p:spPr>
          <a:xfrm>
            <a:off x="335360" y="1008850"/>
            <a:ext cx="1846980" cy="400110"/>
          </a:xfrm>
          <a:prstGeom prst="rect">
            <a:avLst/>
          </a:prstGeom>
          <a:noFill/>
        </p:spPr>
        <p:txBody>
          <a:bodyPr wrap="none" rtlCol="0">
            <a:spAutoFit/>
          </a:bodyPr>
          <a:lstStyle/>
          <a:p>
            <a:r>
              <a:rPr lang="en-GB" sz="2000" b="1" dirty="0">
                <a:solidFill>
                  <a:srgbClr val="122372"/>
                </a:solidFill>
              </a:rPr>
              <a:t>Achieved goals:</a:t>
            </a:r>
          </a:p>
        </p:txBody>
      </p:sp>
      <p:pic>
        <p:nvPicPr>
          <p:cNvPr id="3" name="Elemento grafico 2">
            <a:extLst>
              <a:ext uri="{FF2B5EF4-FFF2-40B4-BE49-F238E27FC236}">
                <a16:creationId xmlns:a16="http://schemas.microsoft.com/office/drawing/2014/main" id="{1892196E-7222-4B5A-B258-B069A3CE43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366" y="1415140"/>
            <a:ext cx="4261947" cy="3172166"/>
          </a:xfrm>
          <a:prstGeom prst="rect">
            <a:avLst/>
          </a:prstGeom>
        </p:spPr>
      </p:pic>
      <p:sp>
        <p:nvSpPr>
          <p:cNvPr id="2" name="CasellaDiTesto 1">
            <a:extLst>
              <a:ext uri="{FF2B5EF4-FFF2-40B4-BE49-F238E27FC236}">
                <a16:creationId xmlns:a16="http://schemas.microsoft.com/office/drawing/2014/main" id="{138F72C1-2DA0-4E0D-AF78-464D1A5511D0}"/>
              </a:ext>
            </a:extLst>
          </p:cNvPr>
          <p:cNvSpPr txBox="1"/>
          <p:nvPr/>
        </p:nvSpPr>
        <p:spPr>
          <a:xfrm>
            <a:off x="839417" y="4725144"/>
            <a:ext cx="2664296" cy="584775"/>
          </a:xfrm>
          <a:prstGeom prst="rect">
            <a:avLst/>
          </a:prstGeom>
          <a:noFill/>
        </p:spPr>
        <p:txBody>
          <a:bodyPr wrap="square" rtlCol="0">
            <a:spAutoFit/>
          </a:bodyPr>
          <a:lstStyle/>
          <a:p>
            <a:pPr algn="ctr"/>
            <a:r>
              <a:rPr lang="it-IT" sz="1600" dirty="0" err="1">
                <a:solidFill>
                  <a:srgbClr val="122372"/>
                </a:solidFill>
              </a:rPr>
              <a:t>Comparison</a:t>
            </a:r>
            <a:r>
              <a:rPr lang="it-IT" sz="1600" dirty="0">
                <a:solidFill>
                  <a:srgbClr val="122372"/>
                </a:solidFill>
              </a:rPr>
              <a:t> </a:t>
            </a:r>
            <a:r>
              <a:rPr lang="it-IT" sz="1600" dirty="0" err="1">
                <a:solidFill>
                  <a:srgbClr val="122372"/>
                </a:solidFill>
              </a:rPr>
              <a:t>between</a:t>
            </a:r>
            <a:r>
              <a:rPr lang="it-IT" sz="1600" dirty="0">
                <a:solidFill>
                  <a:srgbClr val="122372"/>
                </a:solidFill>
              </a:rPr>
              <a:t> </a:t>
            </a:r>
            <a:r>
              <a:rPr lang="it-IT" sz="1600" dirty="0" err="1">
                <a:solidFill>
                  <a:srgbClr val="122372"/>
                </a:solidFill>
              </a:rPr>
              <a:t>direct</a:t>
            </a:r>
            <a:r>
              <a:rPr lang="it-IT" sz="1600" dirty="0">
                <a:solidFill>
                  <a:srgbClr val="122372"/>
                </a:solidFill>
              </a:rPr>
              <a:t> and </a:t>
            </a:r>
            <a:r>
              <a:rPr lang="it-IT" sz="1600" dirty="0" err="1">
                <a:solidFill>
                  <a:srgbClr val="122372"/>
                </a:solidFill>
              </a:rPr>
              <a:t>indirect</a:t>
            </a:r>
            <a:r>
              <a:rPr lang="it-IT" sz="1600" dirty="0">
                <a:solidFill>
                  <a:srgbClr val="122372"/>
                </a:solidFill>
              </a:rPr>
              <a:t> </a:t>
            </a:r>
            <a:r>
              <a:rPr lang="it-IT" sz="1600" dirty="0" err="1">
                <a:solidFill>
                  <a:srgbClr val="122372"/>
                </a:solidFill>
              </a:rPr>
              <a:t>methods</a:t>
            </a:r>
            <a:endParaRPr lang="it-IT" sz="1600" dirty="0">
              <a:solidFill>
                <a:srgbClr val="122372"/>
              </a:solidFill>
            </a:endParaRPr>
          </a:p>
        </p:txBody>
      </p:sp>
      <p:sp>
        <p:nvSpPr>
          <p:cNvPr id="14" name="CasellaDiTesto 13">
            <a:extLst>
              <a:ext uri="{FF2B5EF4-FFF2-40B4-BE49-F238E27FC236}">
                <a16:creationId xmlns:a16="http://schemas.microsoft.com/office/drawing/2014/main" id="{D194DDB0-269C-4661-B4A6-86E81DD9EA09}"/>
              </a:ext>
            </a:extLst>
          </p:cNvPr>
          <p:cNvSpPr txBox="1"/>
          <p:nvPr/>
        </p:nvSpPr>
        <p:spPr>
          <a:xfrm>
            <a:off x="4750851" y="2741338"/>
            <a:ext cx="2664296" cy="584775"/>
          </a:xfrm>
          <a:prstGeom prst="rect">
            <a:avLst/>
          </a:prstGeom>
          <a:noFill/>
        </p:spPr>
        <p:txBody>
          <a:bodyPr wrap="square" rtlCol="0">
            <a:spAutoFit/>
          </a:bodyPr>
          <a:lstStyle/>
          <a:p>
            <a:pPr algn="ctr"/>
            <a:r>
              <a:rPr lang="it-IT" sz="1600" dirty="0" err="1">
                <a:solidFill>
                  <a:srgbClr val="122372"/>
                </a:solidFill>
              </a:rPr>
              <a:t>Ascent</a:t>
            </a:r>
            <a:r>
              <a:rPr lang="it-IT" sz="1600" dirty="0">
                <a:solidFill>
                  <a:srgbClr val="122372"/>
                </a:solidFill>
              </a:rPr>
              <a:t> </a:t>
            </a:r>
            <a:r>
              <a:rPr lang="it-IT" sz="1600" dirty="0" err="1">
                <a:solidFill>
                  <a:srgbClr val="122372"/>
                </a:solidFill>
              </a:rPr>
              <a:t>trajectory</a:t>
            </a:r>
            <a:r>
              <a:rPr lang="it-IT" sz="1600" dirty="0">
                <a:solidFill>
                  <a:srgbClr val="122372"/>
                </a:solidFill>
              </a:rPr>
              <a:t> with </a:t>
            </a:r>
            <a:r>
              <a:rPr lang="it-IT" sz="1600" dirty="0" err="1">
                <a:solidFill>
                  <a:srgbClr val="122372"/>
                </a:solidFill>
              </a:rPr>
              <a:t>variable</a:t>
            </a:r>
            <a:r>
              <a:rPr lang="it-IT" sz="1600" dirty="0">
                <a:solidFill>
                  <a:srgbClr val="122372"/>
                </a:solidFill>
              </a:rPr>
              <a:t> </a:t>
            </a:r>
            <a:r>
              <a:rPr lang="it-IT" sz="1600" dirty="0" err="1">
                <a:solidFill>
                  <a:srgbClr val="122372"/>
                </a:solidFill>
              </a:rPr>
              <a:t>thrust</a:t>
            </a:r>
            <a:endParaRPr lang="it-IT" sz="1600" dirty="0">
              <a:solidFill>
                <a:srgbClr val="122372"/>
              </a:solidFill>
            </a:endParaRPr>
          </a:p>
        </p:txBody>
      </p:sp>
      <p:sp>
        <p:nvSpPr>
          <p:cNvPr id="16" name="CasellaDiTesto 15">
            <a:extLst>
              <a:ext uri="{FF2B5EF4-FFF2-40B4-BE49-F238E27FC236}">
                <a16:creationId xmlns:a16="http://schemas.microsoft.com/office/drawing/2014/main" id="{DED1731F-B6C9-46D3-BD9C-5C1669E3459C}"/>
              </a:ext>
            </a:extLst>
          </p:cNvPr>
          <p:cNvSpPr txBox="1"/>
          <p:nvPr/>
        </p:nvSpPr>
        <p:spPr>
          <a:xfrm>
            <a:off x="8904312" y="4221088"/>
            <a:ext cx="2664296" cy="584775"/>
          </a:xfrm>
          <a:prstGeom prst="rect">
            <a:avLst/>
          </a:prstGeom>
          <a:noFill/>
        </p:spPr>
        <p:txBody>
          <a:bodyPr wrap="square" rtlCol="0">
            <a:spAutoFit/>
          </a:bodyPr>
          <a:lstStyle/>
          <a:p>
            <a:pPr algn="ctr"/>
            <a:r>
              <a:rPr lang="it-IT" sz="1600" dirty="0" err="1">
                <a:solidFill>
                  <a:srgbClr val="122372"/>
                </a:solidFill>
              </a:rPr>
              <a:t>Descent</a:t>
            </a:r>
            <a:r>
              <a:rPr lang="it-IT" sz="1600" dirty="0">
                <a:solidFill>
                  <a:srgbClr val="122372"/>
                </a:solidFill>
              </a:rPr>
              <a:t> </a:t>
            </a:r>
            <a:r>
              <a:rPr lang="it-IT" sz="1600" dirty="0" err="1">
                <a:solidFill>
                  <a:srgbClr val="122372"/>
                </a:solidFill>
              </a:rPr>
              <a:t>trajectory</a:t>
            </a:r>
            <a:r>
              <a:rPr lang="it-IT" sz="1600" dirty="0">
                <a:solidFill>
                  <a:srgbClr val="122372"/>
                </a:solidFill>
              </a:rPr>
              <a:t> </a:t>
            </a:r>
            <a:r>
              <a:rPr lang="it-IT" sz="1600" dirty="0" err="1">
                <a:solidFill>
                  <a:srgbClr val="122372"/>
                </a:solidFill>
              </a:rPr>
              <a:t>without</a:t>
            </a:r>
            <a:r>
              <a:rPr lang="it-IT" sz="1600" dirty="0">
                <a:solidFill>
                  <a:srgbClr val="122372"/>
                </a:solidFill>
              </a:rPr>
              <a:t> </a:t>
            </a:r>
            <a:r>
              <a:rPr lang="it-IT" sz="1600" dirty="0" err="1">
                <a:solidFill>
                  <a:srgbClr val="122372"/>
                </a:solidFill>
              </a:rPr>
              <a:t>constraints</a:t>
            </a:r>
            <a:endParaRPr lang="it-IT" sz="1600" dirty="0">
              <a:solidFill>
                <a:srgbClr val="122372"/>
              </a:solidFill>
            </a:endParaRPr>
          </a:p>
        </p:txBody>
      </p:sp>
    </p:spTree>
    <p:extLst>
      <p:ext uri="{BB962C8B-B14F-4D97-AF65-F5344CB8AC3E}">
        <p14:creationId xmlns:p14="http://schemas.microsoft.com/office/powerpoint/2010/main" val="345502518"/>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3CC2C0A-9D65-004B-B9D6-CED1786FA51D}"/>
              </a:ext>
            </a:extLst>
          </p:cNvPr>
          <p:cNvSpPr>
            <a:spLocks noGrp="1"/>
          </p:cNvSpPr>
          <p:nvPr>
            <p:ph type="title"/>
          </p:nvPr>
        </p:nvSpPr>
        <p:spPr>
          <a:xfrm>
            <a:off x="656493" y="-1"/>
            <a:ext cx="11301045" cy="935513"/>
          </a:xfrm>
        </p:spPr>
        <p:txBody>
          <a:bodyPr/>
          <a:lstStyle/>
          <a:p>
            <a:r>
              <a:rPr lang="en-US" dirty="0"/>
              <a:t>Last achievements</a:t>
            </a:r>
          </a:p>
        </p:txBody>
      </p:sp>
      <p:sp>
        <p:nvSpPr>
          <p:cNvPr id="9" name="Espace réservé du pied de page 8">
            <a:extLst>
              <a:ext uri="{FF2B5EF4-FFF2-40B4-BE49-F238E27FC236}">
                <a16:creationId xmlns:a16="http://schemas.microsoft.com/office/drawing/2014/main" id="{E837B43B-C458-044D-83D5-72E067294AF8}"/>
              </a:ext>
            </a:extLst>
          </p:cNvPr>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a:extLst>
              <a:ext uri="{FF2B5EF4-FFF2-40B4-BE49-F238E27FC236}">
                <a16:creationId xmlns:a16="http://schemas.microsoft.com/office/drawing/2014/main" id="{F35686B6-1D91-1E4B-8294-AE090DC909E7}"/>
              </a:ext>
            </a:extLst>
          </p:cNvPr>
          <p:cNvSpPr>
            <a:spLocks noGrp="1"/>
          </p:cNvSpPr>
          <p:nvPr>
            <p:ph type="sldNum" sz="quarter" idx="12"/>
          </p:nvPr>
        </p:nvSpPr>
        <p:spPr/>
        <p:txBody>
          <a:bodyPr/>
          <a:lstStyle/>
          <a:p>
            <a:pPr>
              <a:defRPr/>
            </a:pPr>
            <a:fld id="{5E177536-18BF-1743-A360-A4663329E682}" type="slidenum">
              <a:rPr lang="fr-FR" smtClean="0"/>
              <a:t>3</a:t>
            </a:fld>
            <a:endParaRPr lang="fr-FR"/>
          </a:p>
        </p:txBody>
      </p:sp>
      <p:sp>
        <p:nvSpPr>
          <p:cNvPr id="18" name="TextBox 17">
            <a:extLst>
              <a:ext uri="{FF2B5EF4-FFF2-40B4-BE49-F238E27FC236}">
                <a16:creationId xmlns:a16="http://schemas.microsoft.com/office/drawing/2014/main" id="{73C9B181-0018-44F4-9BE2-342F43C23993}"/>
              </a:ext>
            </a:extLst>
          </p:cNvPr>
          <p:cNvSpPr txBox="1"/>
          <p:nvPr/>
        </p:nvSpPr>
        <p:spPr>
          <a:xfrm>
            <a:off x="3648641" y="1057932"/>
            <a:ext cx="4504759" cy="400110"/>
          </a:xfrm>
          <a:prstGeom prst="rect">
            <a:avLst/>
          </a:prstGeom>
          <a:noFill/>
        </p:spPr>
        <p:txBody>
          <a:bodyPr wrap="none" rtlCol="0">
            <a:spAutoFit/>
          </a:bodyPr>
          <a:lstStyle/>
          <a:p>
            <a:pPr algn="ctr"/>
            <a:r>
              <a:rPr lang="en-GB" sz="2000" b="1" dirty="0">
                <a:solidFill>
                  <a:srgbClr val="122372"/>
                </a:solidFill>
              </a:rPr>
              <a:t>IPOPT constrained trajectory simulation:</a:t>
            </a:r>
          </a:p>
        </p:txBody>
      </p:sp>
      <p:pic>
        <p:nvPicPr>
          <p:cNvPr id="7" name="Immagine 6" descr="Immagine che contiene mappa, testo&#10;&#10;Descrizione generata automaticamente">
            <a:extLst>
              <a:ext uri="{FF2B5EF4-FFF2-40B4-BE49-F238E27FC236}">
                <a16:creationId xmlns:a16="http://schemas.microsoft.com/office/drawing/2014/main" id="{C8FFCCE3-6309-4ACC-8E7C-1E5722007764}"/>
              </a:ext>
            </a:extLst>
          </p:cNvPr>
          <p:cNvPicPr>
            <a:picLocks noChangeAspect="1"/>
          </p:cNvPicPr>
          <p:nvPr/>
        </p:nvPicPr>
        <p:blipFill>
          <a:blip r:embed="rId2"/>
          <a:stretch>
            <a:fillRect/>
          </a:stretch>
        </p:blipFill>
        <p:spPr>
          <a:xfrm>
            <a:off x="656493" y="1921917"/>
            <a:ext cx="4896544" cy="3672408"/>
          </a:xfrm>
          <a:prstGeom prst="rect">
            <a:avLst/>
          </a:prstGeom>
        </p:spPr>
      </p:pic>
      <p:pic>
        <p:nvPicPr>
          <p:cNvPr id="12" name="Immagine 11">
            <a:extLst>
              <a:ext uri="{FF2B5EF4-FFF2-40B4-BE49-F238E27FC236}">
                <a16:creationId xmlns:a16="http://schemas.microsoft.com/office/drawing/2014/main" id="{13168ECD-F20A-4837-8E96-3AF2FC121D04}"/>
              </a:ext>
            </a:extLst>
          </p:cNvPr>
          <p:cNvPicPr>
            <a:picLocks noChangeAspect="1"/>
          </p:cNvPicPr>
          <p:nvPr/>
        </p:nvPicPr>
        <p:blipFill>
          <a:blip r:embed="rId3"/>
          <a:stretch>
            <a:fillRect/>
          </a:stretch>
        </p:blipFill>
        <p:spPr>
          <a:xfrm>
            <a:off x="6168008" y="1921917"/>
            <a:ext cx="4896545" cy="3672409"/>
          </a:xfrm>
          <a:prstGeom prst="rect">
            <a:avLst/>
          </a:prstGeom>
        </p:spPr>
      </p:pic>
    </p:spTree>
    <p:extLst>
      <p:ext uri="{BB962C8B-B14F-4D97-AF65-F5344CB8AC3E}">
        <p14:creationId xmlns:p14="http://schemas.microsoft.com/office/powerpoint/2010/main" val="816353155"/>
      </p:ext>
    </p:extLst>
  </p:cSld>
  <p:clrMapOvr>
    <a:masterClrMapping/>
  </p:clrMapOvr>
  <p:transition spd="slow">
    <p:strips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3CC2C0A-9D65-004B-B9D6-CED1786FA51D}"/>
              </a:ext>
            </a:extLst>
          </p:cNvPr>
          <p:cNvSpPr>
            <a:spLocks noGrp="1"/>
          </p:cNvSpPr>
          <p:nvPr>
            <p:ph type="title"/>
          </p:nvPr>
        </p:nvSpPr>
        <p:spPr>
          <a:xfrm>
            <a:off x="656493" y="-1"/>
            <a:ext cx="11301045" cy="935513"/>
          </a:xfrm>
        </p:spPr>
        <p:txBody>
          <a:bodyPr/>
          <a:lstStyle/>
          <a:p>
            <a:r>
              <a:rPr lang="en-US" dirty="0"/>
              <a:t>Last achievements</a:t>
            </a:r>
          </a:p>
        </p:txBody>
      </p:sp>
      <p:sp>
        <p:nvSpPr>
          <p:cNvPr id="9" name="Espace réservé du pied de page 8">
            <a:extLst>
              <a:ext uri="{FF2B5EF4-FFF2-40B4-BE49-F238E27FC236}">
                <a16:creationId xmlns:a16="http://schemas.microsoft.com/office/drawing/2014/main" id="{E837B43B-C458-044D-83D5-72E067294AF8}"/>
              </a:ext>
            </a:extLst>
          </p:cNvPr>
          <p:cNvSpPr>
            <a:spLocks noGrp="1"/>
          </p:cNvSpPr>
          <p:nvPr>
            <p:ph type="ftr" sz="quarter" idx="11"/>
          </p:nvPr>
        </p:nvSpPr>
        <p:spPr/>
        <p:txBody>
          <a:bodyPr/>
          <a:lstStyle/>
          <a:p>
            <a:pPr>
              <a:defRPr/>
            </a:pPr>
            <a:r>
              <a:rPr lang="fr-FR"/>
              <a:t>ISAE-SUPAERO</a:t>
            </a:r>
            <a:endParaRPr lang="fr-FR" dirty="0"/>
          </a:p>
        </p:txBody>
      </p:sp>
      <p:sp>
        <p:nvSpPr>
          <p:cNvPr id="10" name="Espace réservé du numéro de diapositive 9">
            <a:extLst>
              <a:ext uri="{FF2B5EF4-FFF2-40B4-BE49-F238E27FC236}">
                <a16:creationId xmlns:a16="http://schemas.microsoft.com/office/drawing/2014/main" id="{F35686B6-1D91-1E4B-8294-AE090DC909E7}"/>
              </a:ext>
            </a:extLst>
          </p:cNvPr>
          <p:cNvSpPr>
            <a:spLocks noGrp="1"/>
          </p:cNvSpPr>
          <p:nvPr>
            <p:ph type="sldNum" sz="quarter" idx="12"/>
          </p:nvPr>
        </p:nvSpPr>
        <p:spPr/>
        <p:txBody>
          <a:bodyPr/>
          <a:lstStyle/>
          <a:p>
            <a:pPr>
              <a:defRPr/>
            </a:pPr>
            <a:fld id="{5E177536-18BF-1743-A360-A4663329E682}" type="slidenum">
              <a:rPr lang="fr-FR" smtClean="0"/>
              <a:t>4</a:t>
            </a:fld>
            <a:endParaRPr lang="fr-FR"/>
          </a:p>
        </p:txBody>
      </p:sp>
      <p:sp>
        <p:nvSpPr>
          <p:cNvPr id="18" name="TextBox 17">
            <a:extLst>
              <a:ext uri="{FF2B5EF4-FFF2-40B4-BE49-F238E27FC236}">
                <a16:creationId xmlns:a16="http://schemas.microsoft.com/office/drawing/2014/main" id="{73C9B181-0018-44F4-9BE2-342F43C23993}"/>
              </a:ext>
            </a:extLst>
          </p:cNvPr>
          <p:cNvSpPr txBox="1"/>
          <p:nvPr/>
        </p:nvSpPr>
        <p:spPr>
          <a:xfrm>
            <a:off x="3982952" y="960700"/>
            <a:ext cx="3754554" cy="400110"/>
          </a:xfrm>
          <a:prstGeom prst="rect">
            <a:avLst/>
          </a:prstGeom>
          <a:noFill/>
        </p:spPr>
        <p:txBody>
          <a:bodyPr wrap="none" rtlCol="0">
            <a:spAutoFit/>
          </a:bodyPr>
          <a:lstStyle/>
          <a:p>
            <a:pPr algn="ctr"/>
            <a:r>
              <a:rPr lang="en-GB" sz="2000" b="1" dirty="0">
                <a:solidFill>
                  <a:srgbClr val="122372"/>
                </a:solidFill>
              </a:rPr>
              <a:t>Comparison with ideal trajectory:</a:t>
            </a:r>
          </a:p>
        </p:txBody>
      </p:sp>
      <p:pic>
        <p:nvPicPr>
          <p:cNvPr id="7" name="Immagine 6" descr="Immagine che contiene mappa, testo&#10;&#10;Descrizione generata automaticamente">
            <a:extLst>
              <a:ext uri="{FF2B5EF4-FFF2-40B4-BE49-F238E27FC236}">
                <a16:creationId xmlns:a16="http://schemas.microsoft.com/office/drawing/2014/main" id="{C8FFCCE3-6309-4ACC-8E7C-1E5722007764}"/>
              </a:ext>
            </a:extLst>
          </p:cNvPr>
          <p:cNvPicPr>
            <a:picLocks noChangeAspect="1"/>
          </p:cNvPicPr>
          <p:nvPr/>
        </p:nvPicPr>
        <p:blipFill>
          <a:blip r:embed="rId2"/>
          <a:stretch>
            <a:fillRect/>
          </a:stretch>
        </p:blipFill>
        <p:spPr>
          <a:xfrm>
            <a:off x="191344" y="1484784"/>
            <a:ext cx="5465681" cy="4099261"/>
          </a:xfrm>
          <a:prstGeom prst="rect">
            <a:avLst/>
          </a:prstGeom>
        </p:spPr>
      </p:pic>
      <p:pic>
        <p:nvPicPr>
          <p:cNvPr id="16" name="Immagine 15" descr="Immagine che contiene testo, mappa&#10;&#10;Descrizione generata automaticamente">
            <a:extLst>
              <a:ext uri="{FF2B5EF4-FFF2-40B4-BE49-F238E27FC236}">
                <a16:creationId xmlns:a16="http://schemas.microsoft.com/office/drawing/2014/main" id="{3FEDF84C-FAF7-40F5-91D7-B2E6A0B63748}"/>
              </a:ext>
            </a:extLst>
          </p:cNvPr>
          <p:cNvPicPr>
            <a:picLocks noChangeAspect="1"/>
          </p:cNvPicPr>
          <p:nvPr/>
        </p:nvPicPr>
        <p:blipFill>
          <a:blip r:embed="rId3"/>
          <a:stretch>
            <a:fillRect/>
          </a:stretch>
        </p:blipFill>
        <p:spPr>
          <a:xfrm>
            <a:off x="6072403" y="1475696"/>
            <a:ext cx="5465682" cy="4099261"/>
          </a:xfrm>
          <a:prstGeom prst="rect">
            <a:avLst/>
          </a:prstGeom>
        </p:spPr>
      </p:pic>
      <p:pic>
        <p:nvPicPr>
          <p:cNvPr id="11" name="Immagine 10">
            <a:extLst>
              <a:ext uri="{FF2B5EF4-FFF2-40B4-BE49-F238E27FC236}">
                <a16:creationId xmlns:a16="http://schemas.microsoft.com/office/drawing/2014/main" id="{E784C6D3-ABEA-4468-B3EA-DC250EA15FB5}"/>
              </a:ext>
            </a:extLst>
          </p:cNvPr>
          <p:cNvPicPr>
            <a:picLocks noChangeAspect="1"/>
          </p:cNvPicPr>
          <p:nvPr/>
        </p:nvPicPr>
        <p:blipFill>
          <a:blip r:embed="rId4"/>
          <a:stretch>
            <a:fillRect/>
          </a:stretch>
        </p:blipFill>
        <p:spPr>
          <a:xfrm>
            <a:off x="203043" y="1493779"/>
            <a:ext cx="5657186" cy="4242890"/>
          </a:xfrm>
          <a:prstGeom prst="rect">
            <a:avLst/>
          </a:prstGeom>
        </p:spPr>
      </p:pic>
      <p:pic>
        <p:nvPicPr>
          <p:cNvPr id="6" name="Immagine 5" descr="Immagine che contiene testo, mappa&#10;&#10;Descrizione generata automaticamente">
            <a:extLst>
              <a:ext uri="{FF2B5EF4-FFF2-40B4-BE49-F238E27FC236}">
                <a16:creationId xmlns:a16="http://schemas.microsoft.com/office/drawing/2014/main" id="{3F9117E9-D823-480C-B327-5CBDEB14C575}"/>
              </a:ext>
            </a:extLst>
          </p:cNvPr>
          <p:cNvPicPr>
            <a:picLocks noChangeAspect="1"/>
          </p:cNvPicPr>
          <p:nvPr/>
        </p:nvPicPr>
        <p:blipFill>
          <a:blip r:embed="rId5"/>
          <a:stretch>
            <a:fillRect/>
          </a:stretch>
        </p:blipFill>
        <p:spPr>
          <a:xfrm>
            <a:off x="6096000" y="1484784"/>
            <a:ext cx="5660963" cy="4245722"/>
          </a:xfrm>
          <a:prstGeom prst="rect">
            <a:avLst/>
          </a:prstGeom>
        </p:spPr>
      </p:pic>
    </p:spTree>
    <p:extLst>
      <p:ext uri="{BB962C8B-B14F-4D97-AF65-F5344CB8AC3E}">
        <p14:creationId xmlns:p14="http://schemas.microsoft.com/office/powerpoint/2010/main" val="3108460271"/>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360821-6E32-46C4-B227-455D8E31E10B}"/>
              </a:ext>
            </a:extLst>
          </p:cNvPr>
          <p:cNvSpPr txBox="1"/>
          <p:nvPr/>
        </p:nvSpPr>
        <p:spPr>
          <a:xfrm>
            <a:off x="191344" y="2492896"/>
            <a:ext cx="6048672" cy="2123658"/>
          </a:xfrm>
          <a:prstGeom prst="rect">
            <a:avLst/>
          </a:prstGeom>
          <a:solidFill>
            <a:schemeClr val="bg1"/>
          </a:solidFill>
        </p:spPr>
        <p:txBody>
          <a:bodyPr wrap="square" rtlCol="0">
            <a:spAutoFit/>
          </a:bodyPr>
          <a:lstStyle/>
          <a:p>
            <a:pPr algn="ctr"/>
            <a:r>
              <a:rPr lang="en-GB" sz="4400" b="1" dirty="0">
                <a:solidFill>
                  <a:srgbClr val="122372"/>
                </a:solidFill>
              </a:rPr>
              <a:t>Thank you for your attention!</a:t>
            </a:r>
          </a:p>
          <a:p>
            <a:pPr algn="ctr"/>
            <a:r>
              <a:rPr lang="en-GB" sz="4400" b="1" dirty="0">
                <a:solidFill>
                  <a:srgbClr val="122372"/>
                </a:solidFill>
              </a:rPr>
              <a:t>Questions?</a:t>
            </a:r>
          </a:p>
        </p:txBody>
      </p:sp>
    </p:spTree>
    <p:extLst>
      <p:ext uri="{BB962C8B-B14F-4D97-AF65-F5344CB8AC3E}">
        <p14:creationId xmlns:p14="http://schemas.microsoft.com/office/powerpoint/2010/main" val="1312560973"/>
      </p:ext>
    </p:extLst>
  </p:cSld>
  <p:clrMapOvr>
    <a:masterClrMapping/>
  </p:clrMapOvr>
  <p:transition spd="slow">
    <p:strips dir="ld"/>
  </p:transition>
</p:sld>
</file>

<file path=ppt/theme/theme1.xml><?xml version="1.0" encoding="utf-8"?>
<a:theme xmlns:a="http://schemas.openxmlformats.org/drawingml/2006/main" name="Thème Office">
  <a:themeElements>
    <a:clrScheme name="ISAE-SUPAERO">
      <a:dk1>
        <a:srgbClr val="000000"/>
      </a:dk1>
      <a:lt1>
        <a:srgbClr val="FFFFFF"/>
      </a:lt1>
      <a:dk2>
        <a:srgbClr val="000000"/>
      </a:dk2>
      <a:lt2>
        <a:srgbClr val="FEFFFF"/>
      </a:lt2>
      <a:accent1>
        <a:srgbClr val="DD1F19"/>
      </a:accent1>
      <a:accent2>
        <a:srgbClr val="A1141B"/>
      </a:accent2>
      <a:accent3>
        <a:srgbClr val="00B0E6"/>
      </a:accent3>
      <a:accent4>
        <a:srgbClr val="122271"/>
      </a:accent4>
      <a:accent5>
        <a:srgbClr val="96BE0F"/>
      </a:accent5>
      <a:accent6>
        <a:srgbClr val="328926"/>
      </a:accent6>
      <a:hlink>
        <a:srgbClr val="F9BB01"/>
      </a:hlink>
      <a:folHlink>
        <a:srgbClr val="8C8C8C"/>
      </a:folHlink>
    </a:clrScheme>
    <a:fontScheme name="Bureau">
      <a:majorFont>
        <a:latin typeface="Calibri Light"/>
        <a:ea typeface="Arial"/>
        <a:cs typeface="Arial"/>
      </a:majorFont>
      <a:minorFont>
        <a:latin typeface="Calibri"/>
        <a:ea typeface="Arial"/>
        <a:cs typeface="Arial"/>
      </a:minorFont>
    </a:fontScheme>
    <a:fmtScheme name="Bureau">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82</Words>
  <Application>Microsoft Office PowerPoint</Application>
  <PresentationFormat>Widescreen</PresentationFormat>
  <Paragraphs>28</Paragraphs>
  <Slides>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vt:i4>
      </vt:variant>
    </vt:vector>
  </HeadingPairs>
  <TitlesOfParts>
    <vt:vector size="11" baseType="lpstr">
      <vt:lpstr>Avenir Black</vt:lpstr>
      <vt:lpstr>Arial</vt:lpstr>
      <vt:lpstr>Arial Narrow</vt:lpstr>
      <vt:lpstr>Calibri</vt:lpstr>
      <vt:lpstr>Georgia</vt:lpstr>
      <vt:lpstr>Thème Office</vt:lpstr>
      <vt:lpstr>S2 Project Short Presentation</vt:lpstr>
      <vt:lpstr>Two months achievements</vt:lpstr>
      <vt:lpstr>Last achievements</vt:lpstr>
      <vt:lpstr>Last achievements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Réunion de service SI</dc:title>
  <dc:creator>Alexandra PRAX-HUART</dc:creator>
  <cp:lastModifiedBy>Giuliana Miceli</cp:lastModifiedBy>
  <cp:revision>77</cp:revision>
  <dcterms:modified xsi:type="dcterms:W3CDTF">2019-05-08T10:53:10Z</dcterms:modified>
</cp:coreProperties>
</file>