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76" r:id="rId8"/>
    <p:sldId id="277" r:id="rId9"/>
    <p:sldId id="273" r:id="rId10"/>
    <p:sldId id="275" r:id="rId11"/>
    <p:sldId id="265" r:id="rId12"/>
    <p:sldId id="266" r:id="rId13"/>
    <p:sldId id="261" r:id="rId14"/>
    <p:sldId id="262" r:id="rId15"/>
    <p:sldId id="264" r:id="rId16"/>
    <p:sldId id="267" r:id="rId17"/>
    <p:sldId id="272" r:id="rId18"/>
    <p:sldId id="268" r:id="rId19"/>
    <p:sldId id="27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877B5-02E1-41CB-A054-857E0E8C7404}" v="131" dt="2021-06-25T07:12:51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Leupolt" userId="00c0d93e9b07b019" providerId="LiveId" clId="{A60877B5-02E1-41CB-A054-857E0E8C7404}"/>
    <pc:docChg chg="undo custSel addSld delSld modSld">
      <pc:chgData name="Mario Leupolt" userId="00c0d93e9b07b019" providerId="LiveId" clId="{A60877B5-02E1-41CB-A054-857E0E8C7404}" dt="2021-06-25T07:13:34.059" v="653" actId="1076"/>
      <pc:docMkLst>
        <pc:docMk/>
      </pc:docMkLst>
      <pc:sldChg chg="modSp mod">
        <pc:chgData name="Mario Leupolt" userId="00c0d93e9b07b019" providerId="LiveId" clId="{A60877B5-02E1-41CB-A054-857E0E8C7404}" dt="2021-06-23T11:23:13.648" v="221" actId="20577"/>
        <pc:sldMkLst>
          <pc:docMk/>
          <pc:sldMk cId="3282097477" sldId="257"/>
        </pc:sldMkLst>
        <pc:spChg chg="mod">
          <ac:chgData name="Mario Leupolt" userId="00c0d93e9b07b019" providerId="LiveId" clId="{A60877B5-02E1-41CB-A054-857E0E8C7404}" dt="2021-06-23T11:23:13.648" v="221" actId="20577"/>
          <ac:spMkLst>
            <pc:docMk/>
            <pc:sldMk cId="3282097477" sldId="257"/>
            <ac:spMk id="6" creationId="{3D4CABAE-312C-4198-9018-672863FD0431}"/>
          </ac:spMkLst>
        </pc:spChg>
      </pc:sldChg>
      <pc:sldChg chg="modSp mod">
        <pc:chgData name="Mario Leupolt" userId="00c0d93e9b07b019" providerId="LiveId" clId="{A60877B5-02E1-41CB-A054-857E0E8C7404}" dt="2021-06-25T07:03:41.938" v="329" actId="20577"/>
        <pc:sldMkLst>
          <pc:docMk/>
          <pc:sldMk cId="3589943655" sldId="258"/>
        </pc:sldMkLst>
        <pc:spChg chg="mod">
          <ac:chgData name="Mario Leupolt" userId="00c0d93e9b07b019" providerId="LiveId" clId="{A60877B5-02E1-41CB-A054-857E0E8C7404}" dt="2021-06-23T11:23:17.554" v="223" actId="20577"/>
          <ac:spMkLst>
            <pc:docMk/>
            <pc:sldMk cId="3589943655" sldId="258"/>
            <ac:spMk id="7" creationId="{49E4AFC5-3100-4130-A864-C3CCFCB290B6}"/>
          </ac:spMkLst>
        </pc:spChg>
        <pc:spChg chg="mod">
          <ac:chgData name="Mario Leupolt" userId="00c0d93e9b07b019" providerId="LiveId" clId="{A60877B5-02E1-41CB-A054-857E0E8C7404}" dt="2021-06-25T07:03:41.938" v="329" actId="20577"/>
          <ac:spMkLst>
            <pc:docMk/>
            <pc:sldMk cId="3589943655" sldId="258"/>
            <ac:spMk id="23" creationId="{5A1B21D1-B2DA-4083-8831-AB45A5F11BA7}"/>
          </ac:spMkLst>
        </pc:spChg>
      </pc:sldChg>
      <pc:sldChg chg="addSp modSp mod">
        <pc:chgData name="Mario Leupolt" userId="00c0d93e9b07b019" providerId="LiveId" clId="{A60877B5-02E1-41CB-A054-857E0E8C7404}" dt="2021-06-25T07:13:34.059" v="653" actId="1076"/>
        <pc:sldMkLst>
          <pc:docMk/>
          <pc:sldMk cId="2069989422" sldId="259"/>
        </pc:sldMkLst>
        <pc:spChg chg="mod">
          <ac:chgData name="Mario Leupolt" userId="00c0d93e9b07b019" providerId="LiveId" clId="{A60877B5-02E1-41CB-A054-857E0E8C7404}" dt="2021-06-22T08:38:37.813" v="15" actId="20577"/>
          <ac:spMkLst>
            <pc:docMk/>
            <pc:sldMk cId="2069989422" sldId="259"/>
            <ac:spMk id="2" creationId="{06EE0CB5-7E21-4628-90B1-B41FC919EC95}"/>
          </ac:spMkLst>
        </pc:spChg>
        <pc:spChg chg="mod">
          <ac:chgData name="Mario Leupolt" userId="00c0d93e9b07b019" providerId="LiveId" clId="{A60877B5-02E1-41CB-A054-857E0E8C7404}" dt="2021-06-25T07:12:51.053" v="649" actId="20577"/>
          <ac:spMkLst>
            <pc:docMk/>
            <pc:sldMk cId="2069989422" sldId="259"/>
            <ac:spMk id="3" creationId="{F5947390-353C-4A90-94C7-1517E74FE9C1}"/>
          </ac:spMkLst>
        </pc:spChg>
        <pc:spChg chg="mod">
          <ac:chgData name="Mario Leupolt" userId="00c0d93e9b07b019" providerId="LiveId" clId="{A60877B5-02E1-41CB-A054-857E0E8C7404}" dt="2021-06-23T11:23:21.320" v="225" actId="20577"/>
          <ac:spMkLst>
            <pc:docMk/>
            <pc:sldMk cId="2069989422" sldId="259"/>
            <ac:spMk id="7" creationId="{16F27817-D862-4C3F-8F15-18B6217C9BFF}"/>
          </ac:spMkLst>
        </pc:spChg>
        <pc:spChg chg="add mod">
          <ac:chgData name="Mario Leupolt" userId="00c0d93e9b07b019" providerId="LiveId" clId="{A60877B5-02E1-41CB-A054-857E0E8C7404}" dt="2021-06-25T07:04:50.378" v="465" actId="1076"/>
          <ac:spMkLst>
            <pc:docMk/>
            <pc:sldMk cId="2069989422" sldId="259"/>
            <ac:spMk id="56" creationId="{FAABB0ED-6CB0-4988-AE89-470448F6F1B1}"/>
          </ac:spMkLst>
        </pc:spChg>
        <pc:picChg chg="mod">
          <ac:chgData name="Mario Leupolt" userId="00c0d93e9b07b019" providerId="LiveId" clId="{A60877B5-02E1-41CB-A054-857E0E8C7404}" dt="2021-06-25T07:13:34.059" v="653" actId="1076"/>
          <ac:picMkLst>
            <pc:docMk/>
            <pc:sldMk cId="2069989422" sldId="259"/>
            <ac:picMk id="53" creationId="{A78404F2-5DA6-4525-AB1B-0D854F3D1D5C}"/>
          </ac:picMkLst>
        </pc:picChg>
      </pc:sldChg>
      <pc:sldChg chg="modSp mod">
        <pc:chgData name="Mario Leupolt" userId="00c0d93e9b07b019" providerId="LiveId" clId="{A60877B5-02E1-41CB-A054-857E0E8C7404}" dt="2021-06-23T11:23:26.042" v="227" actId="20577"/>
        <pc:sldMkLst>
          <pc:docMk/>
          <pc:sldMk cId="1620876425" sldId="260"/>
        </pc:sldMkLst>
        <pc:spChg chg="mod">
          <ac:chgData name="Mario Leupolt" userId="00c0d93e9b07b019" providerId="LiveId" clId="{A60877B5-02E1-41CB-A054-857E0E8C7404}" dt="2021-06-23T11:23:26.042" v="227" actId="20577"/>
          <ac:spMkLst>
            <pc:docMk/>
            <pc:sldMk cId="1620876425" sldId="260"/>
            <ac:spMk id="9" creationId="{AB19AC17-17B8-416F-ABB1-F7A3C3CDA874}"/>
          </ac:spMkLst>
        </pc:spChg>
        <pc:spChg chg="mod">
          <ac:chgData name="Mario Leupolt" userId="00c0d93e9b07b019" providerId="LiveId" clId="{A60877B5-02E1-41CB-A054-857E0E8C7404}" dt="2021-06-23T07:13:42.178" v="22" actId="20577"/>
          <ac:spMkLst>
            <pc:docMk/>
            <pc:sldMk cId="1620876425" sldId="260"/>
            <ac:spMk id="12" creationId="{4BAA2BA5-1BE8-43A8-8EC1-6B21AB1D2634}"/>
          </ac:spMkLst>
        </pc:spChg>
      </pc:sldChg>
      <pc:sldChg chg="modSp mod">
        <pc:chgData name="Mario Leupolt" userId="00c0d93e9b07b019" providerId="LiveId" clId="{A60877B5-02E1-41CB-A054-857E0E8C7404}" dt="2021-06-25T07:10:24.791" v="631" actId="20577"/>
        <pc:sldMkLst>
          <pc:docMk/>
          <pc:sldMk cId="2756628346" sldId="261"/>
        </pc:sldMkLst>
        <pc:spChg chg="mod">
          <ac:chgData name="Mario Leupolt" userId="00c0d93e9b07b019" providerId="LiveId" clId="{A60877B5-02E1-41CB-A054-857E0E8C7404}" dt="2021-06-25T07:09:47.863" v="593" actId="20577"/>
          <ac:spMkLst>
            <pc:docMk/>
            <pc:sldMk cId="2756628346" sldId="261"/>
            <ac:spMk id="3" creationId="{1B5CB1C8-BB85-4FFF-BF7A-AE0705011584}"/>
          </ac:spMkLst>
        </pc:spChg>
        <pc:spChg chg="mod">
          <ac:chgData name="Mario Leupolt" userId="00c0d93e9b07b019" providerId="LiveId" clId="{A60877B5-02E1-41CB-A054-857E0E8C7404}" dt="2021-06-25T07:10:24.791" v="631" actId="20577"/>
          <ac:spMkLst>
            <pc:docMk/>
            <pc:sldMk cId="2756628346" sldId="261"/>
            <ac:spMk id="4" creationId="{FAB4F047-2B19-498F-8633-9261C225F603}"/>
          </ac:spMkLst>
        </pc:spChg>
        <pc:spChg chg="mod">
          <ac:chgData name="Mario Leupolt" userId="00c0d93e9b07b019" providerId="LiveId" clId="{A60877B5-02E1-41CB-A054-857E0E8C7404}" dt="2021-06-23T11:24:47.952" v="264" actId="20577"/>
          <ac:spMkLst>
            <pc:docMk/>
            <pc:sldMk cId="2756628346" sldId="261"/>
            <ac:spMk id="9" creationId="{B1FA64DD-FE31-43E6-98AE-975974E79894}"/>
          </ac:spMkLst>
        </pc:spChg>
        <pc:spChg chg="mod">
          <ac:chgData name="Mario Leupolt" userId="00c0d93e9b07b019" providerId="LiveId" clId="{A60877B5-02E1-41CB-A054-857E0E8C7404}" dt="2021-06-23T11:29:07.462" v="287" actId="1076"/>
          <ac:spMkLst>
            <pc:docMk/>
            <pc:sldMk cId="2756628346" sldId="261"/>
            <ac:spMk id="14" creationId="{FEAD7644-9AFB-48D3-AF0B-A8BBA9D84EC8}"/>
          </ac:spMkLst>
        </pc:spChg>
        <pc:spChg chg="mod">
          <ac:chgData name="Mario Leupolt" userId="00c0d93e9b07b019" providerId="LiveId" clId="{A60877B5-02E1-41CB-A054-857E0E8C7404}" dt="2021-06-23T11:29:13.166" v="288" actId="1076"/>
          <ac:spMkLst>
            <pc:docMk/>
            <pc:sldMk cId="2756628346" sldId="261"/>
            <ac:spMk id="15" creationId="{BBF9EEFC-C990-4B6E-A7CF-9366B35099B0}"/>
          </ac:spMkLst>
        </pc:spChg>
      </pc:sldChg>
      <pc:sldChg chg="modSp mod">
        <pc:chgData name="Mario Leupolt" userId="00c0d93e9b07b019" providerId="LiveId" clId="{A60877B5-02E1-41CB-A054-857E0E8C7404}" dt="2021-06-25T07:07:38.253" v="543" actId="1076"/>
        <pc:sldMkLst>
          <pc:docMk/>
          <pc:sldMk cId="3117987412" sldId="262"/>
        </pc:sldMkLst>
        <pc:spChg chg="mod">
          <ac:chgData name="Mario Leupolt" userId="00c0d93e9b07b019" providerId="LiveId" clId="{A60877B5-02E1-41CB-A054-857E0E8C7404}" dt="2021-06-23T11:24:52.440" v="267" actId="20577"/>
          <ac:spMkLst>
            <pc:docMk/>
            <pc:sldMk cId="3117987412" sldId="262"/>
            <ac:spMk id="21" creationId="{FB8CEA5F-3053-43B4-862B-380B9AFE076C}"/>
          </ac:spMkLst>
        </pc:spChg>
        <pc:spChg chg="mod">
          <ac:chgData name="Mario Leupolt" userId="00c0d93e9b07b019" providerId="LiveId" clId="{A60877B5-02E1-41CB-A054-857E0E8C7404}" dt="2021-06-25T07:07:38.253" v="543" actId="1076"/>
          <ac:spMkLst>
            <pc:docMk/>
            <pc:sldMk cId="3117987412" sldId="262"/>
            <ac:spMk id="26" creationId="{7343FF26-2F70-439A-8BB6-EE0D3FC3006D}"/>
          </ac:spMkLst>
        </pc:spChg>
        <pc:spChg chg="mod">
          <ac:chgData name="Mario Leupolt" userId="00c0d93e9b07b019" providerId="LiveId" clId="{A60877B5-02E1-41CB-A054-857E0E8C7404}" dt="2021-06-25T07:07:16.861" v="540" actId="1076"/>
          <ac:spMkLst>
            <pc:docMk/>
            <pc:sldMk cId="3117987412" sldId="262"/>
            <ac:spMk id="27" creationId="{C4582146-1A83-468A-81CD-1B00B6585E86}"/>
          </ac:spMkLst>
        </pc:spChg>
      </pc:sldChg>
      <pc:sldChg chg="addSp modSp mod modAnim">
        <pc:chgData name="Mario Leupolt" userId="00c0d93e9b07b019" providerId="LiveId" clId="{A60877B5-02E1-41CB-A054-857E0E8C7404}" dt="2021-06-25T07:08:12.267" v="566" actId="20577"/>
        <pc:sldMkLst>
          <pc:docMk/>
          <pc:sldMk cId="1639194429" sldId="264"/>
        </pc:sldMkLst>
        <pc:spChg chg="mod">
          <ac:chgData name="Mario Leupolt" userId="00c0d93e9b07b019" providerId="LiveId" clId="{A60877B5-02E1-41CB-A054-857E0E8C7404}" dt="2021-06-23T11:24:56.671" v="269" actId="20577"/>
          <ac:spMkLst>
            <pc:docMk/>
            <pc:sldMk cId="1639194429" sldId="264"/>
            <ac:spMk id="10" creationId="{EC073321-048E-41B2-A833-0F54EE2A3039}"/>
          </ac:spMkLst>
        </pc:spChg>
        <pc:spChg chg="add mod">
          <ac:chgData name="Mario Leupolt" userId="00c0d93e9b07b019" providerId="LiveId" clId="{A60877B5-02E1-41CB-A054-857E0E8C7404}" dt="2021-06-25T07:08:12.267" v="566" actId="20577"/>
          <ac:spMkLst>
            <pc:docMk/>
            <pc:sldMk cId="1639194429" sldId="264"/>
            <ac:spMk id="12" creationId="{C2E8A0F9-8504-492D-BE5C-B17D925210F8}"/>
          </ac:spMkLst>
        </pc:spChg>
        <pc:spChg chg="mod">
          <ac:chgData name="Mario Leupolt" userId="00c0d93e9b07b019" providerId="LiveId" clId="{A60877B5-02E1-41CB-A054-857E0E8C7404}" dt="2021-06-23T07:26:36.912" v="33" actId="20577"/>
          <ac:spMkLst>
            <pc:docMk/>
            <pc:sldMk cId="1639194429" sldId="264"/>
            <ac:spMk id="21" creationId="{DEDDCB75-57C5-423F-BE66-A6238D48BE5B}"/>
          </ac:spMkLst>
        </pc:spChg>
      </pc:sldChg>
      <pc:sldChg chg="modSp mod">
        <pc:chgData name="Mario Leupolt" userId="00c0d93e9b07b019" providerId="LiveId" clId="{A60877B5-02E1-41CB-A054-857E0E8C7404}" dt="2021-06-25T07:05:56.101" v="508" actId="1076"/>
        <pc:sldMkLst>
          <pc:docMk/>
          <pc:sldMk cId="242810631" sldId="265"/>
        </pc:sldMkLst>
        <pc:spChg chg="mod">
          <ac:chgData name="Mario Leupolt" userId="00c0d93e9b07b019" providerId="LiveId" clId="{A60877B5-02E1-41CB-A054-857E0E8C7404}" dt="2021-06-22T19:30:48.935" v="21" actId="20577"/>
          <ac:spMkLst>
            <pc:docMk/>
            <pc:sldMk cId="242810631" sldId="265"/>
            <ac:spMk id="3" creationId="{6A7035C2-E656-475C-BBA4-0F3C1323A14E}"/>
          </ac:spMkLst>
        </pc:spChg>
        <pc:spChg chg="mod">
          <ac:chgData name="Mario Leupolt" userId="00c0d93e9b07b019" providerId="LiveId" clId="{A60877B5-02E1-41CB-A054-857E0E8C7404}" dt="2021-06-23T11:24:38.645" v="260" actId="20577"/>
          <ac:spMkLst>
            <pc:docMk/>
            <pc:sldMk cId="242810631" sldId="265"/>
            <ac:spMk id="7" creationId="{6399C65D-269F-4A0B-BDDA-4EE9DA3EF610}"/>
          </ac:spMkLst>
        </pc:spChg>
        <pc:spChg chg="mod">
          <ac:chgData name="Mario Leupolt" userId="00c0d93e9b07b019" providerId="LiveId" clId="{A60877B5-02E1-41CB-A054-857E0E8C7404}" dt="2021-06-25T07:05:37.420" v="486" actId="1076"/>
          <ac:spMkLst>
            <pc:docMk/>
            <pc:sldMk cId="242810631" sldId="265"/>
            <ac:spMk id="8" creationId="{D4E19A29-D27D-4E9F-9B13-BF395F0A7FA7}"/>
          </ac:spMkLst>
        </pc:spChg>
        <pc:spChg chg="mod">
          <ac:chgData name="Mario Leupolt" userId="00c0d93e9b07b019" providerId="LiveId" clId="{A60877B5-02E1-41CB-A054-857E0E8C7404}" dt="2021-06-25T07:05:56.101" v="508" actId="1076"/>
          <ac:spMkLst>
            <pc:docMk/>
            <pc:sldMk cId="242810631" sldId="265"/>
            <ac:spMk id="15" creationId="{58F879D6-92C0-4D42-8C5D-DDCF378846E1}"/>
          </ac:spMkLst>
        </pc:spChg>
      </pc:sldChg>
      <pc:sldChg chg="modSp mod">
        <pc:chgData name="Mario Leupolt" userId="00c0d93e9b07b019" providerId="LiveId" clId="{A60877B5-02E1-41CB-A054-857E0E8C7404}" dt="2021-06-25T07:10:49.689" v="638" actId="20577"/>
        <pc:sldMkLst>
          <pc:docMk/>
          <pc:sldMk cId="3987266363" sldId="266"/>
        </pc:sldMkLst>
        <pc:spChg chg="mod">
          <ac:chgData name="Mario Leupolt" userId="00c0d93e9b07b019" providerId="LiveId" clId="{A60877B5-02E1-41CB-A054-857E0E8C7404}" dt="2021-06-25T07:10:49.689" v="638" actId="20577"/>
          <ac:spMkLst>
            <pc:docMk/>
            <pc:sldMk cId="3987266363" sldId="266"/>
            <ac:spMk id="3" creationId="{4546B388-DF81-42EC-925F-99FE4C89C843}"/>
          </ac:spMkLst>
        </pc:spChg>
        <pc:spChg chg="mod">
          <ac:chgData name="Mario Leupolt" userId="00c0d93e9b07b019" providerId="LiveId" clId="{A60877B5-02E1-41CB-A054-857E0E8C7404}" dt="2021-06-25T07:06:47.766" v="536" actId="1076"/>
          <ac:spMkLst>
            <pc:docMk/>
            <pc:sldMk cId="3987266363" sldId="266"/>
            <ac:spMk id="4" creationId="{DF4EF92B-BF2C-48B3-8DD6-BD6E1BBB30DB}"/>
          </ac:spMkLst>
        </pc:spChg>
        <pc:spChg chg="mod">
          <ac:chgData name="Mario Leupolt" userId="00c0d93e9b07b019" providerId="LiveId" clId="{A60877B5-02E1-41CB-A054-857E0E8C7404}" dt="2021-06-23T11:24:42.858" v="262" actId="20577"/>
          <ac:spMkLst>
            <pc:docMk/>
            <pc:sldMk cId="3987266363" sldId="266"/>
            <ac:spMk id="7" creationId="{6DFCA793-75BE-40CD-B3C4-B778127A842F}"/>
          </ac:spMkLst>
        </pc:spChg>
        <pc:spChg chg="mod">
          <ac:chgData name="Mario Leupolt" userId="00c0d93e9b07b019" providerId="LiveId" clId="{A60877B5-02E1-41CB-A054-857E0E8C7404}" dt="2021-06-25T07:06:18.421" v="529" actId="1076"/>
          <ac:spMkLst>
            <pc:docMk/>
            <pc:sldMk cId="3987266363" sldId="266"/>
            <ac:spMk id="25" creationId="{A8571F87-4DF9-4339-839F-89A5DB758132}"/>
          </ac:spMkLst>
        </pc:spChg>
        <pc:spChg chg="mod">
          <ac:chgData name="Mario Leupolt" userId="00c0d93e9b07b019" providerId="LiveId" clId="{A60877B5-02E1-41CB-A054-857E0E8C7404}" dt="2021-06-25T07:06:35.605" v="532" actId="1076"/>
          <ac:spMkLst>
            <pc:docMk/>
            <pc:sldMk cId="3987266363" sldId="266"/>
            <ac:spMk id="26" creationId="{59E480EC-E040-4678-81FC-F23253EFFD1B}"/>
          </ac:spMkLst>
        </pc:spChg>
        <pc:spChg chg="mod">
          <ac:chgData name="Mario Leupolt" userId="00c0d93e9b07b019" providerId="LiveId" clId="{A60877B5-02E1-41CB-A054-857E0E8C7404}" dt="2021-06-25T07:06:58.773" v="537" actId="1076"/>
          <ac:spMkLst>
            <pc:docMk/>
            <pc:sldMk cId="3987266363" sldId="266"/>
            <ac:spMk id="27" creationId="{316F7F17-495E-47EF-88B9-2CFFA853EC7C}"/>
          </ac:spMkLst>
        </pc:spChg>
      </pc:sldChg>
      <pc:sldChg chg="addSp delSp modSp mod modAnim">
        <pc:chgData name="Mario Leupolt" userId="00c0d93e9b07b019" providerId="LiveId" clId="{A60877B5-02E1-41CB-A054-857E0E8C7404}" dt="2021-06-23T11:26:21.486" v="277"/>
        <pc:sldMkLst>
          <pc:docMk/>
          <pc:sldMk cId="1554916363" sldId="267"/>
        </pc:sldMkLst>
        <pc:spChg chg="mod">
          <ac:chgData name="Mario Leupolt" userId="00c0d93e9b07b019" providerId="LiveId" clId="{A60877B5-02E1-41CB-A054-857E0E8C7404}" dt="2021-06-23T09:44:55.340" v="131" actId="207"/>
          <ac:spMkLst>
            <pc:docMk/>
            <pc:sldMk cId="1554916363" sldId="267"/>
            <ac:spMk id="3" creationId="{7CA7107A-10A3-4D6A-907A-3AC120F78885}"/>
          </ac:spMkLst>
        </pc:spChg>
        <pc:spChg chg="mod">
          <ac:chgData name="Mario Leupolt" userId="00c0d93e9b07b019" providerId="LiveId" clId="{A60877B5-02E1-41CB-A054-857E0E8C7404}" dt="2021-06-23T11:25:00.984" v="271" actId="20577"/>
          <ac:spMkLst>
            <pc:docMk/>
            <pc:sldMk cId="1554916363" sldId="267"/>
            <ac:spMk id="6" creationId="{DEF986BD-CA0E-4ADE-A249-DE59267B57A1}"/>
          </ac:spMkLst>
        </pc:spChg>
        <pc:spChg chg="add mod">
          <ac:chgData name="Mario Leupolt" userId="00c0d93e9b07b019" providerId="LiveId" clId="{A60877B5-02E1-41CB-A054-857E0E8C7404}" dt="2021-06-23T07:52:52.346" v="58"/>
          <ac:spMkLst>
            <pc:docMk/>
            <pc:sldMk cId="1554916363" sldId="267"/>
            <ac:spMk id="15" creationId="{8698177A-758E-4317-A4F7-CD5624643C45}"/>
          </ac:spMkLst>
        </pc:spChg>
        <pc:grpChg chg="add mod">
          <ac:chgData name="Mario Leupolt" userId="00c0d93e9b07b019" providerId="LiveId" clId="{A60877B5-02E1-41CB-A054-857E0E8C7404}" dt="2021-06-23T11:26:17.377" v="276" actId="164"/>
          <ac:grpSpMkLst>
            <pc:docMk/>
            <pc:sldMk cId="1554916363" sldId="267"/>
            <ac:grpSpMk id="17" creationId="{92DE7524-6C5C-4990-B812-5D047245EBC0}"/>
          </ac:grpSpMkLst>
        </pc:grpChg>
        <pc:grpChg chg="mod">
          <ac:chgData name="Mario Leupolt" userId="00c0d93e9b07b019" providerId="LiveId" clId="{A60877B5-02E1-41CB-A054-857E0E8C7404}" dt="2021-06-23T11:26:17.377" v="276" actId="164"/>
          <ac:grpSpMkLst>
            <pc:docMk/>
            <pc:sldMk cId="1554916363" sldId="267"/>
            <ac:grpSpMk id="21" creationId="{66216A2A-DA62-48FD-AE9D-F1825A27A50C}"/>
          </ac:grpSpMkLst>
        </pc:grpChg>
        <pc:picChg chg="add mod">
          <ac:chgData name="Mario Leupolt" userId="00c0d93e9b07b019" providerId="LiveId" clId="{A60877B5-02E1-41CB-A054-857E0E8C7404}" dt="2021-06-23T11:26:17.377" v="276" actId="164"/>
          <ac:picMkLst>
            <pc:docMk/>
            <pc:sldMk cId="1554916363" sldId="267"/>
            <ac:picMk id="8" creationId="{7BD8A94F-3AC1-4EF0-8992-7A6C9FF6019B}"/>
          </ac:picMkLst>
        </pc:picChg>
        <pc:picChg chg="add mod">
          <ac:chgData name="Mario Leupolt" userId="00c0d93e9b07b019" providerId="LiveId" clId="{A60877B5-02E1-41CB-A054-857E0E8C7404}" dt="2021-06-23T11:26:17.377" v="276" actId="164"/>
          <ac:picMkLst>
            <pc:docMk/>
            <pc:sldMk cId="1554916363" sldId="267"/>
            <ac:picMk id="10" creationId="{E53920F5-A9F3-4EF2-A3D9-50E3F802F23D}"/>
          </ac:picMkLst>
        </pc:picChg>
        <pc:picChg chg="add mod">
          <ac:chgData name="Mario Leupolt" userId="00c0d93e9b07b019" providerId="LiveId" clId="{A60877B5-02E1-41CB-A054-857E0E8C7404}" dt="2021-06-23T11:26:17.377" v="276" actId="164"/>
          <ac:picMkLst>
            <pc:docMk/>
            <pc:sldMk cId="1554916363" sldId="267"/>
            <ac:picMk id="12" creationId="{3E394ECA-99C7-4F12-8E11-B350F9E91005}"/>
          </ac:picMkLst>
        </pc:picChg>
        <pc:picChg chg="del">
          <ac:chgData name="Mario Leupolt" userId="00c0d93e9b07b019" providerId="LiveId" clId="{A60877B5-02E1-41CB-A054-857E0E8C7404}" dt="2021-06-23T09:39:37.718" v="61" actId="478"/>
          <ac:picMkLst>
            <pc:docMk/>
            <pc:sldMk cId="1554916363" sldId="267"/>
            <ac:picMk id="16" creationId="{01D727B6-D3F1-400D-AE99-2352F05653C5}"/>
          </ac:picMkLst>
        </pc:picChg>
        <pc:picChg chg="del">
          <ac:chgData name="Mario Leupolt" userId="00c0d93e9b07b019" providerId="LiveId" clId="{A60877B5-02E1-41CB-A054-857E0E8C7404}" dt="2021-06-23T09:39:39.967" v="62" actId="478"/>
          <ac:picMkLst>
            <pc:docMk/>
            <pc:sldMk cId="1554916363" sldId="267"/>
            <ac:picMk id="18" creationId="{E6B89A95-21BF-4180-9D76-F2EEE18024A3}"/>
          </ac:picMkLst>
        </pc:picChg>
        <pc:picChg chg="del">
          <ac:chgData name="Mario Leupolt" userId="00c0d93e9b07b019" providerId="LiveId" clId="{A60877B5-02E1-41CB-A054-857E0E8C7404}" dt="2021-06-23T09:39:42.227" v="63" actId="478"/>
          <ac:picMkLst>
            <pc:docMk/>
            <pc:sldMk cId="1554916363" sldId="267"/>
            <ac:picMk id="20" creationId="{8C213692-41BC-4739-BED2-D8F1FBFE4344}"/>
          </ac:picMkLst>
        </pc:picChg>
      </pc:sldChg>
      <pc:sldChg chg="modSp mod">
        <pc:chgData name="Mario Leupolt" userId="00c0d93e9b07b019" providerId="LiveId" clId="{A60877B5-02E1-41CB-A054-857E0E8C7404}" dt="2021-06-23T11:25:09.518" v="275" actId="20577"/>
        <pc:sldMkLst>
          <pc:docMk/>
          <pc:sldMk cId="4153580312" sldId="268"/>
        </pc:sldMkLst>
        <pc:spChg chg="mod">
          <ac:chgData name="Mario Leupolt" userId="00c0d93e9b07b019" providerId="LiveId" clId="{A60877B5-02E1-41CB-A054-857E0E8C7404}" dt="2021-06-23T11:25:09.518" v="275" actId="20577"/>
          <ac:spMkLst>
            <pc:docMk/>
            <pc:sldMk cId="4153580312" sldId="268"/>
            <ac:spMk id="6" creationId="{467BFF45-4934-451F-8C6F-62280FC47999}"/>
          </ac:spMkLst>
        </pc:spChg>
      </pc:sldChg>
      <pc:sldChg chg="modSp del mod">
        <pc:chgData name="Mario Leupolt" userId="00c0d93e9b07b019" providerId="LiveId" clId="{A60877B5-02E1-41CB-A054-857E0E8C7404}" dt="2021-06-23T10:07:30.567" v="159" actId="2696"/>
        <pc:sldMkLst>
          <pc:docMk/>
          <pc:sldMk cId="3765188789" sldId="269"/>
        </pc:sldMkLst>
        <pc:spChg chg="mod">
          <ac:chgData name="Mario Leupolt" userId="00c0d93e9b07b019" providerId="LiveId" clId="{A60877B5-02E1-41CB-A054-857E0E8C7404}" dt="2021-06-22T19:28:52.547" v="17" actId="20577"/>
          <ac:spMkLst>
            <pc:docMk/>
            <pc:sldMk cId="3765188789" sldId="269"/>
            <ac:spMk id="2" creationId="{30B47288-E5F6-4AAC-AA14-44B99C0141B9}"/>
          </ac:spMkLst>
        </pc:spChg>
      </pc:sldChg>
      <pc:sldChg chg="addSp delSp modSp mod">
        <pc:chgData name="Mario Leupolt" userId="00c0d93e9b07b019" providerId="LiveId" clId="{A60877B5-02E1-41CB-A054-857E0E8C7404}" dt="2021-06-23T11:26:27.485" v="278" actId="164"/>
        <pc:sldMkLst>
          <pc:docMk/>
          <pc:sldMk cId="4285659393" sldId="272"/>
        </pc:sldMkLst>
        <pc:spChg chg="mod">
          <ac:chgData name="Mario Leupolt" userId="00c0d93e9b07b019" providerId="LiveId" clId="{A60877B5-02E1-41CB-A054-857E0E8C7404}" dt="2021-06-23T09:44:40.897" v="119" actId="20577"/>
          <ac:spMkLst>
            <pc:docMk/>
            <pc:sldMk cId="4285659393" sldId="272"/>
            <ac:spMk id="3" creationId="{7CA7107A-10A3-4D6A-907A-3AC120F78885}"/>
          </ac:spMkLst>
        </pc:spChg>
        <pc:spChg chg="mod">
          <ac:chgData name="Mario Leupolt" userId="00c0d93e9b07b019" providerId="LiveId" clId="{A60877B5-02E1-41CB-A054-857E0E8C7404}" dt="2021-06-23T11:25:04.758" v="273" actId="20577"/>
          <ac:spMkLst>
            <pc:docMk/>
            <pc:sldMk cId="4285659393" sldId="272"/>
            <ac:spMk id="6" creationId="{DEF986BD-CA0E-4ADE-A249-DE59267B57A1}"/>
          </ac:spMkLst>
        </pc:spChg>
        <pc:spChg chg="add mod">
          <ac:chgData name="Mario Leupolt" userId="00c0d93e9b07b019" providerId="LiveId" clId="{A60877B5-02E1-41CB-A054-857E0E8C7404}" dt="2021-06-23T07:52:43.410" v="55"/>
          <ac:spMkLst>
            <pc:docMk/>
            <pc:sldMk cId="4285659393" sldId="272"/>
            <ac:spMk id="14" creationId="{D60FB1F6-C62B-4F2B-AC72-D441E5F45F34}"/>
          </ac:spMkLst>
        </pc:spChg>
        <pc:grpChg chg="mod">
          <ac:chgData name="Mario Leupolt" userId="00c0d93e9b07b019" providerId="LiveId" clId="{A60877B5-02E1-41CB-A054-857E0E8C7404}" dt="2021-06-23T11:26:27.485" v="278" actId="164"/>
          <ac:grpSpMkLst>
            <pc:docMk/>
            <pc:sldMk cId="4285659393" sldId="272"/>
            <ac:grpSpMk id="16" creationId="{CEB12913-3ECA-437E-861D-7C1D23161C60}"/>
          </ac:grpSpMkLst>
        </pc:grpChg>
        <pc:grpChg chg="add mod">
          <ac:chgData name="Mario Leupolt" userId="00c0d93e9b07b019" providerId="LiveId" clId="{A60877B5-02E1-41CB-A054-857E0E8C7404}" dt="2021-06-23T11:26:27.485" v="278" actId="164"/>
          <ac:grpSpMkLst>
            <pc:docMk/>
            <pc:sldMk cId="4285659393" sldId="272"/>
            <ac:grpSpMk id="20" creationId="{CD5169E1-7215-4836-99EE-CF92A8FDCFA7}"/>
          </ac:grpSpMkLst>
        </pc:grpChg>
        <pc:grpChg chg="add mod">
          <ac:chgData name="Mario Leupolt" userId="00c0d93e9b07b019" providerId="LiveId" clId="{A60877B5-02E1-41CB-A054-857E0E8C7404}" dt="2021-06-23T11:26:27.485" v="278" actId="164"/>
          <ac:grpSpMkLst>
            <pc:docMk/>
            <pc:sldMk cId="4285659393" sldId="272"/>
            <ac:grpSpMk id="21" creationId="{BD4619A0-7571-48AE-A1A8-A398F8B0AE50}"/>
          </ac:grpSpMkLst>
        </pc:grpChg>
        <pc:picChg chg="add mod">
          <ac:chgData name="Mario Leupolt" userId="00c0d93e9b07b019" providerId="LiveId" clId="{A60877B5-02E1-41CB-A054-857E0E8C7404}" dt="2021-06-23T09:43:38.305" v="99" actId="164"/>
          <ac:picMkLst>
            <pc:docMk/>
            <pc:sldMk cId="4285659393" sldId="272"/>
            <ac:picMk id="10" creationId="{6D6B7F36-EA56-4C48-A5EA-BA9394F3E2B2}"/>
          </ac:picMkLst>
        </pc:picChg>
        <pc:picChg chg="del">
          <ac:chgData name="Mario Leupolt" userId="00c0d93e9b07b019" providerId="LiveId" clId="{A60877B5-02E1-41CB-A054-857E0E8C7404}" dt="2021-06-23T09:42:08.762" v="86" actId="478"/>
          <ac:picMkLst>
            <pc:docMk/>
            <pc:sldMk cId="4285659393" sldId="272"/>
            <ac:picMk id="11" creationId="{BB27FAFA-02F9-4C43-B327-1BCA857B5995}"/>
          </ac:picMkLst>
        </pc:picChg>
        <pc:picChg chg="del">
          <ac:chgData name="Mario Leupolt" userId="00c0d93e9b07b019" providerId="LiveId" clId="{A60877B5-02E1-41CB-A054-857E0E8C7404}" dt="2021-06-23T09:42:08.762" v="86" actId="478"/>
          <ac:picMkLst>
            <pc:docMk/>
            <pc:sldMk cId="4285659393" sldId="272"/>
            <ac:picMk id="13" creationId="{6D31BD00-BA82-4436-B0C4-200478221D88}"/>
          </ac:picMkLst>
        </pc:picChg>
        <pc:picChg chg="del">
          <ac:chgData name="Mario Leupolt" userId="00c0d93e9b07b019" providerId="LiveId" clId="{A60877B5-02E1-41CB-A054-857E0E8C7404}" dt="2021-06-23T09:42:08.762" v="86" actId="478"/>
          <ac:picMkLst>
            <pc:docMk/>
            <pc:sldMk cId="4285659393" sldId="272"/>
            <ac:picMk id="15" creationId="{2F13B1B3-447C-40DB-8016-13A3E5FD15B9}"/>
          </ac:picMkLst>
        </pc:picChg>
        <pc:picChg chg="add mod">
          <ac:chgData name="Mario Leupolt" userId="00c0d93e9b07b019" providerId="LiveId" clId="{A60877B5-02E1-41CB-A054-857E0E8C7404}" dt="2021-06-23T09:44:13.505" v="104" actId="1076"/>
          <ac:picMkLst>
            <pc:docMk/>
            <pc:sldMk cId="4285659393" sldId="272"/>
            <ac:picMk id="17" creationId="{228EC257-84B7-4E72-AE5B-43268E7E6BCB}"/>
          </ac:picMkLst>
        </pc:picChg>
        <pc:picChg chg="add mod">
          <ac:chgData name="Mario Leupolt" userId="00c0d93e9b07b019" providerId="LiveId" clId="{A60877B5-02E1-41CB-A054-857E0E8C7404}" dt="2021-06-23T09:44:15.930" v="105" actId="1076"/>
          <ac:picMkLst>
            <pc:docMk/>
            <pc:sldMk cId="4285659393" sldId="272"/>
            <ac:picMk id="19" creationId="{97B46896-692A-4B57-B970-01504BFF6CE7}"/>
          </ac:picMkLst>
        </pc:picChg>
      </pc:sldChg>
      <pc:sldChg chg="delSp modSp mod">
        <pc:chgData name="Mario Leupolt" userId="00c0d93e9b07b019" providerId="LiveId" clId="{A60877B5-02E1-41CB-A054-857E0E8C7404}" dt="2021-06-23T11:24:28.798" v="256" actId="20577"/>
        <pc:sldMkLst>
          <pc:docMk/>
          <pc:sldMk cId="2530058700" sldId="273"/>
        </pc:sldMkLst>
        <pc:spChg chg="mod">
          <ac:chgData name="Mario Leupolt" userId="00c0d93e9b07b019" providerId="LiveId" clId="{A60877B5-02E1-41CB-A054-857E0E8C7404}" dt="2021-06-23T10:05:34.471" v="134"/>
          <ac:spMkLst>
            <pc:docMk/>
            <pc:sldMk cId="2530058700" sldId="273"/>
            <ac:spMk id="3" creationId="{F7E4380C-BCFC-409D-AA9A-D50883AC3E3C}"/>
          </ac:spMkLst>
        </pc:spChg>
        <pc:spChg chg="mod">
          <ac:chgData name="Mario Leupolt" userId="00c0d93e9b07b019" providerId="LiveId" clId="{A60877B5-02E1-41CB-A054-857E0E8C7404}" dt="2021-06-23T11:24:28.798" v="256" actId="20577"/>
          <ac:spMkLst>
            <pc:docMk/>
            <pc:sldMk cId="2530058700" sldId="273"/>
            <ac:spMk id="9" creationId="{AB19AC17-17B8-416F-ABB1-F7A3C3CDA874}"/>
          </ac:spMkLst>
        </pc:spChg>
        <pc:spChg chg="mod">
          <ac:chgData name="Mario Leupolt" userId="00c0d93e9b07b019" providerId="LiveId" clId="{A60877B5-02E1-41CB-A054-857E0E8C7404}" dt="2021-06-23T10:05:52.399" v="140" actId="1076"/>
          <ac:spMkLst>
            <pc:docMk/>
            <pc:sldMk cId="2530058700" sldId="273"/>
            <ac:spMk id="28" creationId="{CFD163B5-0D32-4093-848C-24FBFA049F8F}"/>
          </ac:spMkLst>
        </pc:spChg>
        <pc:grpChg chg="del">
          <ac:chgData name="Mario Leupolt" userId="00c0d93e9b07b019" providerId="LiveId" clId="{A60877B5-02E1-41CB-A054-857E0E8C7404}" dt="2021-06-23T10:05:41.075" v="137" actId="478"/>
          <ac:grpSpMkLst>
            <pc:docMk/>
            <pc:sldMk cId="2530058700" sldId="273"/>
            <ac:grpSpMk id="25" creationId="{94F78986-01DA-437A-9F3D-4DD9BC0637F8}"/>
          </ac:grpSpMkLst>
        </pc:grpChg>
        <pc:grpChg chg="del">
          <ac:chgData name="Mario Leupolt" userId="00c0d93e9b07b019" providerId="LiveId" clId="{A60877B5-02E1-41CB-A054-857E0E8C7404}" dt="2021-06-23T10:05:42.106" v="138" actId="478"/>
          <ac:grpSpMkLst>
            <pc:docMk/>
            <pc:sldMk cId="2530058700" sldId="273"/>
            <ac:grpSpMk id="26" creationId="{4A3AE3CF-3B66-4E44-9110-8877430929E8}"/>
          </ac:grpSpMkLst>
        </pc:grpChg>
        <pc:grpChg chg="del">
          <ac:chgData name="Mario Leupolt" userId="00c0d93e9b07b019" providerId="LiveId" clId="{A60877B5-02E1-41CB-A054-857E0E8C7404}" dt="2021-06-23T10:05:38.727" v="135" actId="478"/>
          <ac:grpSpMkLst>
            <pc:docMk/>
            <pc:sldMk cId="2530058700" sldId="273"/>
            <ac:grpSpMk id="27" creationId="{9AC7CDA2-04A6-436F-B3C4-A5084A230047}"/>
          </ac:grpSpMkLst>
        </pc:grpChg>
        <pc:grpChg chg="del">
          <ac:chgData name="Mario Leupolt" userId="00c0d93e9b07b019" providerId="LiveId" clId="{A60877B5-02E1-41CB-A054-857E0E8C7404}" dt="2021-06-23T10:06:04.191" v="142" actId="478"/>
          <ac:grpSpMkLst>
            <pc:docMk/>
            <pc:sldMk cId="2530058700" sldId="273"/>
            <ac:grpSpMk id="33" creationId="{9D76234B-E7FC-42C8-83C3-B71E577D3FCD}"/>
          </ac:grpSpMkLst>
        </pc:grpChg>
        <pc:picChg chg="del mod">
          <ac:chgData name="Mario Leupolt" userId="00c0d93e9b07b019" providerId="LiveId" clId="{A60877B5-02E1-41CB-A054-857E0E8C7404}" dt="2021-06-23T10:06:36.681" v="147" actId="21"/>
          <ac:picMkLst>
            <pc:docMk/>
            <pc:sldMk cId="2530058700" sldId="273"/>
            <ac:picMk id="12" creationId="{EFF61339-AC93-4414-933A-1352521D7E02}"/>
          </ac:picMkLst>
        </pc:picChg>
        <pc:picChg chg="mod">
          <ac:chgData name="Mario Leupolt" userId="00c0d93e9b07b019" providerId="LiveId" clId="{A60877B5-02E1-41CB-A054-857E0E8C7404}" dt="2021-06-23T10:05:58.959" v="141" actId="1076"/>
          <ac:picMkLst>
            <pc:docMk/>
            <pc:sldMk cId="2530058700" sldId="273"/>
            <ac:picMk id="31" creationId="{2F36C3FB-98CE-47CE-B5D2-ECDC18D8EB1A}"/>
          </ac:picMkLst>
        </pc:picChg>
      </pc:sldChg>
      <pc:sldChg chg="addSp delSp modSp add mod delAnim">
        <pc:chgData name="Mario Leupolt" userId="00c0d93e9b07b019" providerId="LiveId" clId="{A60877B5-02E1-41CB-A054-857E0E8C7404}" dt="2021-06-23T11:23:30.801" v="229" actId="20577"/>
        <pc:sldMkLst>
          <pc:docMk/>
          <pc:sldMk cId="345126842" sldId="274"/>
        </pc:sldMkLst>
        <pc:spChg chg="mod">
          <ac:chgData name="Mario Leupolt" userId="00c0d93e9b07b019" providerId="LiveId" clId="{A60877B5-02E1-41CB-A054-857E0E8C7404}" dt="2021-06-23T11:23:30.801" v="229" actId="20577"/>
          <ac:spMkLst>
            <pc:docMk/>
            <pc:sldMk cId="345126842" sldId="274"/>
            <ac:spMk id="9" creationId="{AB19AC17-17B8-416F-ABB1-F7A3C3CDA874}"/>
          </ac:spMkLst>
        </pc:spChg>
        <pc:spChg chg="del">
          <ac:chgData name="Mario Leupolt" userId="00c0d93e9b07b019" providerId="LiveId" clId="{A60877B5-02E1-41CB-A054-857E0E8C7404}" dt="2021-06-23T10:07:05.617" v="153" actId="478"/>
          <ac:spMkLst>
            <pc:docMk/>
            <pc:sldMk cId="345126842" sldId="274"/>
            <ac:spMk id="28" creationId="{CFD163B5-0D32-4093-848C-24FBFA049F8F}"/>
          </ac:spMkLst>
        </pc:spChg>
        <pc:spChg chg="mod">
          <ac:chgData name="Mario Leupolt" userId="00c0d93e9b07b019" providerId="LiveId" clId="{A60877B5-02E1-41CB-A054-857E0E8C7404}" dt="2021-06-23T10:08:51.297" v="171"/>
          <ac:spMkLst>
            <pc:docMk/>
            <pc:sldMk cId="345126842" sldId="274"/>
            <ac:spMk id="35" creationId="{74FFE549-F801-40C7-830A-C813270AE99A}"/>
          </ac:spMkLst>
        </pc:spChg>
        <pc:spChg chg="mod">
          <ac:chgData name="Mario Leupolt" userId="00c0d93e9b07b019" providerId="LiveId" clId="{A60877B5-02E1-41CB-A054-857E0E8C7404}" dt="2021-06-23T10:08:51.297" v="171"/>
          <ac:spMkLst>
            <pc:docMk/>
            <pc:sldMk cId="345126842" sldId="274"/>
            <ac:spMk id="36" creationId="{C790BE95-3947-4D41-8916-5F87DB572FEF}"/>
          </ac:spMkLst>
        </pc:spChg>
        <pc:spChg chg="mod">
          <ac:chgData name="Mario Leupolt" userId="00c0d93e9b07b019" providerId="LiveId" clId="{A60877B5-02E1-41CB-A054-857E0E8C7404}" dt="2021-06-23T10:08:51.297" v="171"/>
          <ac:spMkLst>
            <pc:docMk/>
            <pc:sldMk cId="345126842" sldId="274"/>
            <ac:spMk id="37" creationId="{CAB1D9D6-1315-428C-AF57-F4435B79704C}"/>
          </ac:spMkLst>
        </pc:spChg>
        <pc:spChg chg="mod">
          <ac:chgData name="Mario Leupolt" userId="00c0d93e9b07b019" providerId="LiveId" clId="{A60877B5-02E1-41CB-A054-857E0E8C7404}" dt="2021-06-23T10:08:51.297" v="171"/>
          <ac:spMkLst>
            <pc:docMk/>
            <pc:sldMk cId="345126842" sldId="274"/>
            <ac:spMk id="38" creationId="{021D8B7A-4A69-4361-A2E9-160CDB14D0D1}"/>
          </ac:spMkLst>
        </pc:spChg>
        <pc:spChg chg="mod">
          <ac:chgData name="Mario Leupolt" userId="00c0d93e9b07b019" providerId="LiveId" clId="{A60877B5-02E1-41CB-A054-857E0E8C7404}" dt="2021-06-23T10:08:51.297" v="171"/>
          <ac:spMkLst>
            <pc:docMk/>
            <pc:sldMk cId="345126842" sldId="274"/>
            <ac:spMk id="39" creationId="{750BE7B8-DAE1-4725-9108-5E900577BBD5}"/>
          </ac:spMkLst>
        </pc:spChg>
        <pc:spChg chg="mod">
          <ac:chgData name="Mario Leupolt" userId="00c0d93e9b07b019" providerId="LiveId" clId="{A60877B5-02E1-41CB-A054-857E0E8C7404}" dt="2021-06-23T10:08:51.297" v="171"/>
          <ac:spMkLst>
            <pc:docMk/>
            <pc:sldMk cId="345126842" sldId="274"/>
            <ac:spMk id="40" creationId="{83A3C61E-800F-4DF1-9641-28C4E7801C03}"/>
          </ac:spMkLst>
        </pc:spChg>
        <pc:spChg chg="mod">
          <ac:chgData name="Mario Leupolt" userId="00c0d93e9b07b019" providerId="LiveId" clId="{A60877B5-02E1-41CB-A054-857E0E8C7404}" dt="2021-06-23T10:08:51.297" v="171"/>
          <ac:spMkLst>
            <pc:docMk/>
            <pc:sldMk cId="345126842" sldId="274"/>
            <ac:spMk id="41" creationId="{19E49121-2DD1-48F1-861E-C28DFB5A4FD4}"/>
          </ac:spMkLst>
        </pc:spChg>
        <pc:grpChg chg="mod">
          <ac:chgData name="Mario Leupolt" userId="00c0d93e9b07b019" providerId="LiveId" clId="{A60877B5-02E1-41CB-A054-857E0E8C7404}" dt="2021-06-23T10:07:15.943" v="156" actId="1076"/>
          <ac:grpSpMkLst>
            <pc:docMk/>
            <pc:sldMk cId="345126842" sldId="274"/>
            <ac:grpSpMk id="25" creationId="{94F78986-01DA-437A-9F3D-4DD9BC0637F8}"/>
          </ac:grpSpMkLst>
        </pc:grpChg>
        <pc:grpChg chg="mod">
          <ac:chgData name="Mario Leupolt" userId="00c0d93e9b07b019" providerId="LiveId" clId="{A60877B5-02E1-41CB-A054-857E0E8C7404}" dt="2021-06-23T10:07:19.295" v="157" actId="1076"/>
          <ac:grpSpMkLst>
            <pc:docMk/>
            <pc:sldMk cId="345126842" sldId="274"/>
            <ac:grpSpMk id="26" creationId="{4A3AE3CF-3B66-4E44-9110-8877430929E8}"/>
          </ac:grpSpMkLst>
        </pc:grpChg>
        <pc:grpChg chg="del mod">
          <ac:chgData name="Mario Leupolt" userId="00c0d93e9b07b019" providerId="LiveId" clId="{A60877B5-02E1-41CB-A054-857E0E8C7404}" dt="2021-06-23T10:08:49.728" v="170" actId="478"/>
          <ac:grpSpMkLst>
            <pc:docMk/>
            <pc:sldMk cId="345126842" sldId="274"/>
            <ac:grpSpMk id="27" creationId="{9AC7CDA2-04A6-436F-B3C4-A5084A230047}"/>
          </ac:grpSpMkLst>
        </pc:grpChg>
        <pc:grpChg chg="add mod">
          <ac:chgData name="Mario Leupolt" userId="00c0d93e9b07b019" providerId="LiveId" clId="{A60877B5-02E1-41CB-A054-857E0E8C7404}" dt="2021-06-23T10:08:51.297" v="171"/>
          <ac:grpSpMkLst>
            <pc:docMk/>
            <pc:sldMk cId="345126842" sldId="274"/>
            <ac:grpSpMk id="30" creationId="{A7E638EC-EDB7-4814-8E28-B548B1EFC85F}"/>
          </ac:grpSpMkLst>
        </pc:grpChg>
        <pc:grpChg chg="del">
          <ac:chgData name="Mario Leupolt" userId="00c0d93e9b07b019" providerId="LiveId" clId="{A60877B5-02E1-41CB-A054-857E0E8C7404}" dt="2021-06-23T10:07:03.572" v="152" actId="478"/>
          <ac:grpSpMkLst>
            <pc:docMk/>
            <pc:sldMk cId="345126842" sldId="274"/>
            <ac:grpSpMk id="33" creationId="{9D76234B-E7FC-42C8-83C3-B71E577D3FCD}"/>
          </ac:grpSpMkLst>
        </pc:grpChg>
        <pc:grpChg chg="mod">
          <ac:chgData name="Mario Leupolt" userId="00c0d93e9b07b019" providerId="LiveId" clId="{A60877B5-02E1-41CB-A054-857E0E8C7404}" dt="2021-06-23T10:08:51.297" v="171"/>
          <ac:grpSpMkLst>
            <pc:docMk/>
            <pc:sldMk cId="345126842" sldId="274"/>
            <ac:grpSpMk id="34" creationId="{30262D23-ED72-4DA2-B36E-A83229F76EAA}"/>
          </ac:grpSpMkLst>
        </pc:grpChg>
        <pc:picChg chg="del">
          <ac:chgData name="Mario Leupolt" userId="00c0d93e9b07b019" providerId="LiveId" clId="{A60877B5-02E1-41CB-A054-857E0E8C7404}" dt="2021-06-23T10:07:06.559" v="154" actId="478"/>
          <ac:picMkLst>
            <pc:docMk/>
            <pc:sldMk cId="345126842" sldId="274"/>
            <ac:picMk id="31" creationId="{2F36C3FB-98CE-47CE-B5D2-ECDC18D8EB1A}"/>
          </ac:picMkLst>
        </pc:picChg>
      </pc:sldChg>
      <pc:sldChg chg="addSp modSp add mod">
        <pc:chgData name="Mario Leupolt" userId="00c0d93e9b07b019" providerId="LiveId" clId="{A60877B5-02E1-41CB-A054-857E0E8C7404}" dt="2021-06-23T11:24:34.073" v="258" actId="20577"/>
        <pc:sldMkLst>
          <pc:docMk/>
          <pc:sldMk cId="3058948221" sldId="275"/>
        </pc:sldMkLst>
        <pc:spChg chg="mod">
          <ac:chgData name="Mario Leupolt" userId="00c0d93e9b07b019" providerId="LiveId" clId="{A60877B5-02E1-41CB-A054-857E0E8C7404}" dt="2021-06-23T11:24:34.073" v="258" actId="20577"/>
          <ac:spMkLst>
            <pc:docMk/>
            <pc:sldMk cId="3058948221" sldId="275"/>
            <ac:spMk id="9" creationId="{AB19AC17-17B8-416F-ABB1-F7A3C3CDA874}"/>
          </ac:spMkLst>
        </pc:spChg>
        <pc:picChg chg="add mod">
          <ac:chgData name="Mario Leupolt" userId="00c0d93e9b07b019" providerId="LiveId" clId="{A60877B5-02E1-41CB-A054-857E0E8C7404}" dt="2021-06-23T10:06:54.848" v="151" actId="14100"/>
          <ac:picMkLst>
            <pc:docMk/>
            <pc:sldMk cId="3058948221" sldId="275"/>
            <ac:picMk id="10" creationId="{D6884A8C-63C4-41F4-B221-4790CC40577A}"/>
          </ac:picMkLst>
        </pc:picChg>
      </pc:sldChg>
      <pc:sldChg chg="addSp delSp modSp add mod">
        <pc:chgData name="Mario Leupolt" userId="00c0d93e9b07b019" providerId="LiveId" clId="{A60877B5-02E1-41CB-A054-857E0E8C7404}" dt="2021-06-23T11:23:33.891" v="231" actId="20577"/>
        <pc:sldMkLst>
          <pc:docMk/>
          <pc:sldMk cId="2203644960" sldId="276"/>
        </pc:sldMkLst>
        <pc:spChg chg="add mod">
          <ac:chgData name="Mario Leupolt" userId="00c0d93e9b07b019" providerId="LiveId" clId="{A60877B5-02E1-41CB-A054-857E0E8C7404}" dt="2021-06-23T10:08:44.394" v="169" actId="164"/>
          <ac:spMkLst>
            <pc:docMk/>
            <pc:sldMk cId="2203644960" sldId="276"/>
            <ac:spMk id="4" creationId="{616F24F5-26B7-490E-B413-7A46F6356AA5}"/>
          </ac:spMkLst>
        </pc:spChg>
        <pc:spChg chg="mod">
          <ac:chgData name="Mario Leupolt" userId="00c0d93e9b07b019" providerId="LiveId" clId="{A60877B5-02E1-41CB-A054-857E0E8C7404}" dt="2021-06-23T11:23:33.891" v="231" actId="20577"/>
          <ac:spMkLst>
            <pc:docMk/>
            <pc:sldMk cId="2203644960" sldId="276"/>
            <ac:spMk id="9" creationId="{AB19AC17-17B8-416F-ABB1-F7A3C3CDA874}"/>
          </ac:spMkLst>
        </pc:spChg>
        <pc:spChg chg="add mod">
          <ac:chgData name="Mario Leupolt" userId="00c0d93e9b07b019" providerId="LiveId" clId="{A60877B5-02E1-41CB-A054-857E0E8C7404}" dt="2021-06-23T10:08:44.394" v="169" actId="164"/>
          <ac:spMkLst>
            <pc:docMk/>
            <pc:sldMk cId="2203644960" sldId="276"/>
            <ac:spMk id="21" creationId="{B4F9E31B-F16C-47C2-8B5A-B92564604023}"/>
          </ac:spMkLst>
        </pc:spChg>
        <pc:spChg chg="add mod">
          <ac:chgData name="Mario Leupolt" userId="00c0d93e9b07b019" providerId="LiveId" clId="{A60877B5-02E1-41CB-A054-857E0E8C7404}" dt="2021-06-23T10:08:12.799" v="165"/>
          <ac:spMkLst>
            <pc:docMk/>
            <pc:sldMk cId="2203644960" sldId="276"/>
            <ac:spMk id="23" creationId="{A13A748C-639A-4550-A61E-050A315C34AD}"/>
          </ac:spMkLst>
        </pc:spChg>
        <pc:spChg chg="add mod">
          <ac:chgData name="Mario Leupolt" userId="00c0d93e9b07b019" providerId="LiveId" clId="{A60877B5-02E1-41CB-A054-857E0E8C7404}" dt="2021-06-23T10:08:44.394" v="169" actId="164"/>
          <ac:spMkLst>
            <pc:docMk/>
            <pc:sldMk cId="2203644960" sldId="276"/>
            <ac:spMk id="28" creationId="{2E1B9349-66E9-4656-8913-A583D6D57F60}"/>
          </ac:spMkLst>
        </pc:spChg>
        <pc:grpChg chg="add mod">
          <ac:chgData name="Mario Leupolt" userId="00c0d93e9b07b019" providerId="LiveId" clId="{A60877B5-02E1-41CB-A054-857E0E8C7404}" dt="2021-06-23T10:08:44.394" v="169" actId="164"/>
          <ac:grpSpMkLst>
            <pc:docMk/>
            <pc:sldMk cId="2203644960" sldId="276"/>
            <ac:grpSpMk id="6" creationId="{E77F0AB0-E128-4ED9-B055-30E3C1237CF8}"/>
          </ac:grpSpMkLst>
        </pc:grpChg>
        <pc:grpChg chg="mod">
          <ac:chgData name="Mario Leupolt" userId="00c0d93e9b07b019" providerId="LiveId" clId="{A60877B5-02E1-41CB-A054-857E0E8C7404}" dt="2021-06-23T10:08:44.394" v="169" actId="164"/>
          <ac:grpSpMkLst>
            <pc:docMk/>
            <pc:sldMk cId="2203644960" sldId="276"/>
            <ac:grpSpMk id="27" creationId="{9AC7CDA2-04A6-436F-B3C4-A5084A230047}"/>
          </ac:grpSpMkLst>
        </pc:grpChg>
        <pc:picChg chg="add del mod modCrop">
          <ac:chgData name="Mario Leupolt" userId="00c0d93e9b07b019" providerId="LiveId" clId="{A60877B5-02E1-41CB-A054-857E0E8C7404}" dt="2021-06-23T11:21:00.375" v="199" actId="478"/>
          <ac:picMkLst>
            <pc:docMk/>
            <pc:sldMk cId="2203644960" sldId="276"/>
            <ac:picMk id="12" creationId="{352951E5-E418-46A4-8396-CF783CE6DAD1}"/>
          </ac:picMkLst>
        </pc:picChg>
        <pc:picChg chg="add del mod modCrop">
          <ac:chgData name="Mario Leupolt" userId="00c0d93e9b07b019" providerId="LiveId" clId="{A60877B5-02E1-41CB-A054-857E0E8C7404}" dt="2021-06-23T11:20:32.137" v="196" actId="21"/>
          <ac:picMkLst>
            <pc:docMk/>
            <pc:sldMk cId="2203644960" sldId="276"/>
            <ac:picMk id="17" creationId="{749EC4C3-3ADF-4761-89D8-A34E51F74B85}"/>
          </ac:picMkLst>
        </pc:picChg>
        <pc:picChg chg="add mod modCrop">
          <ac:chgData name="Mario Leupolt" userId="00c0d93e9b07b019" providerId="LiveId" clId="{A60877B5-02E1-41CB-A054-857E0E8C7404}" dt="2021-06-23T11:22:47.248" v="217" actId="732"/>
          <ac:picMkLst>
            <pc:docMk/>
            <pc:sldMk cId="2203644960" sldId="276"/>
            <ac:picMk id="29" creationId="{932861C7-E342-4A7C-ACC1-98C5FA11319D}"/>
          </ac:picMkLst>
        </pc:picChg>
        <pc:picChg chg="add del mod modCrop">
          <ac:chgData name="Mario Leupolt" userId="00c0d93e9b07b019" providerId="LiveId" clId="{A60877B5-02E1-41CB-A054-857E0E8C7404}" dt="2021-06-23T11:22:55.031" v="218" actId="21"/>
          <ac:picMkLst>
            <pc:docMk/>
            <pc:sldMk cId="2203644960" sldId="276"/>
            <ac:picMk id="31" creationId="{3A072845-EEBC-4E23-B0DD-3D64BA722808}"/>
          </ac:picMkLst>
        </pc:picChg>
      </pc:sldChg>
      <pc:sldChg chg="addSp delSp modSp add mod">
        <pc:chgData name="Mario Leupolt" userId="00c0d93e9b07b019" providerId="LiveId" clId="{A60877B5-02E1-41CB-A054-857E0E8C7404}" dt="2021-06-23T11:23:37.750" v="233" actId="20577"/>
        <pc:sldMkLst>
          <pc:docMk/>
          <pc:sldMk cId="2362751335" sldId="277"/>
        </pc:sldMkLst>
        <pc:spChg chg="mod">
          <ac:chgData name="Mario Leupolt" userId="00c0d93e9b07b019" providerId="LiveId" clId="{A60877B5-02E1-41CB-A054-857E0E8C7404}" dt="2021-06-23T11:23:37.750" v="233" actId="20577"/>
          <ac:spMkLst>
            <pc:docMk/>
            <pc:sldMk cId="2362751335" sldId="277"/>
            <ac:spMk id="9" creationId="{AB19AC17-17B8-416F-ABB1-F7A3C3CDA874}"/>
          </ac:spMkLst>
        </pc:spChg>
        <pc:picChg chg="del">
          <ac:chgData name="Mario Leupolt" userId="00c0d93e9b07b019" providerId="LiveId" clId="{A60877B5-02E1-41CB-A054-857E0E8C7404}" dt="2021-06-23T11:21:04.393" v="201" actId="478"/>
          <ac:picMkLst>
            <pc:docMk/>
            <pc:sldMk cId="2362751335" sldId="277"/>
            <ac:picMk id="12" creationId="{352951E5-E418-46A4-8396-CF783CE6DAD1}"/>
          </ac:picMkLst>
        </pc:picChg>
        <pc:picChg chg="add del mod">
          <ac:chgData name="Mario Leupolt" userId="00c0d93e9b07b019" providerId="LiveId" clId="{A60877B5-02E1-41CB-A054-857E0E8C7404}" dt="2021-06-23T11:21:02.163" v="200" actId="478"/>
          <ac:picMkLst>
            <pc:docMk/>
            <pc:sldMk cId="2362751335" sldId="277"/>
            <ac:picMk id="29" creationId="{89EEFA98-69D7-4F4F-994D-81B38926B10E}"/>
          </ac:picMkLst>
        </pc:picChg>
        <pc:picChg chg="add mod">
          <ac:chgData name="Mario Leupolt" userId="00c0d93e9b07b019" providerId="LiveId" clId="{A60877B5-02E1-41CB-A054-857E0E8C7404}" dt="2021-06-23T11:22:57.329" v="219"/>
          <ac:picMkLst>
            <pc:docMk/>
            <pc:sldMk cId="2362751335" sldId="277"/>
            <ac:picMk id="30" creationId="{93623474-AD99-43C8-B3C8-B59698FA451B}"/>
          </ac:picMkLst>
        </pc:picChg>
      </pc:sldChg>
      <pc:sldChg chg="add del">
        <pc:chgData name="Mario Leupolt" userId="00c0d93e9b07b019" providerId="LiveId" clId="{A60877B5-02E1-41CB-A054-857E0E8C7404}" dt="2021-06-23T11:19:16.763" v="183" actId="2696"/>
        <pc:sldMkLst>
          <pc:docMk/>
          <pc:sldMk cId="3003224377" sldId="277"/>
        </pc:sldMkLst>
      </pc:sldChg>
    </pc:docChg>
  </pc:docChgLst>
  <pc:docChgLst>
    <pc:chgData name="Mario Leupolt" userId="00c0d93e9b07b019" providerId="LiveId" clId="{5233BF21-1917-4772-A6EC-39D12877F8AB}"/>
    <pc:docChg chg="modSld">
      <pc:chgData name="Mario Leupolt" userId="00c0d93e9b07b019" providerId="LiveId" clId="{5233BF21-1917-4772-A6EC-39D12877F8AB}" dt="2021-06-22T08:09:52.384" v="1" actId="20577"/>
      <pc:docMkLst>
        <pc:docMk/>
      </pc:docMkLst>
      <pc:sldChg chg="modSp mod">
        <pc:chgData name="Mario Leupolt" userId="00c0d93e9b07b019" providerId="LiveId" clId="{5233BF21-1917-4772-A6EC-39D12877F8AB}" dt="2021-06-22T08:09:52.384" v="1" actId="20577"/>
        <pc:sldMkLst>
          <pc:docMk/>
          <pc:sldMk cId="3765188789" sldId="269"/>
        </pc:sldMkLst>
        <pc:spChg chg="mod">
          <ac:chgData name="Mario Leupolt" userId="00c0d93e9b07b019" providerId="LiveId" clId="{5233BF21-1917-4772-A6EC-39D12877F8AB}" dt="2021-06-22T08:09:52.384" v="1" actId="20577"/>
          <ac:spMkLst>
            <pc:docMk/>
            <pc:sldMk cId="3765188789" sldId="269"/>
            <ac:spMk id="3" creationId="{F7E4380C-BCFC-409D-AA9A-D50883AC3E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6687E-5474-4EBB-8CBD-123260081E8C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EC8FD-097D-4B9F-A19F-88F847A11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4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773F7-52C2-48D3-B764-4048708DD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504B97-8AB3-4CB4-8BA6-72450E258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921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32027-8C86-4974-B6B9-02E324E2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11/05/2021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A1496A-BC87-4871-8AE0-612F658D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Mario Leupolt – defense bibliography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881BD-3004-428C-940E-636F07B8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56E-BEE6-4745-94A0-ECEB5118395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ADAD31D-676B-46C7-8B16-9D624645829D}"/>
              </a:ext>
            </a:extLst>
          </p:cNvPr>
          <p:cNvSpPr/>
          <p:nvPr userDrawn="1"/>
        </p:nvSpPr>
        <p:spPr>
          <a:xfrm>
            <a:off x="0" y="6176963"/>
            <a:ext cx="12192000" cy="67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DDE539-09A1-44DE-B479-4AD22CB929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349" y="232023"/>
            <a:ext cx="1892451" cy="11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3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D6C5C-5C34-46D8-AED8-202DC46C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4E093F-944D-4720-AA7E-F6C17C44A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3E9DC8-F252-48D5-97D4-E78ACD26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11/05/2021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6FAB3-4721-4C16-BE49-4C91FE7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Mario Leupolt – defense bibliography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2DEF30-58BF-4071-9E12-33D88C5A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56E-BEE6-4745-94A0-ECEB51183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6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6D4005-F339-4479-9C00-E4A571FD0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94F02-CA86-499D-80AE-361CA9DC4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0843D9-E37A-469A-9884-8EB4926F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11/05/2021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9ACAF6-C690-489D-B30D-BD1DB4B0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Mario Leupolt – defense bibliography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B0E2AC-8B9A-4FEB-87C2-10AE87A1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56E-BEE6-4745-94A0-ECEB51183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7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6EACB222-DD81-414C-AF2B-F313889F9B04}"/>
              </a:ext>
            </a:extLst>
          </p:cNvPr>
          <p:cNvSpPr/>
          <p:nvPr userDrawn="1"/>
        </p:nvSpPr>
        <p:spPr>
          <a:xfrm>
            <a:off x="0" y="6176963"/>
            <a:ext cx="12192000" cy="67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053043-1502-4856-8785-691EAA95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15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954D1D-95F2-4E4E-AD3E-DF5CBF5BF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525"/>
            <a:ext cx="10515600" cy="4351338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GB" noProof="0"/>
              <a:t>Mastertextformat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660DD8-2989-4947-BC6B-F9ADD7F7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24/06/2021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812DEE-B9D9-4000-AE24-82A7D77F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7F43DE-62E0-4350-8EDC-004DBC22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&lt;Nr.&gt;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87B677-37F3-4B81-8A2F-344A88950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349" y="232023"/>
            <a:ext cx="1892451" cy="11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1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0B15C-6CE5-4E42-965F-29A32422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55DD0E-B0BB-41D2-B9B4-EFF0CA115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2FD03D-E15C-46F0-8D7D-9F6DA1AA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11/05/2021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93DC33-398B-428C-BFA7-6DD8355D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Mario Leupolt – defense bibliography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F06F8-45D0-4806-AB8F-75EAE133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56E-BEE6-4745-94A0-ECEB51183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21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751D5-08CC-41CB-95FF-99C5DF1F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C02949-2FE4-49D0-91A0-96A2999A6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E5F5B4-C3A4-4B6B-BD12-B9A240710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5056EE-76FA-4F1E-B448-10D112DB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11/05/2021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8C6269-1DFB-47B9-B00A-D238E6C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Mario Leupolt – defense bibliography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F8C0C9-3C05-4BAC-8DBD-3084B95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56E-BEE6-4745-94A0-ECEB51183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05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4F125-2D9C-4334-A08F-19A00BBE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C6254D-B299-45DF-9103-11FC54560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8341E6-0E34-47BD-BDCD-43DAA1B3B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9F398C-51C1-4364-BFAE-FBC78F0CA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25B801-DF85-4D9C-B041-1D358447C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721C56-12B6-4856-8A73-E424E47C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11/05/2021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C5166F-DDA4-4581-A379-E23BA180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Mario Leupolt – defense bibliography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45C532-C010-4FFB-9743-78EAD507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56E-BEE6-4745-94A0-ECEB51183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70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314A0-EE04-46FF-9A92-851340AA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A4655C-491E-40C4-94DA-23AC8776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11/05/2021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CCBBC7-FC5D-4F0E-8569-00D13569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Mario Leupolt – defense bibliography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D5ECE7-4F3C-4EB7-95E0-D3999847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56E-BEE6-4745-94A0-ECEB51183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09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2CBC15-35F2-43BE-AF8A-358239D6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11/05/2021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489DDB-35E3-45E1-9423-5E1C34F3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Mario Leupolt – defense bibliography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1DA39F-8796-4149-98D9-B992D013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56E-BEE6-4745-94A0-ECEB51183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83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975EF-0E20-44B9-AC6A-6CD58446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222F49-27C5-4215-87D0-0C7F191D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E45E49-54A3-4FA6-9287-3066FE6D5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DC36E5-2E33-43A0-BEFB-535EA5A6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11/05/2021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53EF1D-EB23-4196-88AA-5CE59D58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Mario Leupolt – defense bibliography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1D26C5-21B5-41DA-8E57-5105C474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56E-BEE6-4745-94A0-ECEB51183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47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BC2BE-2EB2-4314-9757-D71C9E4D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DDC875-C9AF-43F6-99C4-96F0421FD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E7FA3E-7303-49C4-862D-8D39E7AFA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986FFB-C5BF-41F7-BFAD-2B0ED472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11/05/2021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052277-B742-43FA-ADEB-B193CF77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Mario Leupolt – defense bibliography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1E3AC5-DAD8-419C-9392-28BD83B2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56E-BEE6-4745-94A0-ECEB51183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01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7F9826-0231-485B-AC28-ECC4F455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4F8819-E144-472B-9C05-56E86D08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FDE91-010A-4B5C-9787-64A7DE75C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24/06/2021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CE47DE-7CA0-4021-B383-EC445DC62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A7791-D734-4701-B3A0-2B56B4DD7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1B56E-BEE6-4745-94A0-ECEB51183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64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keras.io/abou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olithai.com/" TargetMode="External"/><Relationship Id="rId7" Type="http://schemas.openxmlformats.org/officeDocument/2006/relationships/image" Target="../media/image24.png"/><Relationship Id="rId2" Type="http://schemas.openxmlformats.org/officeDocument/2006/relationships/hyperlink" Target="https://www.monolithai.com/industry/reduce-testing.%20Online%20accessed%20on%2005/05/202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1A00B-2F02-4CF2-A679-A000E10AE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621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Learning Aerodynamics Through Data to Improve Optimization Algorithms 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A3EF16-0026-455E-8D16-0D57F9B0A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0635"/>
            <a:ext cx="9144000" cy="1655762"/>
          </a:xfrm>
        </p:spPr>
        <p:txBody>
          <a:bodyPr/>
          <a:lstStyle/>
          <a:p>
            <a:r>
              <a:rPr lang="de-DE" dirty="0"/>
              <a:t>PIR </a:t>
            </a:r>
            <a:r>
              <a:rPr lang="de-DE" dirty="0" err="1"/>
              <a:t>defense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r>
              <a:rPr lang="de-DE" dirty="0"/>
              <a:t>Mario Leupolt*</a:t>
            </a:r>
          </a:p>
          <a:p>
            <a:r>
              <a:rPr lang="de-DE" dirty="0"/>
              <a:t>Tutor: Prof. Joseph </a:t>
            </a:r>
            <a:r>
              <a:rPr lang="de-DE" dirty="0" err="1"/>
              <a:t>Morlier</a:t>
            </a:r>
            <a:r>
              <a:rPr lang="de-DE" dirty="0"/>
              <a:t>°</a:t>
            </a:r>
          </a:p>
          <a:p>
            <a:r>
              <a:rPr lang="de-DE" dirty="0"/>
              <a:t>24/05/2021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6E5D90-03AD-41E7-A376-151E5AC28248}"/>
              </a:ext>
            </a:extLst>
          </p:cNvPr>
          <p:cNvSpPr txBox="1"/>
          <p:nvPr/>
        </p:nvSpPr>
        <p:spPr>
          <a:xfrm>
            <a:off x="716964" y="6292672"/>
            <a:ext cx="10246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*mario.leupolt@student.isae-supaero.fr</a:t>
            </a:r>
          </a:p>
          <a:p>
            <a:r>
              <a:rPr lang="de-DE" sz="1000" dirty="0">
                <a:solidFill>
                  <a:schemeClr val="bg1"/>
                </a:solidFill>
              </a:rPr>
              <a:t>°joseph.morlier@isae-supaero.fr</a:t>
            </a:r>
          </a:p>
        </p:txBody>
      </p:sp>
    </p:spTree>
    <p:extLst>
      <p:ext uri="{BB962C8B-B14F-4D97-AF65-F5344CB8AC3E}">
        <p14:creationId xmlns:p14="http://schemas.microsoft.com/office/powerpoint/2010/main" val="3050346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47288-E5F6-4AAC-AA14-44B99C01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- </a:t>
            </a:r>
            <a:r>
              <a:rPr lang="de-DE" dirty="0" err="1"/>
              <a:t>Parameterisation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4380C-BCFC-409D-AA9A-D50883AC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600" dirty="0" err="1"/>
              <a:t>How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get</a:t>
            </a:r>
            <a:r>
              <a:rPr lang="de-DE" sz="2600" dirty="0"/>
              <a:t> back </a:t>
            </a:r>
            <a:r>
              <a:rPr lang="de-DE" sz="2600" dirty="0" err="1"/>
              <a:t>from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mode</a:t>
            </a:r>
            <a:r>
              <a:rPr lang="de-DE" sz="2600" dirty="0"/>
              <a:t> </a:t>
            </a:r>
            <a:r>
              <a:rPr lang="de-DE" sz="2600" dirty="0" err="1"/>
              <a:t>shapes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airfoil</a:t>
            </a:r>
            <a:r>
              <a:rPr lang="de-DE" sz="2600" dirty="0"/>
              <a:t> </a:t>
            </a:r>
            <a:r>
              <a:rPr lang="de-DE" sz="2600" dirty="0" err="1"/>
              <a:t>geometry</a:t>
            </a:r>
            <a:r>
              <a:rPr lang="de-DE" sz="2600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652B77-1C1C-4F54-9BA2-9BEA2398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24/06/2021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64A8A4-FB70-4763-A21E-94E7F46A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19AC17-17B8-416F-ABB1-F7A3C3CD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6/14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14FEF58-06AB-4536-AE94-BFF92097A24D}"/>
              </a:ext>
            </a:extLst>
          </p:cNvPr>
          <p:cNvSpPr/>
          <p:nvPr/>
        </p:nvSpPr>
        <p:spPr>
          <a:xfrm>
            <a:off x="611819" y="2909073"/>
            <a:ext cx="452761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FD163B5-0D32-4093-848C-24FBFA049F8F}"/>
              </a:ext>
            </a:extLst>
          </p:cNvPr>
          <p:cNvSpPr/>
          <p:nvPr/>
        </p:nvSpPr>
        <p:spPr>
          <a:xfrm>
            <a:off x="1471945" y="2052177"/>
            <a:ext cx="4887898" cy="75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multiplication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camber</a:t>
            </a:r>
            <a:r>
              <a:rPr lang="de-DE" dirty="0"/>
              <a:t> and </a:t>
            </a:r>
            <a:r>
              <a:rPr lang="de-DE" dirty="0" err="1"/>
              <a:t>thickness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shapes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</p:txBody>
      </p:sp>
      <p:pic>
        <p:nvPicPr>
          <p:cNvPr id="31" name="Grafik 30" descr="Ein Bild, das Text, Messanzeige, Gerät enthält.&#10;&#10;Automatisch generierte Beschreibung">
            <a:extLst>
              <a:ext uri="{FF2B5EF4-FFF2-40B4-BE49-F238E27FC236}">
                <a16:creationId xmlns:a16="http://schemas.microsoft.com/office/drawing/2014/main" id="{2F36C3FB-98CE-47CE-B5D2-ECDC18D8E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164" y="2052177"/>
            <a:ext cx="2244285" cy="7125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6884A8C-63C4-41F4-B221-4790CC4057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"/>
          <a:stretch/>
        </p:blipFill>
        <p:spPr>
          <a:xfrm>
            <a:off x="2760955" y="1909763"/>
            <a:ext cx="6648234" cy="41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4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9AA8A-A9F0-450B-84A8-FCE9C59B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-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035C2-E656-475C-BBA4-0F3C1323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deep learning API that uses the platform </a:t>
            </a:r>
            <a:r>
              <a:rPr lang="en-GB" dirty="0" err="1"/>
              <a:t>tensorflow</a:t>
            </a:r>
            <a:endParaRPr lang="en-GB" dirty="0"/>
          </a:p>
          <a:p>
            <a:r>
              <a:rPr lang="en-GB" dirty="0"/>
              <a:t>determination if separate models or one model for all coefficients:</a:t>
            </a:r>
          </a:p>
          <a:p>
            <a:pPr lvl="1"/>
            <a:r>
              <a:rPr lang="en-GB" dirty="0"/>
              <a:t>Networks with simple architecture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D0730E-E532-46B8-8757-4285499B154A}"/>
              </a:ext>
            </a:extLst>
          </p:cNvPr>
          <p:cNvSpPr txBox="1"/>
          <p:nvPr/>
        </p:nvSpPr>
        <p:spPr>
          <a:xfrm>
            <a:off x="838200" y="5729613"/>
            <a:ext cx="1024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[1] </a:t>
            </a:r>
            <a:r>
              <a:rPr lang="en-US" sz="1200" dirty="0" err="1"/>
              <a:t>Keras</a:t>
            </a:r>
            <a:r>
              <a:rPr lang="en-US" sz="1200" dirty="0"/>
              <a:t> documentary. Online accessed on 05/05/2021. </a:t>
            </a:r>
            <a:r>
              <a:rPr lang="en-US" sz="1200" dirty="0">
                <a:hlinkClick r:id="rId2"/>
              </a:rPr>
              <a:t>https://keras.io/about/</a:t>
            </a:r>
            <a:r>
              <a:rPr lang="en-US" sz="1200" dirty="0"/>
              <a:t>.  </a:t>
            </a:r>
          </a:p>
          <a:p>
            <a:r>
              <a:rPr lang="en-US" sz="1200" dirty="0"/>
              <a:t>[2] </a:t>
            </a:r>
            <a:r>
              <a:rPr lang="en-US" sz="1200" dirty="0" err="1"/>
              <a:t>Keras</a:t>
            </a:r>
            <a:r>
              <a:rPr lang="en-US" sz="1200" dirty="0"/>
              <a:t> logo. Online accessed on 07/05/202. </a:t>
            </a:r>
            <a:r>
              <a:rPr lang="en-US" sz="1200" dirty="0">
                <a:hlinkClick r:id="rId3"/>
              </a:rPr>
              <a:t>https://keras.io/</a:t>
            </a:r>
            <a:r>
              <a:rPr lang="en-US" sz="1200" dirty="0"/>
              <a:t>  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1E8D15-F37C-4C9A-B5A5-F817077E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24/06/2021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74B615-6D24-444D-94C9-871A58D4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99C65D-269F-4A0B-BDDA-4EE9DA3E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7/14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DBA624F4-2052-449A-8A0C-6F1BBD67D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22" y="532197"/>
            <a:ext cx="2165397" cy="62796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1EB1234-7F55-4DD2-9570-AA380FA5F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66" y="2842129"/>
            <a:ext cx="2784890" cy="253774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B92062F-A314-4176-8CAA-2DBE451FFE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3" y="2811345"/>
            <a:ext cx="2823528" cy="2590786"/>
          </a:xfrm>
          <a:prstGeom prst="rect">
            <a:avLst/>
          </a:prstGeom>
        </p:spPr>
      </p:pic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7C785E35-8FAC-4F95-8DFB-E34ABE28E400}"/>
              </a:ext>
            </a:extLst>
          </p:cNvPr>
          <p:cNvSpPr/>
          <p:nvPr/>
        </p:nvSpPr>
        <p:spPr>
          <a:xfrm>
            <a:off x="7689759" y="4047405"/>
            <a:ext cx="533400" cy="252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0D5A61-6DBD-4C4F-80B9-F998FAF48255}"/>
              </a:ext>
            </a:extLst>
          </p:cNvPr>
          <p:cNvSpPr/>
          <p:nvPr/>
        </p:nvSpPr>
        <p:spPr>
          <a:xfrm>
            <a:off x="8727621" y="3436465"/>
            <a:ext cx="2509158" cy="147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CONCLUSION:</a:t>
            </a:r>
            <a:endParaRPr lang="de-DE" sz="1600" b="1" dirty="0"/>
          </a:p>
          <a:p>
            <a:pPr algn="ctr"/>
            <a:endParaRPr lang="de-DE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/>
              <a:t>separate </a:t>
            </a:r>
            <a:r>
              <a:rPr lang="de-DE" sz="2000" b="1" dirty="0" err="1"/>
              <a:t>models</a:t>
            </a:r>
            <a:endParaRPr lang="de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 err="1"/>
              <a:t>improvement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architecture</a:t>
            </a:r>
            <a:endParaRPr lang="de-DE" sz="2000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4E19A29-D27D-4E9F-9B13-BF395F0A7FA7}"/>
              </a:ext>
            </a:extLst>
          </p:cNvPr>
          <p:cNvSpPr txBox="1"/>
          <p:nvPr/>
        </p:nvSpPr>
        <p:spPr>
          <a:xfrm>
            <a:off x="1616278" y="5432298"/>
            <a:ext cx="1965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quality</a:t>
            </a:r>
            <a:r>
              <a:rPr lang="de-DE" sz="1200" dirty="0"/>
              <a:t> </a:t>
            </a:r>
            <a:r>
              <a:rPr lang="de-DE" sz="1200" dirty="0" err="1"/>
              <a:t>Cd</a:t>
            </a:r>
            <a:r>
              <a:rPr lang="de-DE" sz="1200" dirty="0"/>
              <a:t> </a:t>
            </a:r>
            <a:r>
              <a:rPr lang="de-DE" sz="1200" dirty="0" err="1"/>
              <a:t>single</a:t>
            </a:r>
            <a:r>
              <a:rPr lang="de-DE" sz="1200" dirty="0"/>
              <a:t>]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F879D6-92C0-4D42-8C5D-DDCF378846E1}"/>
              </a:ext>
            </a:extLst>
          </p:cNvPr>
          <p:cNvSpPr txBox="1"/>
          <p:nvPr/>
        </p:nvSpPr>
        <p:spPr>
          <a:xfrm>
            <a:off x="5077032" y="5430358"/>
            <a:ext cx="176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quality</a:t>
            </a:r>
            <a:r>
              <a:rPr lang="de-DE" sz="1200" dirty="0"/>
              <a:t> </a:t>
            </a:r>
            <a:r>
              <a:rPr lang="de-DE" sz="1200" dirty="0" err="1"/>
              <a:t>Cd</a:t>
            </a:r>
            <a:r>
              <a:rPr lang="de-DE" sz="1200" dirty="0"/>
              <a:t> all]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E291659-B84E-4D4D-AD0B-97E2FA2F6E43}"/>
              </a:ext>
            </a:extLst>
          </p:cNvPr>
          <p:cNvSpPr txBox="1"/>
          <p:nvPr/>
        </p:nvSpPr>
        <p:spPr>
          <a:xfrm>
            <a:off x="6162766" y="978412"/>
            <a:ext cx="491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4281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3" grpId="0" animBg="1"/>
      <p:bldP spid="8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5F374-EF4C-470F-AD67-08018BD6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-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6B388-DF81-42EC-925F-99FE4C89C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approaches with k-cross validation:</a:t>
            </a:r>
          </a:p>
          <a:p>
            <a:pPr lvl="1"/>
            <a:r>
              <a:rPr lang="en-GB" dirty="0"/>
              <a:t>architecture from paper as base for hyperparameter study</a:t>
            </a:r>
          </a:p>
          <a:p>
            <a:pPr lvl="1"/>
            <a:r>
              <a:rPr lang="en-GB" dirty="0"/>
              <a:t>Long-Short Term Memory (LSTM) layers</a:t>
            </a:r>
          </a:p>
          <a:p>
            <a:r>
              <a:rPr lang="en-GB" dirty="0"/>
              <a:t>hyperparameter study brought best results 	      base for final architecture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F4EF92B-BF2C-48B3-8DD6-BD6E1BBB30DB}"/>
              </a:ext>
            </a:extLst>
          </p:cNvPr>
          <p:cNvSpPr txBox="1"/>
          <p:nvPr/>
        </p:nvSpPr>
        <p:spPr>
          <a:xfrm>
            <a:off x="838200" y="5729613"/>
            <a:ext cx="1024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[1] H</a:t>
            </a:r>
            <a:r>
              <a:rPr lang="en-US" sz="1200" dirty="0" err="1"/>
              <a:t>ochreiter</a:t>
            </a:r>
            <a:r>
              <a:rPr lang="en-US" sz="1200" dirty="0"/>
              <a:t>, S., and </a:t>
            </a:r>
            <a:r>
              <a:rPr lang="en-US" sz="1200" dirty="0" err="1"/>
              <a:t>Schmidhuber</a:t>
            </a:r>
            <a:r>
              <a:rPr lang="en-US" sz="1200" dirty="0"/>
              <a:t>, J., “Long Short-Term Memory,” Neural Computation, 1997.</a:t>
            </a:r>
          </a:p>
          <a:p>
            <a:r>
              <a:rPr lang="en-US" sz="1200" dirty="0"/>
              <a:t>[2] </a:t>
            </a:r>
            <a:r>
              <a:rPr lang="en-US" sz="1200" dirty="0" err="1"/>
              <a:t>Refaeilzadeh</a:t>
            </a:r>
            <a:r>
              <a:rPr lang="en-US" sz="1200" dirty="0"/>
              <a:t>, P., Tang, L., and Liu, H., “Cross-Validation,” Springer US, 2009.</a:t>
            </a:r>
            <a:endParaRPr lang="de-DE" sz="12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6A8C0F-E33B-44FB-B0A0-2B511DD0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24/06/2021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D78E4B-5FBE-438B-9CBE-AEBDD916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FCA793-75BE-40CD-B3C4-B778127A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8/14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2101257-9524-46A8-981D-C64C11F2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22" y="532197"/>
            <a:ext cx="2165397" cy="627965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F4767A2-14F7-4D30-8FDE-4E77F58718AC}"/>
              </a:ext>
            </a:extLst>
          </p:cNvPr>
          <p:cNvGrpSpPr/>
          <p:nvPr/>
        </p:nvGrpSpPr>
        <p:grpSpPr>
          <a:xfrm>
            <a:off x="1284657" y="3297904"/>
            <a:ext cx="8133484" cy="2081971"/>
            <a:chOff x="1231391" y="3197142"/>
            <a:chExt cx="8133484" cy="2081971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DC55BAFB-3D69-4EEA-8FF2-71813A1B7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4951" y="3197142"/>
              <a:ext cx="2146566" cy="2081971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DE21EF7B-AACE-4206-94DF-FBF4D7E3D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1163" y="3199266"/>
              <a:ext cx="2173712" cy="2079847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74C9E3DE-7226-4044-BE9C-107FFE8E0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391" y="3211568"/>
              <a:ext cx="2273809" cy="2067545"/>
            </a:xfrm>
            <a:prstGeom prst="rect">
              <a:avLst/>
            </a:prstGeom>
          </p:spPr>
        </p:pic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A8571F87-4DF9-4339-839F-89A5DB758132}"/>
              </a:ext>
            </a:extLst>
          </p:cNvPr>
          <p:cNvSpPr txBox="1"/>
          <p:nvPr/>
        </p:nvSpPr>
        <p:spPr>
          <a:xfrm>
            <a:off x="1734611" y="5404989"/>
            <a:ext cx="1595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quality</a:t>
            </a:r>
            <a:r>
              <a:rPr lang="de-DE" sz="1200" dirty="0"/>
              <a:t> </a:t>
            </a:r>
            <a:r>
              <a:rPr lang="de-DE" sz="1200" dirty="0" err="1"/>
              <a:t>Cd</a:t>
            </a:r>
            <a:r>
              <a:rPr lang="de-DE" sz="1200" dirty="0"/>
              <a:t>]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9E480EC-E040-4678-81FC-F23253EFFD1B}"/>
              </a:ext>
            </a:extLst>
          </p:cNvPr>
          <p:cNvSpPr txBox="1"/>
          <p:nvPr/>
        </p:nvSpPr>
        <p:spPr>
          <a:xfrm>
            <a:off x="4734874" y="5404988"/>
            <a:ext cx="1595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quality</a:t>
            </a:r>
            <a:r>
              <a:rPr lang="de-DE" sz="1200" dirty="0"/>
              <a:t> Cl]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16F7F17-495E-47EF-88B9-2CFFA853EC7C}"/>
              </a:ext>
            </a:extLst>
          </p:cNvPr>
          <p:cNvSpPr txBox="1"/>
          <p:nvPr/>
        </p:nvSpPr>
        <p:spPr>
          <a:xfrm>
            <a:off x="7735137" y="5399606"/>
            <a:ext cx="1712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quality</a:t>
            </a:r>
            <a:r>
              <a:rPr lang="de-DE" sz="1200" dirty="0"/>
              <a:t> Cm]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B42D29DC-01DE-4CAF-BFFA-3FC919A7BB1B}"/>
              </a:ext>
            </a:extLst>
          </p:cNvPr>
          <p:cNvSpPr/>
          <p:nvPr/>
        </p:nvSpPr>
        <p:spPr>
          <a:xfrm>
            <a:off x="7101263" y="2888125"/>
            <a:ext cx="504237" cy="124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2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41FDD-3D43-4863-9D89-7BC2B639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- SMT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CB1C8-BB85-4FFF-BF7A-AE070501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SMT – collection of surrogate modelling, sampling and benchmark functions</a:t>
            </a:r>
          </a:p>
          <a:p>
            <a:r>
              <a:rPr lang="en-GB" dirty="0"/>
              <a:t>emphasises the use of gradient</a:t>
            </a:r>
          </a:p>
          <a:p>
            <a:r>
              <a:rPr lang="en-GB" dirty="0"/>
              <a:t>information</a:t>
            </a:r>
          </a:p>
          <a:p>
            <a:r>
              <a:rPr lang="en-GB" dirty="0"/>
              <a:t>Construction of separate GENN*:</a:t>
            </a:r>
          </a:p>
          <a:p>
            <a:pPr lvl="1"/>
            <a:r>
              <a:rPr lang="en-GB" dirty="0"/>
              <a:t>multilayer perceptron</a:t>
            </a:r>
          </a:p>
          <a:p>
            <a:pPr lvl="1"/>
            <a:r>
              <a:rPr lang="en-GB" dirty="0"/>
              <a:t>incorporate gradient information</a:t>
            </a:r>
          </a:p>
          <a:p>
            <a:pPr lvl="1"/>
            <a:r>
              <a:rPr lang="en-GB" dirty="0"/>
              <a:t>during training phase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B4F047-2B19-498F-8633-9261C225F603}"/>
              </a:ext>
            </a:extLst>
          </p:cNvPr>
          <p:cNvSpPr txBox="1"/>
          <p:nvPr/>
        </p:nvSpPr>
        <p:spPr>
          <a:xfrm>
            <a:off x="838199" y="5706351"/>
            <a:ext cx="1024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[1] M. A. </a:t>
            </a:r>
            <a:r>
              <a:rPr lang="de-DE" sz="1200" dirty="0" err="1"/>
              <a:t>Bouhlel</a:t>
            </a:r>
            <a:r>
              <a:rPr lang="de-DE" sz="1200" dirty="0"/>
              <a:t>, J. T. Hwang, N. Bartoli, R. </a:t>
            </a:r>
            <a:r>
              <a:rPr lang="de-DE" sz="1200" dirty="0" err="1"/>
              <a:t>Lafage</a:t>
            </a:r>
            <a:r>
              <a:rPr lang="de-DE" sz="1200" dirty="0"/>
              <a:t>, J. </a:t>
            </a:r>
            <a:r>
              <a:rPr lang="de-DE" sz="1200" dirty="0" err="1"/>
              <a:t>Morlier</a:t>
            </a:r>
            <a:r>
              <a:rPr lang="de-DE" sz="1200" dirty="0"/>
              <a:t>, and J. R. R. A. Martins. A </a:t>
            </a:r>
            <a:r>
              <a:rPr lang="de-DE" sz="1200" dirty="0" err="1"/>
              <a:t>python</a:t>
            </a:r>
            <a:r>
              <a:rPr lang="de-DE" sz="1200" dirty="0"/>
              <a:t> </a:t>
            </a:r>
            <a:r>
              <a:rPr lang="de-DE" sz="1200" dirty="0" err="1"/>
              <a:t>surrogate</a:t>
            </a:r>
            <a:r>
              <a:rPr lang="de-DE" sz="1200" dirty="0"/>
              <a:t> </a:t>
            </a:r>
            <a:r>
              <a:rPr lang="de-DE" sz="1200" dirty="0" err="1"/>
              <a:t>modeling</a:t>
            </a:r>
            <a:r>
              <a:rPr lang="de-DE" sz="1200" dirty="0"/>
              <a:t> </a:t>
            </a:r>
            <a:r>
              <a:rPr lang="de-DE" sz="1200" dirty="0" err="1"/>
              <a:t>framework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derivatives. </a:t>
            </a:r>
            <a:r>
              <a:rPr lang="de-DE" sz="1200" dirty="0" err="1"/>
              <a:t>page</a:t>
            </a:r>
            <a:r>
              <a:rPr lang="de-DE" sz="1200" dirty="0"/>
              <a:t> 102662, 2019</a:t>
            </a:r>
          </a:p>
          <a:p>
            <a:r>
              <a:rPr lang="de-DE" sz="1200" dirty="0"/>
              <a:t>*Gradient Enhanced </a:t>
            </a:r>
            <a:r>
              <a:rPr lang="de-DE" sz="1200" dirty="0" err="1"/>
              <a:t>Neural</a:t>
            </a:r>
            <a:r>
              <a:rPr lang="de-DE" sz="1200" dirty="0"/>
              <a:t> Network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4C02E4-CD69-4C1D-8D80-E143BA0F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24/06/2021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094097-0F50-4F99-8603-4F831A5F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FA64DD-FE31-43E6-98AE-975974E7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9/14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6DF2EC4-9561-40C3-957E-BB304031B521}"/>
              </a:ext>
            </a:extLst>
          </p:cNvPr>
          <p:cNvSpPr/>
          <p:nvPr/>
        </p:nvSpPr>
        <p:spPr>
          <a:xfrm>
            <a:off x="611819" y="2767003"/>
            <a:ext cx="452761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F507619-7946-4AC2-9390-0F0531079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" r="8774"/>
          <a:stretch/>
        </p:blipFill>
        <p:spPr>
          <a:xfrm>
            <a:off x="5783062" y="2127342"/>
            <a:ext cx="5468594" cy="2782009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B829345-AD73-43C5-B9AC-45561081008D}"/>
              </a:ext>
            </a:extLst>
          </p:cNvPr>
          <p:cNvSpPr/>
          <p:nvPr/>
        </p:nvSpPr>
        <p:spPr>
          <a:xfrm>
            <a:off x="1064580" y="4539041"/>
            <a:ext cx="452761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EAD7644-9AFB-48D3-AF0B-A8BBA9D84EC8}"/>
              </a:ext>
            </a:extLst>
          </p:cNvPr>
          <p:cNvSpPr txBox="1"/>
          <p:nvPr/>
        </p:nvSpPr>
        <p:spPr>
          <a:xfrm>
            <a:off x="6479218" y="4873731"/>
            <a:ext cx="161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quality</a:t>
            </a:r>
            <a:r>
              <a:rPr lang="de-DE" sz="1200" dirty="0"/>
              <a:t> </a:t>
            </a:r>
            <a:r>
              <a:rPr lang="de-DE" sz="1200" dirty="0" err="1"/>
              <a:t>Cd</a:t>
            </a:r>
            <a:r>
              <a:rPr lang="de-DE" sz="1200" dirty="0"/>
              <a:t>]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BF9EEFC-C990-4B6E-A7CF-9366B35099B0}"/>
              </a:ext>
            </a:extLst>
          </p:cNvPr>
          <p:cNvSpPr txBox="1"/>
          <p:nvPr/>
        </p:nvSpPr>
        <p:spPr>
          <a:xfrm>
            <a:off x="8916089" y="4873731"/>
            <a:ext cx="233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</a:t>
            </a:r>
            <a:r>
              <a:rPr lang="de-DE" sz="1200" dirty="0" err="1"/>
              <a:t>distribution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absolute </a:t>
            </a:r>
            <a:r>
              <a:rPr lang="de-DE" sz="1200" dirty="0" err="1"/>
              <a:t>error</a:t>
            </a:r>
            <a:r>
              <a:rPr lang="de-DE" sz="1200" dirty="0"/>
              <a:t> </a:t>
            </a:r>
            <a:r>
              <a:rPr lang="de-DE" sz="1200" dirty="0" err="1"/>
              <a:t>Cd</a:t>
            </a:r>
            <a:r>
              <a:rPr lang="de-DE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5662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F258D-9C2F-4E6F-8044-A684BF53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–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3A29D-288F-4D5C-ADF4-95BB3984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online platform: predictions and solving optimization problems</a:t>
            </a:r>
          </a:p>
          <a:p>
            <a:r>
              <a:rPr lang="en-GB" dirty="0"/>
              <a:t>network for all coefficients and separate networks for each coefficient</a:t>
            </a:r>
          </a:p>
          <a:p>
            <a:r>
              <a:rPr lang="en-GB" dirty="0"/>
              <a:t>first optimization of an </a:t>
            </a:r>
            <a:r>
              <a:rPr lang="en-GB" dirty="0" err="1"/>
              <a:t>airfoil</a:t>
            </a:r>
            <a:r>
              <a:rPr lang="en-GB" dirty="0"/>
              <a:t> using the mode shapes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382E025-0CB3-44D6-88FD-46374E9381A3}"/>
              </a:ext>
            </a:extLst>
          </p:cNvPr>
          <p:cNvSpPr txBox="1"/>
          <p:nvPr/>
        </p:nvSpPr>
        <p:spPr>
          <a:xfrm>
            <a:off x="838200" y="5737901"/>
            <a:ext cx="1024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[1] </a:t>
            </a:r>
            <a:r>
              <a:rPr lang="en-US" sz="1200" dirty="0"/>
              <a:t>Monolith. Online accessed on 05/05/2021. </a:t>
            </a:r>
            <a:r>
              <a:rPr lang="en-US" sz="12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https://www.monolithai.com/industry/reduce-testing. </a:t>
            </a:r>
            <a:endParaRPr lang="en-US" sz="1200" dirty="0"/>
          </a:p>
          <a:p>
            <a:r>
              <a:rPr lang="en-US" sz="1200" dirty="0"/>
              <a:t>[2] Monolith logo. 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online </a:t>
            </a:r>
            <a:r>
              <a:rPr lang="de-DE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accessed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07/05/2021.</a:t>
            </a:r>
            <a:r>
              <a:rPr lang="en-US" sz="1200" dirty="0"/>
              <a:t> </a:t>
            </a:r>
            <a:r>
              <a:rPr lang="de-DE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https://www.monolithai.com/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e-DE" sz="1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2CA0E8E-F0DD-40AC-92D3-7765039CA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4287" y="648470"/>
            <a:ext cx="3354720" cy="461325"/>
          </a:xfrm>
          <a:prstGeom prst="rect">
            <a:avLst/>
          </a:prstGeom>
        </p:spPr>
      </p:pic>
      <p:sp>
        <p:nvSpPr>
          <p:cNvPr id="19" name="Datumsplatzhalter 18">
            <a:extLst>
              <a:ext uri="{FF2B5EF4-FFF2-40B4-BE49-F238E27FC236}">
                <a16:creationId xmlns:a16="http://schemas.microsoft.com/office/drawing/2014/main" id="{9CF467A4-767C-4EAC-96E5-7BBCFCCE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24/06/2021</a:t>
            </a:r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739CBD7D-E7F3-4825-84C8-D3D7C448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FB8CEA5F-3053-43B4-862B-380B9AFE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10/14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313B75-687C-4787-A8C0-A69266360AC4}"/>
              </a:ext>
            </a:extLst>
          </p:cNvPr>
          <p:cNvSpPr txBox="1"/>
          <p:nvPr/>
        </p:nvSpPr>
        <p:spPr>
          <a:xfrm>
            <a:off x="7639007" y="890061"/>
            <a:ext cx="563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[2]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C2D0CE9-2449-413A-9550-2FE95934A5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26" y="2965030"/>
            <a:ext cx="2616628" cy="236107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FFEC406-9CEB-42DD-AA36-ADC3223DC0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09" y="2965029"/>
            <a:ext cx="2525615" cy="231333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7343FF26-2F70-439A-8BB6-EE0D3FC3006D}"/>
              </a:ext>
            </a:extLst>
          </p:cNvPr>
          <p:cNvSpPr txBox="1"/>
          <p:nvPr/>
        </p:nvSpPr>
        <p:spPr>
          <a:xfrm>
            <a:off x="5397562" y="5313312"/>
            <a:ext cx="1983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quality</a:t>
            </a:r>
            <a:r>
              <a:rPr lang="de-DE" sz="1200" dirty="0"/>
              <a:t> </a:t>
            </a:r>
            <a:r>
              <a:rPr lang="de-DE" sz="1200" dirty="0" err="1"/>
              <a:t>Cd</a:t>
            </a:r>
            <a:r>
              <a:rPr lang="de-DE" sz="1200" dirty="0"/>
              <a:t> </a:t>
            </a:r>
            <a:r>
              <a:rPr lang="de-DE" sz="1200" dirty="0" err="1"/>
              <a:t>single</a:t>
            </a:r>
            <a:r>
              <a:rPr lang="de-DE" sz="1200" dirty="0"/>
              <a:t>]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4582146-1A83-468A-81CD-1B00B6585E86}"/>
              </a:ext>
            </a:extLst>
          </p:cNvPr>
          <p:cNvSpPr txBox="1"/>
          <p:nvPr/>
        </p:nvSpPr>
        <p:spPr>
          <a:xfrm>
            <a:off x="1873282" y="5314850"/>
            <a:ext cx="1784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quality</a:t>
            </a:r>
            <a:r>
              <a:rPr lang="de-DE" sz="1200" dirty="0"/>
              <a:t> </a:t>
            </a:r>
            <a:r>
              <a:rPr lang="de-DE" sz="1200" dirty="0" err="1"/>
              <a:t>Cd</a:t>
            </a:r>
            <a:r>
              <a:rPr lang="de-DE" sz="1200" dirty="0"/>
              <a:t> all]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7E7035E6-495C-418F-8F04-C9A505F031EE}"/>
              </a:ext>
            </a:extLst>
          </p:cNvPr>
          <p:cNvSpPr/>
          <p:nvPr/>
        </p:nvSpPr>
        <p:spPr>
          <a:xfrm>
            <a:off x="7886700" y="3914238"/>
            <a:ext cx="533400" cy="252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0936EC4-63F2-412F-8A5F-6C8BF6724A7A}"/>
              </a:ext>
            </a:extLst>
          </p:cNvPr>
          <p:cNvSpPr/>
          <p:nvPr/>
        </p:nvSpPr>
        <p:spPr>
          <a:xfrm>
            <a:off x="8844642" y="3228378"/>
            <a:ext cx="2509158" cy="1623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ASSUMPTION:</a:t>
            </a:r>
            <a:endParaRPr lang="de-DE" sz="1600" b="1" dirty="0"/>
          </a:p>
          <a:p>
            <a:pPr algn="ctr"/>
            <a:endParaRPr lang="de-DE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/>
              <a:t>separate </a:t>
            </a:r>
            <a:r>
              <a:rPr lang="de-DE" sz="2000" b="1" dirty="0" err="1"/>
              <a:t>models</a:t>
            </a:r>
            <a:r>
              <a:rPr lang="de-DE" sz="2000" b="1" dirty="0"/>
              <a:t> will </a:t>
            </a:r>
            <a:r>
              <a:rPr lang="de-DE" sz="2000" b="1" dirty="0" err="1"/>
              <a:t>deliver</a:t>
            </a:r>
            <a:r>
              <a:rPr lang="de-DE" sz="2000" b="1" dirty="0"/>
              <a:t> </a:t>
            </a:r>
            <a:r>
              <a:rPr lang="de-DE" sz="2000" b="1" dirty="0" err="1"/>
              <a:t>better</a:t>
            </a:r>
            <a:r>
              <a:rPr lang="de-DE" sz="2000" b="1" dirty="0"/>
              <a:t> </a:t>
            </a:r>
            <a:r>
              <a:rPr lang="de-DE" sz="2000" b="1" dirty="0" err="1"/>
              <a:t>predictions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1798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B76F3-BA3D-4DEE-8BFB-F65CFB96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</a:t>
            </a:r>
            <a:r>
              <a:rPr lang="de-DE" dirty="0" err="1"/>
              <a:t>Optimization</a:t>
            </a:r>
            <a:r>
              <a:rPr lang="de-DE" dirty="0"/>
              <a:t> Monolith AI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C2721E-00D9-4D0C-B9EE-DF17BACCF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optimization with and without mode shape bounds:</a:t>
            </a:r>
          </a:p>
          <a:p>
            <a:pPr lvl="1"/>
            <a:r>
              <a:rPr lang="en-GB" dirty="0"/>
              <a:t>target: best lift to drag ratio at a certain Mach number and angle of attack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BA8F275-D0C7-4860-9488-323DC2FA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24/06/2021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0DA979-94F2-4AE1-8713-2CD97E97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073321-048E-41B2-A833-0F54EE2A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11/14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CDA44B-5C57-43C6-9EED-B884C770674A}"/>
              </a:ext>
            </a:extLst>
          </p:cNvPr>
          <p:cNvSpPr/>
          <p:nvPr/>
        </p:nvSpPr>
        <p:spPr>
          <a:xfrm>
            <a:off x="3294487" y="4138596"/>
            <a:ext cx="4224899" cy="147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CONCLUSION:</a:t>
            </a:r>
            <a:endParaRPr lang="de-DE" sz="1600" b="1" dirty="0"/>
          </a:p>
          <a:p>
            <a:pPr algn="ctr"/>
            <a:endParaRPr lang="de-DE" sz="1000" dirty="0"/>
          </a:p>
          <a:p>
            <a:r>
              <a:rPr lang="de-DE" sz="2000" b="1" dirty="0" err="1"/>
              <a:t>no</a:t>
            </a:r>
            <a:r>
              <a:rPr lang="de-DE" sz="2000" b="1" dirty="0"/>
              <a:t> </a:t>
            </a:r>
            <a:r>
              <a:rPr lang="de-DE" sz="2000" b="1" dirty="0" err="1"/>
              <a:t>bounds</a:t>
            </a:r>
            <a:r>
              <a:rPr lang="de-DE" sz="2000" b="1" dirty="0"/>
              <a:t>: </a:t>
            </a:r>
            <a:r>
              <a:rPr lang="de-DE" sz="2000" b="1" dirty="0" err="1"/>
              <a:t>unrealistic</a:t>
            </a:r>
            <a:r>
              <a:rPr lang="de-DE" sz="2000" b="1" dirty="0"/>
              <a:t> </a:t>
            </a:r>
            <a:r>
              <a:rPr lang="de-DE" sz="2000" b="1" dirty="0" err="1"/>
              <a:t>airfoil</a:t>
            </a:r>
            <a:r>
              <a:rPr lang="de-DE" sz="2000" b="1" dirty="0"/>
              <a:t> </a:t>
            </a:r>
            <a:r>
              <a:rPr lang="de-DE" sz="2000" b="1" dirty="0" err="1"/>
              <a:t>shape</a:t>
            </a:r>
            <a:endParaRPr lang="de-DE" sz="2000" b="1" dirty="0"/>
          </a:p>
          <a:p>
            <a:r>
              <a:rPr lang="de-DE" sz="2000" b="1" dirty="0" err="1"/>
              <a:t>bounds</a:t>
            </a:r>
            <a:r>
              <a:rPr lang="de-DE" sz="2000" b="1" dirty="0"/>
              <a:t>: </a:t>
            </a:r>
            <a:r>
              <a:rPr lang="de-DE" sz="2000" b="1" dirty="0" err="1"/>
              <a:t>more</a:t>
            </a:r>
            <a:r>
              <a:rPr lang="de-DE" sz="2000" b="1" dirty="0"/>
              <a:t> </a:t>
            </a:r>
            <a:r>
              <a:rPr lang="de-DE" sz="2000" b="1" dirty="0" err="1"/>
              <a:t>realistic</a:t>
            </a:r>
            <a:r>
              <a:rPr lang="de-DE" sz="2000" b="1" dirty="0"/>
              <a:t>; still sharp 	</a:t>
            </a:r>
            <a:r>
              <a:rPr lang="de-DE" sz="2000" b="1" dirty="0" err="1"/>
              <a:t>trailing</a:t>
            </a:r>
            <a:r>
              <a:rPr lang="de-DE" sz="2000" b="1" dirty="0"/>
              <a:t> </a:t>
            </a:r>
            <a:r>
              <a:rPr lang="de-DE" sz="2000" b="1" dirty="0" err="1"/>
              <a:t>edge</a:t>
            </a:r>
            <a:endParaRPr lang="de-DE" sz="2000" b="1" dirty="0"/>
          </a:p>
        </p:txBody>
      </p:sp>
      <p:sp>
        <p:nvSpPr>
          <p:cNvPr id="20" name="Pfeil: nach oben gebogen 19">
            <a:extLst>
              <a:ext uri="{FF2B5EF4-FFF2-40B4-BE49-F238E27FC236}">
                <a16:creationId xmlns:a16="http://schemas.microsoft.com/office/drawing/2014/main" id="{4C512B2E-ABE6-4486-99AB-81D1BA3AFF4D}"/>
              </a:ext>
            </a:extLst>
          </p:cNvPr>
          <p:cNvSpPr/>
          <p:nvPr/>
        </p:nvSpPr>
        <p:spPr>
          <a:xfrm rot="5400000">
            <a:off x="2405850" y="4426950"/>
            <a:ext cx="514904" cy="56817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EDDCB75-57C5-423F-BE66-A6238D48BE5B}"/>
              </a:ext>
            </a:extLst>
          </p:cNvPr>
          <p:cNvSpPr/>
          <p:nvPr/>
        </p:nvSpPr>
        <p:spPr>
          <a:xfrm>
            <a:off x="8610598" y="4138596"/>
            <a:ext cx="2637410" cy="147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FUTURE WORK:</a:t>
            </a:r>
            <a:endParaRPr lang="de-DE" sz="1600" b="1" dirty="0"/>
          </a:p>
          <a:p>
            <a:pPr algn="ctr"/>
            <a:endParaRPr lang="de-DE" sz="1000" dirty="0"/>
          </a:p>
          <a:p>
            <a:pPr algn="ctr"/>
            <a:r>
              <a:rPr lang="de-DE" sz="2000" b="1" dirty="0" err="1"/>
              <a:t>Define</a:t>
            </a:r>
            <a:r>
              <a:rPr lang="de-DE" sz="2000" b="1" dirty="0"/>
              <a:t> optimal </a:t>
            </a:r>
            <a:r>
              <a:rPr lang="de-DE" sz="2000" b="1" dirty="0" err="1"/>
              <a:t>mode</a:t>
            </a:r>
            <a:r>
              <a:rPr lang="de-DE" sz="2000" b="1" dirty="0"/>
              <a:t> </a:t>
            </a:r>
            <a:r>
              <a:rPr lang="de-DE" sz="2000" b="1" dirty="0" err="1"/>
              <a:t>shape</a:t>
            </a:r>
            <a:r>
              <a:rPr lang="de-DE" sz="2000" b="1" dirty="0"/>
              <a:t> </a:t>
            </a:r>
            <a:r>
              <a:rPr lang="de-DE" sz="2000" b="1" dirty="0" err="1"/>
              <a:t>bounds</a:t>
            </a:r>
            <a:r>
              <a:rPr lang="de-DE" sz="2000" b="1" dirty="0"/>
              <a:t> </a:t>
            </a:r>
            <a:r>
              <a:rPr lang="de-DE" sz="2000" b="1" dirty="0" err="1"/>
              <a:t>for</a:t>
            </a:r>
            <a:r>
              <a:rPr lang="de-DE" sz="2000" b="1" dirty="0"/>
              <a:t> </a:t>
            </a:r>
            <a:r>
              <a:rPr lang="de-DE" sz="2000" b="1" dirty="0" err="1"/>
              <a:t>optimization</a:t>
            </a:r>
            <a:endParaRPr lang="de-DE" sz="2000" b="1" dirty="0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18B380C1-96E1-4E7D-9757-6AC50AAE5057}"/>
              </a:ext>
            </a:extLst>
          </p:cNvPr>
          <p:cNvSpPr/>
          <p:nvPr/>
        </p:nvSpPr>
        <p:spPr>
          <a:xfrm>
            <a:off x="7798292" y="4716402"/>
            <a:ext cx="533400" cy="252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483AB74-49EC-4AB6-811C-3EFA2CA2A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2" y="2510126"/>
            <a:ext cx="6078239" cy="142049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2E8A0F9-8504-492D-BE5C-B17D925210F8}"/>
              </a:ext>
            </a:extLst>
          </p:cNvPr>
          <p:cNvSpPr txBox="1"/>
          <p:nvPr/>
        </p:nvSpPr>
        <p:spPr>
          <a:xfrm>
            <a:off x="2709303" y="3645097"/>
            <a:ext cx="1784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</a:t>
            </a:r>
            <a:r>
              <a:rPr lang="de-DE" sz="1200" dirty="0" err="1"/>
              <a:t>optimization</a:t>
            </a:r>
            <a:r>
              <a:rPr lang="de-DE" sz="1200" dirty="0"/>
              <a:t> </a:t>
            </a:r>
            <a:r>
              <a:rPr lang="de-DE" sz="1200" dirty="0" err="1"/>
              <a:t>results</a:t>
            </a:r>
            <a:r>
              <a:rPr lang="de-DE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3919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82C54-3AED-4AB5-B074-F6ADD199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150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A7107A-10A3-4D6A-907A-3AC120F78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525"/>
            <a:ext cx="10515600" cy="4351338"/>
          </a:xfrm>
        </p:spPr>
        <p:txBody>
          <a:bodyPr/>
          <a:lstStyle/>
          <a:p>
            <a:r>
              <a:rPr lang="en-GB" dirty="0"/>
              <a:t>prediction of the aerodynamic coefficients at Ma = 0.5 over alpha</a:t>
            </a:r>
          </a:p>
          <a:p>
            <a:r>
              <a:rPr lang="en-GB" dirty="0"/>
              <a:t>comparison to the results from </a:t>
            </a:r>
            <a:r>
              <a:rPr lang="en-GB" dirty="0" err="1"/>
              <a:t>Webfoils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surrogate model</a:t>
            </a:r>
            <a:r>
              <a:rPr lang="en-GB" dirty="0"/>
              <a:t> and </a:t>
            </a:r>
            <a:r>
              <a:rPr lang="en-GB" b="1" dirty="0" err="1">
                <a:solidFill>
                  <a:srgbClr val="00B050"/>
                </a:solidFill>
              </a:rPr>
              <a:t>ADFlow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/>
              <a:t>results (calculated coefficients for database)</a:t>
            </a:r>
            <a:r>
              <a:rPr lang="en-GB" baseline="30000" dirty="0"/>
              <a:t> [1]</a:t>
            </a:r>
            <a:r>
              <a:rPr lang="en-GB" dirty="0"/>
              <a:t>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92659-CFDA-48DE-A724-0D3A40D9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 dirty="0"/>
              <a:t>24/06/2021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9F0A9F-762E-46F7-87A9-76C9BC27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F986BD-CA0E-4ADE-A249-DE59267B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de-DE" dirty="0"/>
              <a:t>12/14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698177A-758E-4317-A4F7-CD5624643C45}"/>
              </a:ext>
            </a:extLst>
          </p:cNvPr>
          <p:cNvSpPr txBox="1"/>
          <p:nvPr/>
        </p:nvSpPr>
        <p:spPr>
          <a:xfrm>
            <a:off x="838199" y="5920112"/>
            <a:ext cx="1024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[1]</a:t>
            </a:r>
            <a:r>
              <a:rPr lang="en-US" sz="1200" dirty="0"/>
              <a:t> University of Michigan, “</a:t>
            </a:r>
            <a:r>
              <a:rPr lang="en-US" sz="1200" dirty="0" err="1"/>
              <a:t>Webfoil</a:t>
            </a:r>
            <a:r>
              <a:rPr lang="en-US" sz="1200" dirty="0"/>
              <a:t>,” 2021. URL http://webfoil.engin.umich.edu/, online accessed on 16/06/2021.</a:t>
            </a:r>
            <a:endParaRPr lang="de-DE" sz="1200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2DE7524-6C5C-4990-B812-5D047245EBC0}"/>
              </a:ext>
            </a:extLst>
          </p:cNvPr>
          <p:cNvGrpSpPr/>
          <p:nvPr/>
        </p:nvGrpSpPr>
        <p:grpSpPr>
          <a:xfrm>
            <a:off x="1216632" y="2760571"/>
            <a:ext cx="9338917" cy="3154172"/>
            <a:chOff x="1216632" y="2760571"/>
            <a:chExt cx="9338917" cy="3154172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66216A2A-DA62-48FD-AE9D-F1825A27A50C}"/>
                </a:ext>
              </a:extLst>
            </p:cNvPr>
            <p:cNvGrpSpPr/>
            <p:nvPr/>
          </p:nvGrpSpPr>
          <p:grpSpPr>
            <a:xfrm>
              <a:off x="1216632" y="2760571"/>
              <a:ext cx="9338917" cy="1075197"/>
              <a:chOff x="959180" y="2577308"/>
              <a:chExt cx="9737395" cy="1175146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81A6CC74-CEC7-48AC-8F0F-9D294754C2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9180" y="2577308"/>
                <a:ext cx="9737395" cy="1175146"/>
              </a:xfrm>
              <a:prstGeom prst="rect">
                <a:avLst/>
              </a:prstGeom>
            </p:spPr>
          </p:pic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BC74129-B8B5-46E4-AEC9-FB9075AAD5D2}"/>
                  </a:ext>
                </a:extLst>
              </p:cNvPr>
              <p:cNvSpPr txBox="1"/>
              <p:nvPr/>
            </p:nvSpPr>
            <p:spPr>
              <a:xfrm>
                <a:off x="3581400" y="2980215"/>
                <a:ext cx="1781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rgbClr val="0070C0"/>
                    </a:solidFill>
                  </a:rPr>
                  <a:t>NACA0012</a:t>
                </a:r>
              </a:p>
            </p:txBody>
          </p:sp>
        </p:grp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7BD8A94F-3AC1-4EF0-8992-7A6C9FF60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632" y="3694197"/>
              <a:ext cx="2910031" cy="2220546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53920F5-A9F3-4EF2-A3D9-50E3F802F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928" y="3668464"/>
              <a:ext cx="2886621" cy="2246279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3E394ECA-99C7-4F12-8E11-B350F9E91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9814" y="3652614"/>
              <a:ext cx="2999304" cy="2257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49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82C54-3AED-4AB5-B074-F6ADD199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150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A7107A-10A3-4D6A-907A-3AC120F78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525"/>
            <a:ext cx="10515600" cy="4351338"/>
          </a:xfrm>
        </p:spPr>
        <p:txBody>
          <a:bodyPr/>
          <a:lstStyle/>
          <a:p>
            <a:r>
              <a:rPr lang="en-GB" dirty="0"/>
              <a:t>prediction of the aerodynamic coefficients at Ma = 0.5 over alpha</a:t>
            </a:r>
          </a:p>
          <a:p>
            <a:r>
              <a:rPr lang="en-GB" dirty="0"/>
              <a:t>comparison to the results from </a:t>
            </a:r>
            <a:r>
              <a:rPr lang="en-GB" dirty="0" err="1"/>
              <a:t>Webfoils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surrogate model </a:t>
            </a:r>
            <a:r>
              <a:rPr lang="en-GB" dirty="0"/>
              <a:t>and </a:t>
            </a:r>
            <a:r>
              <a:rPr lang="en-GB" b="1" dirty="0" err="1">
                <a:solidFill>
                  <a:srgbClr val="00B050"/>
                </a:solidFill>
              </a:rPr>
              <a:t>ADFlow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/>
              <a:t>results (calculated coefficients for database)</a:t>
            </a:r>
            <a:r>
              <a:rPr lang="en-GB" baseline="30000" dirty="0"/>
              <a:t> [1]</a:t>
            </a:r>
            <a:r>
              <a:rPr lang="en-GB" dirty="0"/>
              <a:t>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92659-CFDA-48DE-A724-0D3A40D9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 dirty="0"/>
              <a:t>24/06/2021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9F0A9F-762E-46F7-87A9-76C9BC27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F986BD-CA0E-4ADE-A249-DE59267B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de-DE" dirty="0"/>
              <a:t>13/14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0FB1F6-C62B-4F2B-AC72-D441E5F45F34}"/>
              </a:ext>
            </a:extLst>
          </p:cNvPr>
          <p:cNvSpPr txBox="1"/>
          <p:nvPr/>
        </p:nvSpPr>
        <p:spPr>
          <a:xfrm>
            <a:off x="838199" y="5920112"/>
            <a:ext cx="1024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[1]</a:t>
            </a:r>
            <a:r>
              <a:rPr lang="en-US" sz="1200" dirty="0"/>
              <a:t> University of Michigan, “</a:t>
            </a:r>
            <a:r>
              <a:rPr lang="en-US" sz="1200" dirty="0" err="1"/>
              <a:t>Webfoil</a:t>
            </a:r>
            <a:r>
              <a:rPr lang="en-US" sz="1200" dirty="0"/>
              <a:t>,” 2021. URL http://webfoil.engin.umich.edu/, online accessed on 16/06/2021.</a:t>
            </a:r>
            <a:endParaRPr lang="de-DE" sz="1200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D4619A0-7571-48AE-A1A8-A398F8B0AE50}"/>
              </a:ext>
            </a:extLst>
          </p:cNvPr>
          <p:cNvGrpSpPr/>
          <p:nvPr/>
        </p:nvGrpSpPr>
        <p:grpSpPr>
          <a:xfrm>
            <a:off x="1245688" y="2781064"/>
            <a:ext cx="9025776" cy="3085284"/>
            <a:chOff x="1245688" y="2781064"/>
            <a:chExt cx="9025776" cy="3085284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CEB12913-3ECA-437E-861D-7C1D23161C60}"/>
                </a:ext>
              </a:extLst>
            </p:cNvPr>
            <p:cNvGrpSpPr/>
            <p:nvPr/>
          </p:nvGrpSpPr>
          <p:grpSpPr>
            <a:xfrm>
              <a:off x="1423241" y="2781064"/>
              <a:ext cx="8848223" cy="1028124"/>
              <a:chOff x="1336321" y="2622898"/>
              <a:chExt cx="9188456" cy="1083965"/>
            </a:xfrm>
          </p:grpSpPr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E168B8CB-FEA0-4DB6-8FAB-EEB19DD3B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6321" y="2622898"/>
                <a:ext cx="9188456" cy="1083965"/>
              </a:xfrm>
              <a:prstGeom prst="rect">
                <a:avLst/>
              </a:prstGeom>
            </p:spPr>
          </p:pic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3FF8363-3A8E-4803-9E60-8645F6120FCB}"/>
                  </a:ext>
                </a:extLst>
              </p:cNvPr>
              <p:cNvSpPr txBox="1"/>
              <p:nvPr/>
            </p:nvSpPr>
            <p:spPr>
              <a:xfrm>
                <a:off x="3581400" y="2980215"/>
                <a:ext cx="1781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rgbClr val="0070C0"/>
                    </a:solidFill>
                  </a:rPr>
                  <a:t>NACA4412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CD5169E1-7215-4836-99EE-CF92A8FDCFA7}"/>
                </a:ext>
              </a:extLst>
            </p:cNvPr>
            <p:cNvGrpSpPr/>
            <p:nvPr/>
          </p:nvGrpSpPr>
          <p:grpSpPr>
            <a:xfrm>
              <a:off x="1245688" y="3616591"/>
              <a:ext cx="9025776" cy="2249757"/>
              <a:chOff x="1423241" y="3670355"/>
              <a:chExt cx="9025776" cy="2249757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6D6B7F36-EA56-4C48-A5EA-BA9394F3E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3241" y="3698912"/>
                <a:ext cx="2886049" cy="2221200"/>
              </a:xfrm>
              <a:prstGeom prst="rect">
                <a:avLst/>
              </a:prstGeom>
            </p:spPr>
          </p:pic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228EC257-84B7-4E72-AE5B-43268E7E6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3824" y="3683283"/>
                <a:ext cx="2831140" cy="2221200"/>
              </a:xfrm>
              <a:prstGeom prst="rect">
                <a:avLst/>
              </a:prstGeom>
            </p:spPr>
          </p:pic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97B46896-692A-4B57-B970-01504BFF6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9498" y="3670355"/>
                <a:ext cx="2879519" cy="2221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8565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522D8-6D22-4C94-AD34-4C2EA0B9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1B330D-5864-4C82-8900-6B94020B2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 shape bounds must be applied</a:t>
            </a:r>
          </a:p>
          <a:p>
            <a:r>
              <a:rPr lang="en-GB" dirty="0"/>
              <a:t>SMT delivers best predictions	        incorporate in optimization algorithms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4C346-6AE7-4A42-A64D-038F0C65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24/06/2021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9535A7-3A93-4618-90D6-FFD1FE6E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BFF45-4934-451F-8C6F-62280FC4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14/14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000E1C3-1EDB-43C1-A748-0C8F53A0DB93}"/>
              </a:ext>
            </a:extLst>
          </p:cNvPr>
          <p:cNvSpPr/>
          <p:nvPr/>
        </p:nvSpPr>
        <p:spPr>
          <a:xfrm>
            <a:off x="5352362" y="2133523"/>
            <a:ext cx="504237" cy="124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oben gebogen 9">
            <a:extLst>
              <a:ext uri="{FF2B5EF4-FFF2-40B4-BE49-F238E27FC236}">
                <a16:creationId xmlns:a16="http://schemas.microsoft.com/office/drawing/2014/main" id="{4913FBA8-0C59-4610-AD9B-64602FC65946}"/>
              </a:ext>
            </a:extLst>
          </p:cNvPr>
          <p:cNvSpPr/>
          <p:nvPr/>
        </p:nvSpPr>
        <p:spPr>
          <a:xfrm rot="5400000">
            <a:off x="1668262" y="3766152"/>
            <a:ext cx="514904" cy="56817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B8F99C-BDDA-4EE9-9C2A-1C26A5EFE358}"/>
              </a:ext>
            </a:extLst>
          </p:cNvPr>
          <p:cNvSpPr/>
          <p:nvPr/>
        </p:nvSpPr>
        <p:spPr>
          <a:xfrm>
            <a:off x="2862611" y="2873222"/>
            <a:ext cx="4979501" cy="249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FUTURE WORK:</a:t>
            </a:r>
            <a:endParaRPr lang="en-GB" sz="1600" b="1" dirty="0"/>
          </a:p>
          <a:p>
            <a:pPr algn="ctr"/>
            <a:endParaRPr lang="en-GB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define optimal mode shape bounds for optimization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improve the SMT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incorporate the predictions from the SMT models in 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415358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F7B30-B73A-497B-BC8D-E819F0A6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EEF8A4-C399-4826-BFD1-4FCD8E567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final 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in Keras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FEBDF4-0A36-432D-B923-CD7A835C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24/06/2021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744F-0DDA-4CD7-8717-0953A25C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27934B-8A60-4117-9A4A-B77D4FBC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A1</a:t>
            </a:r>
          </a:p>
        </p:txBody>
      </p:sp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D9A9786-F350-41AF-8444-80DA24351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19" y="2015296"/>
            <a:ext cx="8283381" cy="36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8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70A37-BF02-4C86-90F2-45A26B42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B2994-FD05-43F6-ADBE-755113B9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Background</a:t>
            </a:r>
          </a:p>
          <a:p>
            <a:r>
              <a:rPr lang="en-GB" dirty="0"/>
              <a:t>Methodology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Conclusion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EAA17-0866-4161-9810-6AE94F90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24/06/2021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8803A5-A45A-40EE-8D73-580C07B7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CABAE-312C-4198-9018-672863FD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1/14</a:t>
            </a:r>
          </a:p>
        </p:txBody>
      </p:sp>
    </p:spTree>
    <p:extLst>
      <p:ext uri="{BB962C8B-B14F-4D97-AF65-F5344CB8AC3E}">
        <p14:creationId xmlns:p14="http://schemas.microsoft.com/office/powerpoint/2010/main" val="328209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88B11-0B9A-4BF9-BA8C-83849169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85DDEB-DF53-468C-AEC3-487B7E00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airfoil</a:t>
            </a:r>
            <a:r>
              <a:rPr lang="en-GB" dirty="0"/>
              <a:t> geometry crucial part of design process</a:t>
            </a:r>
          </a:p>
          <a:p>
            <a:r>
              <a:rPr lang="en-GB" dirty="0"/>
              <a:t>obtaining of aerodynamic coefficients:</a:t>
            </a:r>
          </a:p>
          <a:p>
            <a:pPr lvl="1"/>
            <a:r>
              <a:rPr lang="en-GB" dirty="0" err="1"/>
              <a:t>windtunnel</a:t>
            </a:r>
            <a:endParaRPr lang="en-GB" dirty="0"/>
          </a:p>
          <a:p>
            <a:pPr lvl="1"/>
            <a:r>
              <a:rPr lang="en-GB" dirty="0"/>
              <a:t>simulations</a:t>
            </a:r>
          </a:p>
          <a:p>
            <a:pPr marL="0" indent="0">
              <a:buNone/>
            </a:pPr>
            <a:r>
              <a:rPr lang="en-GB" dirty="0"/>
              <a:t>	expensive and time consuming</a:t>
            </a:r>
          </a:p>
          <a:p>
            <a:r>
              <a:rPr lang="en-GB" dirty="0"/>
              <a:t>neural networks</a:t>
            </a:r>
          </a:p>
          <a:p>
            <a:r>
              <a:rPr lang="en-GB" dirty="0"/>
              <a:t>existing database:</a:t>
            </a:r>
          </a:p>
          <a:p>
            <a:pPr lvl="1"/>
            <a:r>
              <a:rPr lang="en-GB" dirty="0"/>
              <a:t>two surrogate models already built </a:t>
            </a:r>
          </a:p>
          <a:p>
            <a:pPr lvl="1"/>
            <a:r>
              <a:rPr lang="en-GB" dirty="0"/>
              <a:t>that use this database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D1868CE-F951-4C43-9FB5-194A491203D2}"/>
              </a:ext>
            </a:extLst>
          </p:cNvPr>
          <p:cNvSpPr txBox="1"/>
          <p:nvPr/>
        </p:nvSpPr>
        <p:spPr>
          <a:xfrm>
            <a:off x="838200" y="5579859"/>
            <a:ext cx="1024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[1] A. I. J. Forrester, A. </a:t>
            </a:r>
            <a:r>
              <a:rPr lang="de-DE" sz="1200" dirty="0" err="1"/>
              <a:t>Sobester</a:t>
            </a:r>
            <a:r>
              <a:rPr lang="de-DE" sz="1200" dirty="0"/>
              <a:t>, and A. J. Keane. „Engineering design via </a:t>
            </a:r>
            <a:r>
              <a:rPr lang="de-DE" sz="1200" dirty="0" err="1"/>
              <a:t>surrogate</a:t>
            </a:r>
            <a:r>
              <a:rPr lang="de-DE" sz="1200" dirty="0"/>
              <a:t> </a:t>
            </a:r>
            <a:r>
              <a:rPr lang="de-DE" sz="1200" dirty="0" err="1"/>
              <a:t>modelling</a:t>
            </a:r>
            <a:r>
              <a:rPr lang="de-DE" sz="1200" dirty="0"/>
              <a:t>“. Wiley, 2008.</a:t>
            </a:r>
          </a:p>
          <a:p>
            <a:r>
              <a:rPr lang="de-DE" sz="1200" dirty="0"/>
              <a:t>[2]</a:t>
            </a:r>
            <a:r>
              <a:rPr lang="en-US" sz="1200" dirty="0"/>
              <a:t> D. P. Raymer. “Aircraft design: A conceptual approach”. AIAA, 1992</a:t>
            </a:r>
          </a:p>
          <a:p>
            <a:r>
              <a:rPr lang="en-US" sz="1200" dirty="0"/>
              <a:t>[3] </a:t>
            </a:r>
            <a:r>
              <a:rPr lang="de-DE" sz="1200" dirty="0" err="1"/>
              <a:t>Bouhlel</a:t>
            </a:r>
            <a:r>
              <a:rPr lang="de-DE" sz="1200" dirty="0"/>
              <a:t>, M. A., He, S., and Martins, J. R. R. A., “</a:t>
            </a:r>
            <a:r>
              <a:rPr lang="de-DE" sz="1200" dirty="0" err="1"/>
              <a:t>mSANN</a:t>
            </a:r>
            <a:r>
              <a:rPr lang="de-DE" sz="1200" dirty="0"/>
              <a:t> Model Benchmarks,” Mendeley Data, 2019. https://doi.org/10. 17632/ngpd634smf.1.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C0AF2E-F7D5-496D-BA51-E4CB4DEC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24/06/2021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580673-C57D-4872-B1D7-40AFAA49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E4AFC5-3100-4130-A864-C3CCFCB2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2/14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914A0A0-9CB5-45D3-91F6-4DF2C05364EB}"/>
              </a:ext>
            </a:extLst>
          </p:cNvPr>
          <p:cNvSpPr/>
          <p:nvPr/>
        </p:nvSpPr>
        <p:spPr>
          <a:xfrm>
            <a:off x="1093744" y="3391228"/>
            <a:ext cx="607258" cy="142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19119D9-3478-4315-A919-4DA744B9F79C}"/>
              </a:ext>
            </a:extLst>
          </p:cNvPr>
          <p:cNvGrpSpPr/>
          <p:nvPr/>
        </p:nvGrpSpPr>
        <p:grpSpPr>
          <a:xfrm>
            <a:off x="7483877" y="1645270"/>
            <a:ext cx="3869923" cy="3567460"/>
            <a:chOff x="7215172" y="1529975"/>
            <a:chExt cx="3869923" cy="356746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A1B21D1-B2DA-4083-8831-AB45A5F11BA7}"/>
                </a:ext>
              </a:extLst>
            </p:cNvPr>
            <p:cNvSpPr/>
            <p:nvPr/>
          </p:nvSpPr>
          <p:spPr>
            <a:xfrm>
              <a:off x="7215172" y="1529975"/>
              <a:ext cx="3869923" cy="1556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GOAL</a:t>
              </a:r>
              <a:endParaRPr lang="en-GB" sz="1600" b="1" dirty="0"/>
            </a:p>
            <a:p>
              <a:pPr algn="ctr"/>
              <a:endParaRPr lang="en-GB" sz="1000" dirty="0"/>
            </a:p>
            <a:p>
              <a:pPr algn="ctr"/>
              <a:r>
                <a:rPr lang="en-GB" sz="2000" b="1" dirty="0"/>
                <a:t>Develop neural networks to predict aerodynamic coefficients as precisely as possible    </a:t>
              </a:r>
            </a:p>
          </p:txBody>
        </p:sp>
        <p:sp>
          <p:nvSpPr>
            <p:cNvPr id="25" name="Pfeil: nach unten 24">
              <a:extLst>
                <a:ext uri="{FF2B5EF4-FFF2-40B4-BE49-F238E27FC236}">
                  <a16:creationId xmlns:a16="http://schemas.microsoft.com/office/drawing/2014/main" id="{2CA2AA3D-B009-4C90-BA0C-3200FE8634E1}"/>
                </a:ext>
              </a:extLst>
            </p:cNvPr>
            <p:cNvSpPr/>
            <p:nvPr/>
          </p:nvSpPr>
          <p:spPr>
            <a:xfrm>
              <a:off x="9103599" y="3267009"/>
              <a:ext cx="346229" cy="4438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68ABFD6-B89E-4DEB-89CE-72FBC16F6B36}"/>
                </a:ext>
              </a:extLst>
            </p:cNvPr>
            <p:cNvSpPr/>
            <p:nvPr/>
          </p:nvSpPr>
          <p:spPr>
            <a:xfrm>
              <a:off x="7215172" y="3889341"/>
              <a:ext cx="3869922" cy="1208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WHY?</a:t>
              </a:r>
            </a:p>
            <a:p>
              <a:pPr algn="ctr"/>
              <a:endParaRPr lang="en-GB" sz="1000" b="1" dirty="0"/>
            </a:p>
            <a:p>
              <a:pPr algn="ctr"/>
              <a:r>
                <a:rPr lang="en-GB" sz="2000" b="1" dirty="0"/>
                <a:t>improve optimization algorithms</a:t>
              </a:r>
            </a:p>
            <a:p>
              <a:pPr algn="ctr"/>
              <a:r>
                <a:rPr lang="en-GB" sz="2000" b="1" dirty="0"/>
                <a:t>Scalar and graph predictions</a:t>
              </a: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6D4B8978-E96F-40A3-A94C-7F4D128AC222}"/>
              </a:ext>
            </a:extLst>
          </p:cNvPr>
          <p:cNvSpPr/>
          <p:nvPr/>
        </p:nvSpPr>
        <p:spPr>
          <a:xfrm>
            <a:off x="1093744" y="4929014"/>
            <a:ext cx="452761" cy="455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9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E0CB5-7E21-4628-90B1-B41FC919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– </a:t>
            </a:r>
            <a:r>
              <a:rPr lang="de-DE" dirty="0" err="1"/>
              <a:t>Neural</a:t>
            </a:r>
            <a:r>
              <a:rPr lang="de-DE"/>
              <a:t> Networks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947390-353C-4A90-94C7-1517E74FE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computational model:</a:t>
                </a:r>
              </a:p>
              <a:p>
                <a:pPr lvl="1"/>
                <a:r>
                  <a:rPr lang="en-GB" dirty="0"/>
                  <a:t>trying to imitate working process in human brain</a:t>
                </a:r>
              </a:p>
              <a:p>
                <a:pPr lvl="1"/>
                <a:r>
                  <a:rPr lang="en-GB" dirty="0"/>
                  <a:t>training, validation, testing phase</a:t>
                </a:r>
              </a:p>
              <a:p>
                <a:r>
                  <a:rPr lang="en-GB" dirty="0"/>
                  <a:t>layers with several neurons</a:t>
                </a:r>
              </a:p>
              <a:p>
                <a:r>
                  <a:rPr lang="en-GB" dirty="0"/>
                  <a:t>neurons process inputs:</a:t>
                </a:r>
              </a:p>
              <a:p>
                <a:pPr lvl="1"/>
                <a:r>
                  <a:rPr lang="en-GB" dirty="0"/>
                  <a:t>activation function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, weight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, bias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r>
                  <a:rPr lang="en-GB" dirty="0"/>
                  <a:t>every training step tries to improve </a:t>
                </a:r>
              </a:p>
              <a:p>
                <a:r>
                  <a:rPr lang="en-GB" dirty="0"/>
                  <a:t>weights and biases to get better predictions:</a:t>
                </a:r>
              </a:p>
              <a:p>
                <a:pPr lvl="1"/>
                <a:r>
                  <a:rPr lang="en-GB" dirty="0"/>
                  <a:t>loss function, optimizer		backpropagation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947390-353C-4A90-94C7-1517E74FE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8B702F82-A146-4013-AF3C-FB734A0F9D49}"/>
              </a:ext>
            </a:extLst>
          </p:cNvPr>
          <p:cNvSpPr txBox="1"/>
          <p:nvPr/>
        </p:nvSpPr>
        <p:spPr>
          <a:xfrm>
            <a:off x="838200" y="5904482"/>
            <a:ext cx="1024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[1] </a:t>
            </a:r>
            <a:r>
              <a:rPr lang="en-US" sz="1200" dirty="0" err="1"/>
              <a:t>Michelucci</a:t>
            </a:r>
            <a:r>
              <a:rPr lang="en-US" sz="1200" dirty="0"/>
              <a:t>, U., “Applied Deep Learning,” Springer Science, 2018.</a:t>
            </a:r>
            <a:endParaRPr lang="de-DE" sz="12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1A94F5-BDBC-47A1-9537-F29BE35E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24/06/2021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C6B1A8-999E-467E-B3C7-0619D992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F27817-D862-4C3F-8F15-18B6217C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3/14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91BBC49-6BD5-443A-A444-7A3D984ABD68}"/>
              </a:ext>
            </a:extLst>
          </p:cNvPr>
          <p:cNvGrpSpPr/>
          <p:nvPr/>
        </p:nvGrpSpPr>
        <p:grpSpPr>
          <a:xfrm>
            <a:off x="7919005" y="1648384"/>
            <a:ext cx="3354034" cy="2730662"/>
            <a:chOff x="6933583" y="1544224"/>
            <a:chExt cx="3354034" cy="2730662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C2E38F0C-5C6C-4F22-AF05-7B20DF832B09}"/>
                </a:ext>
              </a:extLst>
            </p:cNvPr>
            <p:cNvCxnSpPr>
              <a:stCxn id="21" idx="6"/>
              <a:endCxn id="24" idx="2"/>
            </p:cNvCxnSpPr>
            <p:nvPr/>
          </p:nvCxnSpPr>
          <p:spPr>
            <a:xfrm flipV="1">
              <a:off x="7695773" y="2764053"/>
              <a:ext cx="654978" cy="3174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A8822660-81A2-4DFD-A220-1A5C52515FC7}"/>
                </a:ext>
              </a:extLst>
            </p:cNvPr>
            <p:cNvCxnSpPr>
              <a:cxnSpLocks/>
              <a:stCxn id="21" idx="6"/>
              <a:endCxn id="25" idx="2"/>
            </p:cNvCxnSpPr>
            <p:nvPr/>
          </p:nvCxnSpPr>
          <p:spPr>
            <a:xfrm>
              <a:off x="7695773" y="3081544"/>
              <a:ext cx="654978" cy="345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3FDDFAFB-F294-47AF-A7F7-167843A3E320}"/>
                </a:ext>
              </a:extLst>
            </p:cNvPr>
            <p:cNvCxnSpPr>
              <a:stCxn id="21" idx="6"/>
              <a:endCxn id="26" idx="2"/>
            </p:cNvCxnSpPr>
            <p:nvPr/>
          </p:nvCxnSpPr>
          <p:spPr>
            <a:xfrm>
              <a:off x="7695773" y="3081544"/>
              <a:ext cx="654978" cy="10085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A8575FE1-492B-474D-AE74-019CD227E2F4}"/>
                </a:ext>
              </a:extLst>
            </p:cNvPr>
            <p:cNvGrpSpPr/>
            <p:nvPr/>
          </p:nvGrpSpPr>
          <p:grpSpPr>
            <a:xfrm>
              <a:off x="6933583" y="1544224"/>
              <a:ext cx="3354034" cy="2730662"/>
              <a:chOff x="4527927" y="1270307"/>
              <a:chExt cx="3354034" cy="2730662"/>
            </a:xfrm>
          </p:grpSpPr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30DFB827-772F-4B71-A495-29884C4AA0C1}"/>
                  </a:ext>
                </a:extLst>
              </p:cNvPr>
              <p:cNvCxnSpPr>
                <a:stCxn id="20" idx="6"/>
                <a:endCxn id="25" idx="2"/>
              </p:cNvCxnSpPr>
              <p:nvPr/>
            </p:nvCxnSpPr>
            <p:spPr>
              <a:xfrm>
                <a:off x="5290117" y="2184676"/>
                <a:ext cx="654978" cy="9684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0DCB358D-E714-4EBB-9A51-1C9FFB358608}"/>
                  </a:ext>
                </a:extLst>
              </p:cNvPr>
              <p:cNvCxnSpPr>
                <a:stCxn id="22" idx="6"/>
                <a:endCxn id="26" idx="2"/>
              </p:cNvCxnSpPr>
              <p:nvPr/>
            </p:nvCxnSpPr>
            <p:spPr>
              <a:xfrm>
                <a:off x="5290117" y="3461275"/>
                <a:ext cx="654978" cy="354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6B44BDF4-50EF-4126-BAC0-9B70D2066057}"/>
                  </a:ext>
                </a:extLst>
              </p:cNvPr>
              <p:cNvCxnSpPr>
                <a:cxnSpLocks/>
                <a:stCxn id="28" idx="6"/>
              </p:cNvCxnSpPr>
              <p:nvPr/>
            </p:nvCxnSpPr>
            <p:spPr>
              <a:xfrm flipV="1">
                <a:off x="7438763" y="3371906"/>
                <a:ext cx="443198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EE31675-57CC-4617-B83D-9F3B2A0F2C02}"/>
                  </a:ext>
                </a:extLst>
              </p:cNvPr>
              <p:cNvCxnSpPr>
                <a:cxnSpLocks/>
                <a:stCxn id="27" idx="6"/>
              </p:cNvCxnSpPr>
              <p:nvPr/>
            </p:nvCxnSpPr>
            <p:spPr>
              <a:xfrm>
                <a:off x="7438763" y="2280585"/>
                <a:ext cx="443198" cy="134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1434085E-E9F2-4DC4-8D67-40D842A82C81}"/>
                  </a:ext>
                </a:extLst>
              </p:cNvPr>
              <p:cNvGrpSpPr/>
              <p:nvPr/>
            </p:nvGrpSpPr>
            <p:grpSpPr>
              <a:xfrm>
                <a:off x="4527927" y="1270307"/>
                <a:ext cx="3335545" cy="2730662"/>
                <a:chOff x="7537457" y="1811844"/>
                <a:chExt cx="3335545" cy="2730662"/>
              </a:xfrm>
            </p:grpSpPr>
            <p:grpSp>
              <p:nvGrpSpPr>
                <p:cNvPr id="18" name="Gruppieren 17">
                  <a:extLst>
                    <a:ext uri="{FF2B5EF4-FFF2-40B4-BE49-F238E27FC236}">
                      <a16:creationId xmlns:a16="http://schemas.microsoft.com/office/drawing/2014/main" id="{FD2C9DC6-EDF0-430F-80C9-4A5A114F1831}"/>
                    </a:ext>
                  </a:extLst>
                </p:cNvPr>
                <p:cNvGrpSpPr/>
                <p:nvPr/>
              </p:nvGrpSpPr>
              <p:grpSpPr>
                <a:xfrm>
                  <a:off x="7569654" y="2366789"/>
                  <a:ext cx="2495238" cy="1990914"/>
                  <a:chOff x="7569654" y="2366789"/>
                  <a:chExt cx="2495238" cy="1990914"/>
                </a:xfrm>
              </p:grpSpPr>
              <p:cxnSp>
                <p:nvCxnSpPr>
                  <p:cNvPr id="32" name="Gerade Verbindung mit Pfeil 31">
                    <a:extLst>
                      <a:ext uri="{FF2B5EF4-FFF2-40B4-BE49-F238E27FC236}">
                        <a16:creationId xmlns:a16="http://schemas.microsoft.com/office/drawing/2014/main" id="{669012FC-BF26-4E52-89EA-7FE0003E7E6A}"/>
                      </a:ext>
                    </a:extLst>
                  </p:cNvPr>
                  <p:cNvCxnSpPr>
                    <a:stCxn id="20" idx="6"/>
                    <a:endCxn id="23" idx="2"/>
                  </p:cNvCxnSpPr>
                  <p:nvPr/>
                </p:nvCxnSpPr>
                <p:spPr>
                  <a:xfrm flipV="1">
                    <a:off x="8299647" y="2366789"/>
                    <a:ext cx="639003" cy="35942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Gerade Verbindung mit Pfeil 32">
                    <a:extLst>
                      <a:ext uri="{FF2B5EF4-FFF2-40B4-BE49-F238E27FC236}">
                        <a16:creationId xmlns:a16="http://schemas.microsoft.com/office/drawing/2014/main" id="{857FCFE3-8BD9-47D5-9B1D-31382D4CDC62}"/>
                      </a:ext>
                    </a:extLst>
                  </p:cNvPr>
                  <p:cNvCxnSpPr>
                    <a:stCxn id="20" idx="6"/>
                    <a:endCxn id="24" idx="2"/>
                  </p:cNvCxnSpPr>
                  <p:nvPr/>
                </p:nvCxnSpPr>
                <p:spPr>
                  <a:xfrm>
                    <a:off x="8299647" y="2726213"/>
                    <a:ext cx="654978" cy="30546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Gerade Verbindung mit Pfeil 33">
                    <a:extLst>
                      <a:ext uri="{FF2B5EF4-FFF2-40B4-BE49-F238E27FC236}">
                        <a16:creationId xmlns:a16="http://schemas.microsoft.com/office/drawing/2014/main" id="{CFD1B6E5-D4F1-4D7B-B419-604A26C72746}"/>
                      </a:ext>
                    </a:extLst>
                  </p:cNvPr>
                  <p:cNvCxnSpPr>
                    <a:stCxn id="20" idx="6"/>
                    <a:endCxn id="26" idx="2"/>
                  </p:cNvCxnSpPr>
                  <p:nvPr/>
                </p:nvCxnSpPr>
                <p:spPr>
                  <a:xfrm>
                    <a:off x="8299647" y="2726213"/>
                    <a:ext cx="654978" cy="163149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Gerade Verbindung mit Pfeil 34">
                    <a:extLst>
                      <a:ext uri="{FF2B5EF4-FFF2-40B4-BE49-F238E27FC236}">
                        <a16:creationId xmlns:a16="http://schemas.microsoft.com/office/drawing/2014/main" id="{51066069-8531-4A12-9F7E-A4886A5923BF}"/>
                      </a:ext>
                    </a:extLst>
                  </p:cNvPr>
                  <p:cNvCxnSpPr>
                    <a:stCxn id="21" idx="6"/>
                    <a:endCxn id="23" idx="2"/>
                  </p:cNvCxnSpPr>
                  <p:nvPr/>
                </p:nvCxnSpPr>
                <p:spPr>
                  <a:xfrm flipV="1">
                    <a:off x="8299647" y="2366789"/>
                    <a:ext cx="639003" cy="98237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Gerade Verbindung mit Pfeil 35">
                    <a:extLst>
                      <a:ext uri="{FF2B5EF4-FFF2-40B4-BE49-F238E27FC236}">
                        <a16:creationId xmlns:a16="http://schemas.microsoft.com/office/drawing/2014/main" id="{878E9663-32D0-45B9-B8A6-115658BAB4D4}"/>
                      </a:ext>
                    </a:extLst>
                  </p:cNvPr>
                  <p:cNvCxnSpPr>
                    <a:stCxn id="22" idx="6"/>
                    <a:endCxn id="25" idx="2"/>
                  </p:cNvCxnSpPr>
                  <p:nvPr/>
                </p:nvCxnSpPr>
                <p:spPr>
                  <a:xfrm flipV="1">
                    <a:off x="8299647" y="3694688"/>
                    <a:ext cx="654978" cy="30812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Gerade Verbindung mit Pfeil 36">
                    <a:extLst>
                      <a:ext uri="{FF2B5EF4-FFF2-40B4-BE49-F238E27FC236}">
                        <a16:creationId xmlns:a16="http://schemas.microsoft.com/office/drawing/2014/main" id="{B308E70E-43A5-4035-94F9-691D4BAFE115}"/>
                      </a:ext>
                    </a:extLst>
                  </p:cNvPr>
                  <p:cNvCxnSpPr>
                    <a:stCxn id="22" idx="6"/>
                    <a:endCxn id="24" idx="2"/>
                  </p:cNvCxnSpPr>
                  <p:nvPr/>
                </p:nvCxnSpPr>
                <p:spPr>
                  <a:xfrm flipV="1">
                    <a:off x="8299647" y="3031673"/>
                    <a:ext cx="654978" cy="97113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Gerade Verbindung mit Pfeil 37">
                    <a:extLst>
                      <a:ext uri="{FF2B5EF4-FFF2-40B4-BE49-F238E27FC236}">
                        <a16:creationId xmlns:a16="http://schemas.microsoft.com/office/drawing/2014/main" id="{A1C4A2EE-A6C8-4292-94CA-18C03B206810}"/>
                      </a:ext>
                    </a:extLst>
                  </p:cNvPr>
                  <p:cNvCxnSpPr>
                    <a:stCxn id="22" idx="6"/>
                    <a:endCxn id="23" idx="2"/>
                  </p:cNvCxnSpPr>
                  <p:nvPr/>
                </p:nvCxnSpPr>
                <p:spPr>
                  <a:xfrm flipV="1">
                    <a:off x="8299647" y="2366789"/>
                    <a:ext cx="639003" cy="163602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Gerade Verbindung mit Pfeil 38">
                    <a:extLst>
                      <a:ext uri="{FF2B5EF4-FFF2-40B4-BE49-F238E27FC236}">
                        <a16:creationId xmlns:a16="http://schemas.microsoft.com/office/drawing/2014/main" id="{156D6DE3-B079-4297-AA8D-FF2D75C5560E}"/>
                      </a:ext>
                    </a:extLst>
                  </p:cNvPr>
                  <p:cNvCxnSpPr>
                    <a:stCxn id="23" idx="6"/>
                    <a:endCxn id="27" idx="2"/>
                  </p:cNvCxnSpPr>
                  <p:nvPr/>
                </p:nvCxnSpPr>
                <p:spPr>
                  <a:xfrm>
                    <a:off x="9322051" y="2366789"/>
                    <a:ext cx="742841" cy="4553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Gerade Verbindung mit Pfeil 39">
                    <a:extLst>
                      <a:ext uri="{FF2B5EF4-FFF2-40B4-BE49-F238E27FC236}">
                        <a16:creationId xmlns:a16="http://schemas.microsoft.com/office/drawing/2014/main" id="{5D0F6370-FABE-4078-B2B2-C15F6FD45689}"/>
                      </a:ext>
                    </a:extLst>
                  </p:cNvPr>
                  <p:cNvCxnSpPr>
                    <a:stCxn id="23" idx="6"/>
                    <a:endCxn id="28" idx="2"/>
                  </p:cNvCxnSpPr>
                  <p:nvPr/>
                </p:nvCxnSpPr>
                <p:spPr>
                  <a:xfrm>
                    <a:off x="9322051" y="2366789"/>
                    <a:ext cx="742841" cy="154665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Gerade Verbindung mit Pfeil 40">
                    <a:extLst>
                      <a:ext uri="{FF2B5EF4-FFF2-40B4-BE49-F238E27FC236}">
                        <a16:creationId xmlns:a16="http://schemas.microsoft.com/office/drawing/2014/main" id="{F1E09F07-6E0C-40CB-9418-16249418E04C}"/>
                      </a:ext>
                    </a:extLst>
                  </p:cNvPr>
                  <p:cNvCxnSpPr>
                    <a:stCxn id="24" idx="6"/>
                    <a:endCxn id="27" idx="2"/>
                  </p:cNvCxnSpPr>
                  <p:nvPr/>
                </p:nvCxnSpPr>
                <p:spPr>
                  <a:xfrm flipV="1">
                    <a:off x="9338026" y="2822122"/>
                    <a:ext cx="726866" cy="20955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Gerade Verbindung mit Pfeil 41">
                    <a:extLst>
                      <a:ext uri="{FF2B5EF4-FFF2-40B4-BE49-F238E27FC236}">
                        <a16:creationId xmlns:a16="http://schemas.microsoft.com/office/drawing/2014/main" id="{020896EE-0AA8-4871-8C2B-368C40C0BB78}"/>
                      </a:ext>
                    </a:extLst>
                  </p:cNvPr>
                  <p:cNvCxnSpPr>
                    <a:stCxn id="24" idx="6"/>
                    <a:endCxn id="28" idx="2"/>
                  </p:cNvCxnSpPr>
                  <p:nvPr/>
                </p:nvCxnSpPr>
                <p:spPr>
                  <a:xfrm>
                    <a:off x="9338026" y="3031673"/>
                    <a:ext cx="726866" cy="88177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28A415F6-9F56-48C5-A898-0A3C7DE9C2E1}"/>
                      </a:ext>
                    </a:extLst>
                  </p:cNvPr>
                  <p:cNvCxnSpPr>
                    <a:stCxn id="25" idx="6"/>
                    <a:endCxn id="27" idx="2"/>
                  </p:cNvCxnSpPr>
                  <p:nvPr/>
                </p:nvCxnSpPr>
                <p:spPr>
                  <a:xfrm flipV="1">
                    <a:off x="9338026" y="2822122"/>
                    <a:ext cx="726866" cy="87256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Gerade Verbindung mit Pfeil 43">
                    <a:extLst>
                      <a:ext uri="{FF2B5EF4-FFF2-40B4-BE49-F238E27FC236}">
                        <a16:creationId xmlns:a16="http://schemas.microsoft.com/office/drawing/2014/main" id="{F63F1076-4883-4819-B296-2D3F981B78C3}"/>
                      </a:ext>
                    </a:extLst>
                  </p:cNvPr>
                  <p:cNvCxnSpPr>
                    <a:stCxn id="25" idx="6"/>
                    <a:endCxn id="28" idx="2"/>
                  </p:cNvCxnSpPr>
                  <p:nvPr/>
                </p:nvCxnSpPr>
                <p:spPr>
                  <a:xfrm>
                    <a:off x="9338026" y="3694688"/>
                    <a:ext cx="726866" cy="21875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Gerade Verbindung mit Pfeil 44">
                    <a:extLst>
                      <a:ext uri="{FF2B5EF4-FFF2-40B4-BE49-F238E27FC236}">
                        <a16:creationId xmlns:a16="http://schemas.microsoft.com/office/drawing/2014/main" id="{589F7588-F814-4DB3-8A2B-188D0A3E6931}"/>
                      </a:ext>
                    </a:extLst>
                  </p:cNvPr>
                  <p:cNvCxnSpPr>
                    <a:stCxn id="26" idx="6"/>
                    <a:endCxn id="27" idx="2"/>
                  </p:cNvCxnSpPr>
                  <p:nvPr/>
                </p:nvCxnSpPr>
                <p:spPr>
                  <a:xfrm flipV="1">
                    <a:off x="9338026" y="2822122"/>
                    <a:ext cx="726866" cy="153558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Gerade Verbindung mit Pfeil 45">
                    <a:extLst>
                      <a:ext uri="{FF2B5EF4-FFF2-40B4-BE49-F238E27FC236}">
                        <a16:creationId xmlns:a16="http://schemas.microsoft.com/office/drawing/2014/main" id="{243EAC98-EEF3-4891-AD78-AA871B366882}"/>
                      </a:ext>
                    </a:extLst>
                  </p:cNvPr>
                  <p:cNvCxnSpPr>
                    <a:stCxn id="26" idx="6"/>
                    <a:endCxn id="28" idx="2"/>
                  </p:cNvCxnSpPr>
                  <p:nvPr/>
                </p:nvCxnSpPr>
                <p:spPr>
                  <a:xfrm flipV="1">
                    <a:off x="9338026" y="3913443"/>
                    <a:ext cx="726866" cy="44426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Gerade Verbindung mit Pfeil 46">
                    <a:extLst>
                      <a:ext uri="{FF2B5EF4-FFF2-40B4-BE49-F238E27FC236}">
                        <a16:creationId xmlns:a16="http://schemas.microsoft.com/office/drawing/2014/main" id="{23359A8E-12D5-403E-BC02-9D1F6714FDDE}"/>
                      </a:ext>
                    </a:extLst>
                  </p:cNvPr>
                  <p:cNvCxnSpPr>
                    <a:cxnSpLocks/>
                    <a:endCxn id="20" idx="2"/>
                  </p:cNvCxnSpPr>
                  <p:nvPr/>
                </p:nvCxnSpPr>
                <p:spPr>
                  <a:xfrm>
                    <a:off x="7569654" y="2726212"/>
                    <a:ext cx="346592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Gerade Verbindung mit Pfeil 47">
                    <a:extLst>
                      <a:ext uri="{FF2B5EF4-FFF2-40B4-BE49-F238E27FC236}">
                        <a16:creationId xmlns:a16="http://schemas.microsoft.com/office/drawing/2014/main" id="{3EE0E731-1A00-47E0-A99D-D6462A8C5393}"/>
                      </a:ext>
                    </a:extLst>
                  </p:cNvPr>
                  <p:cNvCxnSpPr>
                    <a:cxnSpLocks/>
                    <a:endCxn id="22" idx="2"/>
                  </p:cNvCxnSpPr>
                  <p:nvPr/>
                </p:nvCxnSpPr>
                <p:spPr>
                  <a:xfrm>
                    <a:off x="7569654" y="4002812"/>
                    <a:ext cx="34659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Gerade Verbindung mit Pfeil 48">
                    <a:extLst>
                      <a:ext uri="{FF2B5EF4-FFF2-40B4-BE49-F238E27FC236}">
                        <a16:creationId xmlns:a16="http://schemas.microsoft.com/office/drawing/2014/main" id="{7F77EDF7-2AE6-4E02-8EF7-92BF58C07A7C}"/>
                      </a:ext>
                    </a:extLst>
                  </p:cNvPr>
                  <p:cNvCxnSpPr>
                    <a:cxnSpLocks/>
                    <a:endCxn id="21" idx="2"/>
                  </p:cNvCxnSpPr>
                  <p:nvPr/>
                </p:nvCxnSpPr>
                <p:spPr>
                  <a:xfrm flipV="1">
                    <a:off x="7569654" y="3349164"/>
                    <a:ext cx="346592" cy="1018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uppieren 18">
                  <a:extLst>
                    <a:ext uri="{FF2B5EF4-FFF2-40B4-BE49-F238E27FC236}">
                      <a16:creationId xmlns:a16="http://schemas.microsoft.com/office/drawing/2014/main" id="{ECC46AC6-7535-44BD-B168-55E6EB45C9C4}"/>
                    </a:ext>
                  </a:extLst>
                </p:cNvPr>
                <p:cNvGrpSpPr/>
                <p:nvPr/>
              </p:nvGrpSpPr>
              <p:grpSpPr>
                <a:xfrm>
                  <a:off x="7537457" y="1811844"/>
                  <a:ext cx="3335545" cy="2730662"/>
                  <a:chOff x="7015900" y="1888524"/>
                  <a:chExt cx="3977583" cy="3215845"/>
                </a:xfrm>
              </p:grpSpPr>
              <p:sp>
                <p:nvSpPr>
                  <p:cNvPr id="20" name="Ellipse 19">
                    <a:extLst>
                      <a:ext uri="{FF2B5EF4-FFF2-40B4-BE49-F238E27FC236}">
                        <a16:creationId xmlns:a16="http://schemas.microsoft.com/office/drawing/2014/main" id="{E2B9312C-6AE9-4ED4-8C4A-4DD3E9F99394}"/>
                      </a:ext>
                    </a:extLst>
                  </p:cNvPr>
                  <p:cNvSpPr/>
                  <p:nvPr/>
                </p:nvSpPr>
                <p:spPr>
                  <a:xfrm>
                    <a:off x="7467600" y="2747718"/>
                    <a:ext cx="457200" cy="435279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1" name="Ellipse 20">
                    <a:extLst>
                      <a:ext uri="{FF2B5EF4-FFF2-40B4-BE49-F238E27FC236}">
                        <a16:creationId xmlns:a16="http://schemas.microsoft.com/office/drawing/2014/main" id="{7F6C26BA-5E10-42AD-B44C-EAB6CCCA8004}"/>
                      </a:ext>
                    </a:extLst>
                  </p:cNvPr>
                  <p:cNvSpPr/>
                  <p:nvPr/>
                </p:nvSpPr>
                <p:spPr>
                  <a:xfrm>
                    <a:off x="7467600" y="3481355"/>
                    <a:ext cx="457200" cy="435279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" name="Ellipse 21">
                    <a:extLst>
                      <a:ext uri="{FF2B5EF4-FFF2-40B4-BE49-F238E27FC236}">
                        <a16:creationId xmlns:a16="http://schemas.microsoft.com/office/drawing/2014/main" id="{5D3693BD-EAEF-4704-A99F-BB3DFC105471}"/>
                      </a:ext>
                    </a:extLst>
                  </p:cNvPr>
                  <p:cNvSpPr/>
                  <p:nvPr/>
                </p:nvSpPr>
                <p:spPr>
                  <a:xfrm>
                    <a:off x="7467600" y="4251143"/>
                    <a:ext cx="457200" cy="435279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Ellipse 22">
                    <a:extLst>
                      <a:ext uri="{FF2B5EF4-FFF2-40B4-BE49-F238E27FC236}">
                        <a16:creationId xmlns:a16="http://schemas.microsoft.com/office/drawing/2014/main" id="{C58E38AE-8CC9-4A35-942B-6542949FADCB}"/>
                      </a:ext>
                    </a:extLst>
                  </p:cNvPr>
                  <p:cNvSpPr/>
                  <p:nvPr/>
                </p:nvSpPr>
                <p:spPr>
                  <a:xfrm>
                    <a:off x="8686800" y="2324431"/>
                    <a:ext cx="457200" cy="435279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Ellipse 23">
                    <a:extLst>
                      <a:ext uri="{FF2B5EF4-FFF2-40B4-BE49-F238E27FC236}">
                        <a16:creationId xmlns:a16="http://schemas.microsoft.com/office/drawing/2014/main" id="{F57521E6-C3E3-4D57-828C-39BD5EAD8F7C}"/>
                      </a:ext>
                    </a:extLst>
                  </p:cNvPr>
                  <p:cNvSpPr/>
                  <p:nvPr/>
                </p:nvSpPr>
                <p:spPr>
                  <a:xfrm>
                    <a:off x="8705850" y="3107452"/>
                    <a:ext cx="457200" cy="435279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Ellipse 24">
                    <a:extLst>
                      <a:ext uri="{FF2B5EF4-FFF2-40B4-BE49-F238E27FC236}">
                        <a16:creationId xmlns:a16="http://schemas.microsoft.com/office/drawing/2014/main" id="{A5D00745-3508-477B-A641-0D46B4D13E3C}"/>
                      </a:ext>
                    </a:extLst>
                  </p:cNvPr>
                  <p:cNvSpPr/>
                  <p:nvPr/>
                </p:nvSpPr>
                <p:spPr>
                  <a:xfrm>
                    <a:off x="8705850" y="3888271"/>
                    <a:ext cx="457200" cy="435279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" name="Ellipse 25">
                    <a:extLst>
                      <a:ext uri="{FF2B5EF4-FFF2-40B4-BE49-F238E27FC236}">
                        <a16:creationId xmlns:a16="http://schemas.microsoft.com/office/drawing/2014/main" id="{9D1F31DD-27AB-474F-979D-30B82FCB8E3F}"/>
                      </a:ext>
                    </a:extLst>
                  </p:cNvPr>
                  <p:cNvSpPr/>
                  <p:nvPr/>
                </p:nvSpPr>
                <p:spPr>
                  <a:xfrm>
                    <a:off x="8705850" y="4669090"/>
                    <a:ext cx="457200" cy="435279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Ellipse 26">
                    <a:extLst>
                      <a:ext uri="{FF2B5EF4-FFF2-40B4-BE49-F238E27FC236}">
                        <a16:creationId xmlns:a16="http://schemas.microsoft.com/office/drawing/2014/main" id="{A399321F-5B4C-4ADE-9F05-D0D0E675DE24}"/>
                      </a:ext>
                    </a:extLst>
                  </p:cNvPr>
                  <p:cNvSpPr/>
                  <p:nvPr/>
                </p:nvSpPr>
                <p:spPr>
                  <a:xfrm>
                    <a:off x="10029825" y="2860668"/>
                    <a:ext cx="457200" cy="435279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" name="Ellipse 27">
                    <a:extLst>
                      <a:ext uri="{FF2B5EF4-FFF2-40B4-BE49-F238E27FC236}">
                        <a16:creationId xmlns:a16="http://schemas.microsoft.com/office/drawing/2014/main" id="{362E5EDE-7BD0-4486-B8FE-3C14DA34A6EC}"/>
                      </a:ext>
                    </a:extLst>
                  </p:cNvPr>
                  <p:cNvSpPr/>
                  <p:nvPr/>
                </p:nvSpPr>
                <p:spPr>
                  <a:xfrm>
                    <a:off x="10029825" y="4145895"/>
                    <a:ext cx="457200" cy="435279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90ECDE56-BAC5-4D21-BB3E-CF253517D9EC}"/>
                      </a:ext>
                    </a:extLst>
                  </p:cNvPr>
                  <p:cNvSpPr txBox="1"/>
                  <p:nvPr/>
                </p:nvSpPr>
                <p:spPr>
                  <a:xfrm>
                    <a:off x="7015900" y="1888524"/>
                    <a:ext cx="1360597" cy="3624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1400" b="1" dirty="0"/>
                      <a:t>Input Layer</a:t>
                    </a:r>
                  </a:p>
                </p:txBody>
              </p:sp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069B224A-64F7-4C25-BBFB-338C31CC64BB}"/>
                      </a:ext>
                    </a:extLst>
                  </p:cNvPr>
                  <p:cNvSpPr txBox="1"/>
                  <p:nvPr/>
                </p:nvSpPr>
                <p:spPr>
                  <a:xfrm>
                    <a:off x="8180340" y="1898018"/>
                    <a:ext cx="1470118" cy="3624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1400" b="1" dirty="0"/>
                      <a:t>Hidden Layer</a:t>
                    </a:r>
                  </a:p>
                </p:txBody>
              </p:sp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834BCCF9-AC90-4A3F-9173-2A92789EFAD9}"/>
                      </a:ext>
                    </a:extLst>
                  </p:cNvPr>
                  <p:cNvSpPr txBox="1"/>
                  <p:nvPr/>
                </p:nvSpPr>
                <p:spPr>
                  <a:xfrm>
                    <a:off x="9523365" y="1901328"/>
                    <a:ext cx="1470118" cy="3624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1400" b="1" dirty="0"/>
                      <a:t>Output Layer</a:t>
                    </a:r>
                  </a:p>
                </p:txBody>
              </p:sp>
            </p:grpSp>
          </p:grpSp>
        </p:grpSp>
      </p:grpSp>
      <p:pic>
        <p:nvPicPr>
          <p:cNvPr id="53" name="Grafik 5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78404F2-5DA6-4525-AB1B-0D854F3D1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24" y="4747728"/>
            <a:ext cx="2177106" cy="808267"/>
          </a:xfrm>
          <a:prstGeom prst="rect">
            <a:avLst/>
          </a:prstGeom>
        </p:spPr>
      </p:pic>
      <p:sp>
        <p:nvSpPr>
          <p:cNvPr id="54" name="Rechteck 53">
            <a:extLst>
              <a:ext uri="{FF2B5EF4-FFF2-40B4-BE49-F238E27FC236}">
                <a16:creationId xmlns:a16="http://schemas.microsoft.com/office/drawing/2014/main" id="{BB9B06E5-D06B-4243-B56D-9E1B7A3CD834}"/>
              </a:ext>
            </a:extLst>
          </p:cNvPr>
          <p:cNvSpPr/>
          <p:nvPr/>
        </p:nvSpPr>
        <p:spPr>
          <a:xfrm>
            <a:off x="611819" y="4553668"/>
            <a:ext cx="452761" cy="462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441AAF5D-BA85-4445-AD85-CC210F473A99}"/>
              </a:ext>
            </a:extLst>
          </p:cNvPr>
          <p:cNvSpPr/>
          <p:nvPr/>
        </p:nvSpPr>
        <p:spPr>
          <a:xfrm>
            <a:off x="4777977" y="5157884"/>
            <a:ext cx="504237" cy="124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AABB0ED-6CB0-4988-AE89-470448F6F1B1}"/>
              </a:ext>
            </a:extLst>
          </p:cNvPr>
          <p:cNvSpPr txBox="1"/>
          <p:nvPr/>
        </p:nvSpPr>
        <p:spPr>
          <a:xfrm>
            <a:off x="8289005" y="4474497"/>
            <a:ext cx="276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[simple </a:t>
            </a:r>
            <a:r>
              <a:rPr lang="de-DE" sz="1200" dirty="0" err="1"/>
              <a:t>architecture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 </a:t>
            </a:r>
            <a:r>
              <a:rPr lang="de-DE" sz="1200" dirty="0" err="1"/>
              <a:t>neural</a:t>
            </a:r>
            <a:r>
              <a:rPr lang="de-DE" sz="1200" dirty="0"/>
              <a:t> network]</a:t>
            </a:r>
          </a:p>
        </p:txBody>
      </p:sp>
    </p:spTree>
    <p:extLst>
      <p:ext uri="{BB962C8B-B14F-4D97-AF65-F5344CB8AC3E}">
        <p14:creationId xmlns:p14="http://schemas.microsoft.com/office/powerpoint/2010/main" val="206998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47288-E5F6-4AAC-AA14-44B99C01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- </a:t>
            </a:r>
            <a:r>
              <a:rPr lang="de-DE" dirty="0" err="1"/>
              <a:t>Parameterisation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4380C-BCFC-409D-AA9A-D50883AC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in neural networks: camber and thickness mode shapes</a:t>
            </a:r>
          </a:p>
          <a:p>
            <a:r>
              <a:rPr lang="en-GB" dirty="0"/>
              <a:t>from thickness and camber lines of 1172 </a:t>
            </a:r>
            <a:r>
              <a:rPr lang="en-GB" dirty="0" err="1"/>
              <a:t>airfoils</a:t>
            </a:r>
            <a:r>
              <a:rPr lang="en-GB" dirty="0"/>
              <a:t> from UIUC database:</a:t>
            </a:r>
          </a:p>
          <a:p>
            <a:r>
              <a:rPr lang="en-GB" dirty="0"/>
              <a:t>Singular Value</a:t>
            </a:r>
          </a:p>
          <a:p>
            <a:r>
              <a:rPr lang="en-GB" dirty="0"/>
              <a:t>Decomposition (SVD)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1274CE-B80D-4564-9333-EF48BBF764D2}"/>
              </a:ext>
            </a:extLst>
          </p:cNvPr>
          <p:cNvSpPr txBox="1"/>
          <p:nvPr/>
        </p:nvSpPr>
        <p:spPr>
          <a:xfrm>
            <a:off x="838199" y="5894591"/>
            <a:ext cx="1024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J. Li, M. Amine </a:t>
            </a:r>
            <a:r>
              <a:rPr lang="en-US" sz="1200" dirty="0" err="1"/>
              <a:t>Bouhlel</a:t>
            </a:r>
            <a:r>
              <a:rPr lang="en-US" sz="1200" dirty="0"/>
              <a:t>, and J. R. R. A. Martins. Data-based approach for fast airfoil analysis and optimization. AIAA Journal, February 2019</a:t>
            </a:r>
            <a:endParaRPr lang="de-DE" sz="12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652B77-1C1C-4F54-9BA2-9BEA2398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24/06/2021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64A8A4-FB70-4763-A21E-94E7F46A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19AC17-17B8-416F-ABB1-F7A3C3CD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4/14</a:t>
            </a:r>
          </a:p>
        </p:txBody>
      </p:sp>
      <p:pic>
        <p:nvPicPr>
          <p:cNvPr id="10" name="Grafik 9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BE122746-E5F5-46E3-BA17-32EB99DF5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32" y="2440727"/>
            <a:ext cx="6018218" cy="2987549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14FEF58-06AB-4536-AE94-BFF92097A24D}"/>
              </a:ext>
            </a:extLst>
          </p:cNvPr>
          <p:cNvSpPr/>
          <p:nvPr/>
        </p:nvSpPr>
        <p:spPr>
          <a:xfrm>
            <a:off x="611819" y="2909073"/>
            <a:ext cx="452761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9C82EA36-1E60-4677-AE2A-37A9541E3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0" y="3465986"/>
            <a:ext cx="1989292" cy="69778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BAA2BA5-1BE8-43A8-8EC1-6B21AB1D2634}"/>
              </a:ext>
            </a:extLst>
          </p:cNvPr>
          <p:cNvSpPr txBox="1"/>
          <p:nvPr/>
        </p:nvSpPr>
        <p:spPr>
          <a:xfrm>
            <a:off x="4687410" y="5404989"/>
            <a:ext cx="5428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</a:t>
            </a:r>
            <a:r>
              <a:rPr lang="de-DE" sz="1200" dirty="0" err="1"/>
              <a:t>distribution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UIUC </a:t>
            </a:r>
            <a:r>
              <a:rPr lang="de-DE" sz="1200" dirty="0" err="1"/>
              <a:t>airfoils</a:t>
            </a:r>
            <a:r>
              <a:rPr lang="de-DE" sz="1200" dirty="0"/>
              <a:t> on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base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first</a:t>
            </a:r>
            <a:r>
              <a:rPr lang="de-DE" sz="1200" dirty="0"/>
              <a:t> </a:t>
            </a:r>
            <a:r>
              <a:rPr lang="de-DE" sz="1200" dirty="0" err="1"/>
              <a:t>camber</a:t>
            </a:r>
            <a:r>
              <a:rPr lang="de-DE" sz="1200" dirty="0"/>
              <a:t> and </a:t>
            </a:r>
            <a:r>
              <a:rPr lang="de-DE" sz="1200" dirty="0" err="1"/>
              <a:t>thickness</a:t>
            </a:r>
            <a:r>
              <a:rPr lang="de-DE" sz="1200" dirty="0"/>
              <a:t> </a:t>
            </a:r>
            <a:r>
              <a:rPr lang="de-DE" sz="1200" dirty="0" err="1"/>
              <a:t>mode</a:t>
            </a:r>
            <a:r>
              <a:rPr lang="de-DE" sz="1200" dirty="0"/>
              <a:t> </a:t>
            </a:r>
            <a:r>
              <a:rPr lang="de-DE" sz="1200" dirty="0" err="1"/>
              <a:t>shape</a:t>
            </a:r>
            <a:r>
              <a:rPr lang="de-DE" sz="1200" dirty="0"/>
              <a:t>]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A0CE07-E204-47D1-BFD3-3C1393753A87}"/>
              </a:ext>
            </a:extLst>
          </p:cNvPr>
          <p:cNvSpPr txBox="1"/>
          <p:nvPr/>
        </p:nvSpPr>
        <p:spPr>
          <a:xfrm>
            <a:off x="9889169" y="5404989"/>
            <a:ext cx="45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62087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47288-E5F6-4AAC-AA14-44B99C01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- </a:t>
            </a:r>
            <a:r>
              <a:rPr lang="de-DE" dirty="0" err="1"/>
              <a:t>Parameterisation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4380C-BCFC-409D-AA9A-D50883AC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obtain mode shapes out of a random </a:t>
            </a:r>
            <a:r>
              <a:rPr lang="en-GB" dirty="0" err="1"/>
              <a:t>airfoil</a:t>
            </a:r>
            <a:r>
              <a:rPr lang="en-GB" dirty="0"/>
              <a:t> geometry?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652B77-1C1C-4F54-9BA2-9BEA2398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24/06/2021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64A8A4-FB70-4763-A21E-94E7F46A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19AC17-17B8-416F-ABB1-F7A3C3CD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5/14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14FEF58-06AB-4536-AE94-BFF92097A24D}"/>
              </a:ext>
            </a:extLst>
          </p:cNvPr>
          <p:cNvSpPr/>
          <p:nvPr/>
        </p:nvSpPr>
        <p:spPr>
          <a:xfrm>
            <a:off x="611819" y="2909073"/>
            <a:ext cx="452761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94F78986-01DA-437A-9F3D-4DD9BC0637F8}"/>
              </a:ext>
            </a:extLst>
          </p:cNvPr>
          <p:cNvGrpSpPr/>
          <p:nvPr/>
        </p:nvGrpSpPr>
        <p:grpSpPr>
          <a:xfrm>
            <a:off x="6642243" y="2708044"/>
            <a:ext cx="3022314" cy="551947"/>
            <a:chOff x="6347244" y="2552237"/>
            <a:chExt cx="3022314" cy="551947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DA0D0874-F2DA-4685-822D-CEB079697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7244" y="2552237"/>
              <a:ext cx="2110956" cy="551947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F9DE89D6-E90B-4E7A-8D3A-E6569D103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8363" y="2616524"/>
              <a:ext cx="881195" cy="407717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A3AE3CF-3B66-4E44-9110-8877430929E8}"/>
              </a:ext>
            </a:extLst>
          </p:cNvPr>
          <p:cNvGrpSpPr/>
          <p:nvPr/>
        </p:nvGrpSpPr>
        <p:grpSpPr>
          <a:xfrm>
            <a:off x="6642243" y="4616232"/>
            <a:ext cx="2644581" cy="473142"/>
            <a:chOff x="6426093" y="3947253"/>
            <a:chExt cx="2943465" cy="561511"/>
          </a:xfrm>
        </p:grpSpPr>
        <p:pic>
          <p:nvPicPr>
            <p:cNvPr id="22" name="Grafik 21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3F11C9F-5871-43AD-9FCD-2A9BCA626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093" y="3967911"/>
              <a:ext cx="1276223" cy="540853"/>
            </a:xfrm>
            <a:prstGeom prst="rect">
              <a:avLst/>
            </a:prstGeom>
          </p:spPr>
        </p:pic>
        <p:pic>
          <p:nvPicPr>
            <p:cNvPr id="24" name="Grafik 23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1D8285D4-5D80-4F14-8603-D8A0146FF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9508" y="3947253"/>
              <a:ext cx="1320050" cy="540854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7E638EC-EDB7-4814-8E28-B548B1EFC85F}"/>
              </a:ext>
            </a:extLst>
          </p:cNvPr>
          <p:cNvGrpSpPr/>
          <p:nvPr/>
        </p:nvGrpSpPr>
        <p:grpSpPr>
          <a:xfrm>
            <a:off x="1436434" y="1937247"/>
            <a:ext cx="4887898" cy="3309456"/>
            <a:chOff x="1436434" y="1937247"/>
            <a:chExt cx="4887898" cy="3309456"/>
          </a:xfrm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30262D23-ED72-4DA2-B36E-A83229F76EAA}"/>
                </a:ext>
              </a:extLst>
            </p:cNvPr>
            <p:cNvGrpSpPr/>
            <p:nvPr/>
          </p:nvGrpSpPr>
          <p:grpSpPr>
            <a:xfrm>
              <a:off x="1436434" y="1937247"/>
              <a:ext cx="4887898" cy="3309456"/>
              <a:chOff x="1045141" y="1990208"/>
              <a:chExt cx="4887898" cy="2626288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021D8B7A-4A69-4361-A2E9-160CDB14D0D1}"/>
                  </a:ext>
                </a:extLst>
              </p:cNvPr>
              <p:cNvSpPr/>
              <p:nvPr/>
            </p:nvSpPr>
            <p:spPr>
              <a:xfrm>
                <a:off x="1045141" y="2616524"/>
                <a:ext cx="4887898" cy="4233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Uniform </a:t>
                </a:r>
                <a:r>
                  <a:rPr lang="de-DE" dirty="0" err="1"/>
                  <a:t>distribution</a:t>
                </a:r>
                <a:r>
                  <a:rPr lang="de-DE" dirty="0"/>
                  <a:t> </a:t>
                </a:r>
                <a:r>
                  <a:rPr lang="de-DE" dirty="0" err="1"/>
                  <a:t>scheme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coordinate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750BE7B8-DAE1-4725-9108-5E900577BBD5}"/>
                  </a:ext>
                </a:extLst>
              </p:cNvPr>
              <p:cNvSpPr/>
              <p:nvPr/>
            </p:nvSpPr>
            <p:spPr>
              <a:xfrm>
                <a:off x="1045141" y="3860180"/>
                <a:ext cx="4887898" cy="7563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multiplication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camber</a:t>
                </a:r>
                <a:r>
                  <a:rPr lang="de-DE" dirty="0"/>
                  <a:t> and </a:t>
                </a:r>
                <a:r>
                  <a:rPr lang="de-DE" dirty="0" err="1"/>
                  <a:t>thickness</a:t>
                </a:r>
                <a:r>
                  <a:rPr lang="de-DE" dirty="0"/>
                  <a:t> </a:t>
                </a:r>
                <a:r>
                  <a:rPr lang="de-DE" dirty="0" err="1"/>
                  <a:t>modes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camber</a:t>
                </a:r>
                <a:r>
                  <a:rPr lang="de-DE" dirty="0"/>
                  <a:t> and </a:t>
                </a:r>
                <a:r>
                  <a:rPr lang="de-DE" dirty="0" err="1"/>
                  <a:t>thickness</a:t>
                </a:r>
                <a:r>
                  <a:rPr lang="de-DE" dirty="0"/>
                  <a:t> </a:t>
                </a:r>
                <a:r>
                  <a:rPr lang="de-DE" dirty="0" err="1"/>
                  <a:t>lines</a:t>
                </a:r>
                <a:endParaRPr lang="de-DE" dirty="0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83A3C61E-800F-4DF1-9641-28C4E7801C03}"/>
                  </a:ext>
                </a:extLst>
              </p:cNvPr>
              <p:cNvSpPr/>
              <p:nvPr/>
            </p:nvSpPr>
            <p:spPr>
              <a:xfrm>
                <a:off x="1045141" y="1990208"/>
                <a:ext cx="4887898" cy="4264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Interpolation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cubic</a:t>
                </a:r>
                <a:r>
                  <a:rPr lang="de-DE" dirty="0"/>
                  <a:t> B-Spline</a:t>
                </a: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9E49121-2DD1-48F1-861E-C28DFB5A4FD4}"/>
                  </a:ext>
                </a:extLst>
              </p:cNvPr>
              <p:cNvSpPr/>
              <p:nvPr/>
            </p:nvSpPr>
            <p:spPr>
              <a:xfrm>
                <a:off x="1045141" y="3236793"/>
                <a:ext cx="4887898" cy="4264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camber</a:t>
                </a:r>
                <a:r>
                  <a:rPr lang="de-DE" dirty="0"/>
                  <a:t> and </a:t>
                </a:r>
                <a:r>
                  <a:rPr lang="de-DE" dirty="0" err="1"/>
                  <a:t>thickness</a:t>
                </a:r>
                <a:r>
                  <a:rPr lang="de-DE" dirty="0"/>
                  <a:t> </a:t>
                </a:r>
                <a:r>
                  <a:rPr lang="de-DE" dirty="0" err="1"/>
                  <a:t>line</a:t>
                </a:r>
                <a:endParaRPr lang="de-DE" dirty="0"/>
              </a:p>
            </p:txBody>
          </p:sp>
        </p:grp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74FFE549-F801-40C7-830A-C813270AE99A}"/>
                </a:ext>
              </a:extLst>
            </p:cNvPr>
            <p:cNvSpPr/>
            <p:nvPr/>
          </p:nvSpPr>
          <p:spPr>
            <a:xfrm rot="10800000">
              <a:off x="3752027" y="2474682"/>
              <a:ext cx="256712" cy="1686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Gleichschenkliges Dreieck 35">
              <a:extLst>
                <a:ext uri="{FF2B5EF4-FFF2-40B4-BE49-F238E27FC236}">
                  <a16:creationId xmlns:a16="http://schemas.microsoft.com/office/drawing/2014/main" id="{C790BE95-3947-4D41-8916-5F87DB572FEF}"/>
                </a:ext>
              </a:extLst>
            </p:cNvPr>
            <p:cNvSpPr/>
            <p:nvPr/>
          </p:nvSpPr>
          <p:spPr>
            <a:xfrm rot="10800000">
              <a:off x="3752027" y="3258780"/>
              <a:ext cx="256712" cy="1686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Gleichschenkliges Dreieck 36">
              <a:extLst>
                <a:ext uri="{FF2B5EF4-FFF2-40B4-BE49-F238E27FC236}">
                  <a16:creationId xmlns:a16="http://schemas.microsoft.com/office/drawing/2014/main" id="{CAB1D9D6-1315-428C-AF57-F4435B79704C}"/>
                </a:ext>
              </a:extLst>
            </p:cNvPr>
            <p:cNvSpPr/>
            <p:nvPr/>
          </p:nvSpPr>
          <p:spPr>
            <a:xfrm rot="10800000">
              <a:off x="3748228" y="4041845"/>
              <a:ext cx="256712" cy="1686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512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47288-E5F6-4AAC-AA14-44B99C01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- </a:t>
            </a:r>
            <a:r>
              <a:rPr lang="de-DE" dirty="0" err="1"/>
              <a:t>Parameterisation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4380C-BCFC-409D-AA9A-D50883AC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obtain mode shapes out of a random </a:t>
            </a:r>
            <a:r>
              <a:rPr lang="en-GB" dirty="0" err="1"/>
              <a:t>airfoil</a:t>
            </a:r>
            <a:r>
              <a:rPr lang="en-GB" dirty="0"/>
              <a:t> geometry?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652B77-1C1C-4F54-9BA2-9BEA2398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24/06/2021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64A8A4-FB70-4763-A21E-94E7F46A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19AC17-17B8-416F-ABB1-F7A3C3CD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5/14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14FEF58-06AB-4536-AE94-BFF92097A24D}"/>
              </a:ext>
            </a:extLst>
          </p:cNvPr>
          <p:cNvSpPr/>
          <p:nvPr/>
        </p:nvSpPr>
        <p:spPr>
          <a:xfrm>
            <a:off x="611819" y="2909073"/>
            <a:ext cx="452761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94F78986-01DA-437A-9F3D-4DD9BC0637F8}"/>
              </a:ext>
            </a:extLst>
          </p:cNvPr>
          <p:cNvGrpSpPr/>
          <p:nvPr/>
        </p:nvGrpSpPr>
        <p:grpSpPr>
          <a:xfrm>
            <a:off x="6642243" y="2708044"/>
            <a:ext cx="3022314" cy="551947"/>
            <a:chOff x="6347244" y="2552237"/>
            <a:chExt cx="3022314" cy="551947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DA0D0874-F2DA-4685-822D-CEB079697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7244" y="2552237"/>
              <a:ext cx="2110956" cy="551947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F9DE89D6-E90B-4E7A-8D3A-E6569D103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8363" y="2616524"/>
              <a:ext cx="881195" cy="407717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A3AE3CF-3B66-4E44-9110-8877430929E8}"/>
              </a:ext>
            </a:extLst>
          </p:cNvPr>
          <p:cNvGrpSpPr/>
          <p:nvPr/>
        </p:nvGrpSpPr>
        <p:grpSpPr>
          <a:xfrm>
            <a:off x="6642243" y="4616232"/>
            <a:ext cx="2644581" cy="473142"/>
            <a:chOff x="6426093" y="3947253"/>
            <a:chExt cx="2943465" cy="561511"/>
          </a:xfrm>
        </p:grpSpPr>
        <p:pic>
          <p:nvPicPr>
            <p:cNvPr id="22" name="Grafik 21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3F11C9F-5871-43AD-9FCD-2A9BCA626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093" y="3967911"/>
              <a:ext cx="1276223" cy="540853"/>
            </a:xfrm>
            <a:prstGeom prst="rect">
              <a:avLst/>
            </a:prstGeom>
          </p:spPr>
        </p:pic>
        <p:pic>
          <p:nvPicPr>
            <p:cNvPr id="24" name="Grafik 23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1D8285D4-5D80-4F14-8603-D8A0146FF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9508" y="3947253"/>
              <a:ext cx="1320050" cy="540854"/>
            </a:xfrm>
            <a:prstGeom prst="rect">
              <a:avLst/>
            </a:prstGeom>
          </p:spPr>
        </p:pic>
      </p:grp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A13A748C-639A-4550-A61E-050A315C34AD}"/>
              </a:ext>
            </a:extLst>
          </p:cNvPr>
          <p:cNvSpPr/>
          <p:nvPr/>
        </p:nvSpPr>
        <p:spPr>
          <a:xfrm rot="10800000">
            <a:off x="4056827" y="2779482"/>
            <a:ext cx="256712" cy="1686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77F0AB0-E128-4ED9-B055-30E3C1237CF8}"/>
              </a:ext>
            </a:extLst>
          </p:cNvPr>
          <p:cNvGrpSpPr/>
          <p:nvPr/>
        </p:nvGrpSpPr>
        <p:grpSpPr>
          <a:xfrm>
            <a:off x="1436434" y="1937247"/>
            <a:ext cx="4887898" cy="3309456"/>
            <a:chOff x="1436434" y="1937247"/>
            <a:chExt cx="4887898" cy="3309456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9AC7CDA2-04A6-436F-B3C4-A5084A230047}"/>
                </a:ext>
              </a:extLst>
            </p:cNvPr>
            <p:cNvGrpSpPr/>
            <p:nvPr/>
          </p:nvGrpSpPr>
          <p:grpSpPr>
            <a:xfrm>
              <a:off x="1436434" y="1937247"/>
              <a:ext cx="4887898" cy="3309456"/>
              <a:chOff x="1045141" y="1990208"/>
              <a:chExt cx="4887898" cy="2626288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35384D2E-1FAA-4036-ADB2-4F88CA607BD0}"/>
                  </a:ext>
                </a:extLst>
              </p:cNvPr>
              <p:cNvSpPr/>
              <p:nvPr/>
            </p:nvSpPr>
            <p:spPr>
              <a:xfrm>
                <a:off x="1045141" y="2616524"/>
                <a:ext cx="4887898" cy="4233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Uniform </a:t>
                </a:r>
                <a:r>
                  <a:rPr lang="de-DE" dirty="0" err="1"/>
                  <a:t>distribution</a:t>
                </a:r>
                <a:r>
                  <a:rPr lang="de-DE" dirty="0"/>
                  <a:t> </a:t>
                </a:r>
                <a:r>
                  <a:rPr lang="de-DE" dirty="0" err="1"/>
                  <a:t>scheme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coordinate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15D9BAA0-417C-4775-AE0C-D566D2ED2B74}"/>
                  </a:ext>
                </a:extLst>
              </p:cNvPr>
              <p:cNvSpPr/>
              <p:nvPr/>
            </p:nvSpPr>
            <p:spPr>
              <a:xfrm>
                <a:off x="1045141" y="3860180"/>
                <a:ext cx="4887898" cy="7563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multiplication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camber</a:t>
                </a:r>
                <a:r>
                  <a:rPr lang="de-DE" dirty="0"/>
                  <a:t> and </a:t>
                </a:r>
                <a:r>
                  <a:rPr lang="de-DE" dirty="0" err="1"/>
                  <a:t>thickness</a:t>
                </a:r>
                <a:r>
                  <a:rPr lang="de-DE" dirty="0"/>
                  <a:t> </a:t>
                </a:r>
                <a:r>
                  <a:rPr lang="de-DE" dirty="0" err="1"/>
                  <a:t>modes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camber</a:t>
                </a:r>
                <a:r>
                  <a:rPr lang="de-DE" dirty="0"/>
                  <a:t> and </a:t>
                </a:r>
                <a:r>
                  <a:rPr lang="de-DE" dirty="0" err="1"/>
                  <a:t>thickness</a:t>
                </a:r>
                <a:r>
                  <a:rPr lang="de-DE" dirty="0"/>
                  <a:t> </a:t>
                </a:r>
                <a:r>
                  <a:rPr lang="de-DE" dirty="0" err="1"/>
                  <a:t>lines</a:t>
                </a:r>
                <a:endParaRPr lang="de-DE" dirty="0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01F3C7B5-8EE4-43FB-A8A0-ED0645E24C00}"/>
                  </a:ext>
                </a:extLst>
              </p:cNvPr>
              <p:cNvSpPr/>
              <p:nvPr/>
            </p:nvSpPr>
            <p:spPr>
              <a:xfrm>
                <a:off x="1045141" y="1990208"/>
                <a:ext cx="4887898" cy="4264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Interpolation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cubic</a:t>
                </a:r>
                <a:r>
                  <a:rPr lang="de-DE" dirty="0"/>
                  <a:t> B-Spline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BC97DFC-50B2-4A13-9BEA-3A6F9F028775}"/>
                  </a:ext>
                </a:extLst>
              </p:cNvPr>
              <p:cNvSpPr/>
              <p:nvPr/>
            </p:nvSpPr>
            <p:spPr>
              <a:xfrm>
                <a:off x="1045141" y="3236793"/>
                <a:ext cx="4887898" cy="4264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camber</a:t>
                </a:r>
                <a:r>
                  <a:rPr lang="de-DE" dirty="0"/>
                  <a:t> and </a:t>
                </a:r>
                <a:r>
                  <a:rPr lang="de-DE" dirty="0" err="1"/>
                  <a:t>thickness</a:t>
                </a:r>
                <a:r>
                  <a:rPr lang="de-DE" dirty="0"/>
                  <a:t> </a:t>
                </a:r>
                <a:r>
                  <a:rPr lang="de-DE" dirty="0" err="1"/>
                  <a:t>line</a:t>
                </a:r>
                <a:endParaRPr lang="de-DE" dirty="0"/>
              </a:p>
            </p:txBody>
          </p:sp>
        </p:grpSp>
        <p:sp>
          <p:nvSpPr>
            <p:cNvPr id="4" name="Gleichschenkliges Dreieck 3">
              <a:extLst>
                <a:ext uri="{FF2B5EF4-FFF2-40B4-BE49-F238E27FC236}">
                  <a16:creationId xmlns:a16="http://schemas.microsoft.com/office/drawing/2014/main" id="{616F24F5-26B7-490E-B413-7A46F6356AA5}"/>
                </a:ext>
              </a:extLst>
            </p:cNvPr>
            <p:cNvSpPr/>
            <p:nvPr/>
          </p:nvSpPr>
          <p:spPr>
            <a:xfrm rot="10800000">
              <a:off x="3752027" y="2474682"/>
              <a:ext cx="256712" cy="1686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Gleichschenkliges Dreieck 20">
              <a:extLst>
                <a:ext uri="{FF2B5EF4-FFF2-40B4-BE49-F238E27FC236}">
                  <a16:creationId xmlns:a16="http://schemas.microsoft.com/office/drawing/2014/main" id="{B4F9E31B-F16C-47C2-8B5A-B92564604023}"/>
                </a:ext>
              </a:extLst>
            </p:cNvPr>
            <p:cNvSpPr/>
            <p:nvPr/>
          </p:nvSpPr>
          <p:spPr>
            <a:xfrm rot="10800000">
              <a:off x="3752027" y="3258780"/>
              <a:ext cx="256712" cy="1686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2E1B9349-66E9-4656-8913-A583D6D57F60}"/>
                </a:ext>
              </a:extLst>
            </p:cNvPr>
            <p:cNvSpPr/>
            <p:nvPr/>
          </p:nvSpPr>
          <p:spPr>
            <a:xfrm rot="10800000">
              <a:off x="3748228" y="4041845"/>
              <a:ext cx="256712" cy="1686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9" name="Grafik 28">
            <a:extLst>
              <a:ext uri="{FF2B5EF4-FFF2-40B4-BE49-F238E27FC236}">
                <a16:creationId xmlns:a16="http://schemas.microsoft.com/office/drawing/2014/main" id="{932861C7-E342-4A7C-ACC1-98C5FA11319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9160" r="7346" b="4779"/>
          <a:stretch/>
        </p:blipFill>
        <p:spPr>
          <a:xfrm>
            <a:off x="4004939" y="1473525"/>
            <a:ext cx="6159993" cy="449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4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47288-E5F6-4AAC-AA14-44B99C01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- </a:t>
            </a:r>
            <a:r>
              <a:rPr lang="de-DE" dirty="0" err="1"/>
              <a:t>Parameterisation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4380C-BCFC-409D-AA9A-D50883AC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obtain mode shapes out of a random </a:t>
            </a:r>
            <a:r>
              <a:rPr lang="en-GB" dirty="0" err="1"/>
              <a:t>airfoil</a:t>
            </a:r>
            <a:r>
              <a:rPr lang="en-GB" dirty="0"/>
              <a:t> geometry?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652B77-1C1C-4F54-9BA2-9BEA2398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24/06/2021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64A8A4-FB70-4763-A21E-94E7F46A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19AC17-17B8-416F-ABB1-F7A3C3CD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5/14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14FEF58-06AB-4536-AE94-BFF92097A24D}"/>
              </a:ext>
            </a:extLst>
          </p:cNvPr>
          <p:cNvSpPr/>
          <p:nvPr/>
        </p:nvSpPr>
        <p:spPr>
          <a:xfrm>
            <a:off x="611819" y="2909073"/>
            <a:ext cx="452761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94F78986-01DA-437A-9F3D-4DD9BC0637F8}"/>
              </a:ext>
            </a:extLst>
          </p:cNvPr>
          <p:cNvGrpSpPr/>
          <p:nvPr/>
        </p:nvGrpSpPr>
        <p:grpSpPr>
          <a:xfrm>
            <a:off x="6642243" y="2708044"/>
            <a:ext cx="3022314" cy="551947"/>
            <a:chOff x="6347244" y="2552237"/>
            <a:chExt cx="3022314" cy="551947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DA0D0874-F2DA-4685-822D-CEB079697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7244" y="2552237"/>
              <a:ext cx="2110956" cy="551947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F9DE89D6-E90B-4E7A-8D3A-E6569D103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8363" y="2616524"/>
              <a:ext cx="881195" cy="407717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A3AE3CF-3B66-4E44-9110-8877430929E8}"/>
              </a:ext>
            </a:extLst>
          </p:cNvPr>
          <p:cNvGrpSpPr/>
          <p:nvPr/>
        </p:nvGrpSpPr>
        <p:grpSpPr>
          <a:xfrm>
            <a:off x="6642243" y="4616232"/>
            <a:ext cx="2644581" cy="473142"/>
            <a:chOff x="6426093" y="3947253"/>
            <a:chExt cx="2943465" cy="561511"/>
          </a:xfrm>
        </p:grpSpPr>
        <p:pic>
          <p:nvPicPr>
            <p:cNvPr id="22" name="Grafik 21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3F11C9F-5871-43AD-9FCD-2A9BCA626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093" y="3967911"/>
              <a:ext cx="1276223" cy="540853"/>
            </a:xfrm>
            <a:prstGeom prst="rect">
              <a:avLst/>
            </a:prstGeom>
          </p:spPr>
        </p:pic>
        <p:pic>
          <p:nvPicPr>
            <p:cNvPr id="24" name="Grafik 23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1D8285D4-5D80-4F14-8603-D8A0146FF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9508" y="3947253"/>
              <a:ext cx="1320050" cy="540854"/>
            </a:xfrm>
            <a:prstGeom prst="rect">
              <a:avLst/>
            </a:prstGeom>
          </p:spPr>
        </p:pic>
      </p:grp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A13A748C-639A-4550-A61E-050A315C34AD}"/>
              </a:ext>
            </a:extLst>
          </p:cNvPr>
          <p:cNvSpPr/>
          <p:nvPr/>
        </p:nvSpPr>
        <p:spPr>
          <a:xfrm rot="10800000">
            <a:off x="4056827" y="2779482"/>
            <a:ext cx="256712" cy="1686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77F0AB0-E128-4ED9-B055-30E3C1237CF8}"/>
              </a:ext>
            </a:extLst>
          </p:cNvPr>
          <p:cNvGrpSpPr/>
          <p:nvPr/>
        </p:nvGrpSpPr>
        <p:grpSpPr>
          <a:xfrm>
            <a:off x="1436434" y="1937247"/>
            <a:ext cx="4887898" cy="3309456"/>
            <a:chOff x="1436434" y="1937247"/>
            <a:chExt cx="4887898" cy="3309456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9AC7CDA2-04A6-436F-B3C4-A5084A230047}"/>
                </a:ext>
              </a:extLst>
            </p:cNvPr>
            <p:cNvGrpSpPr/>
            <p:nvPr/>
          </p:nvGrpSpPr>
          <p:grpSpPr>
            <a:xfrm>
              <a:off x="1436434" y="1937247"/>
              <a:ext cx="4887898" cy="3309456"/>
              <a:chOff x="1045141" y="1990208"/>
              <a:chExt cx="4887898" cy="2626288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35384D2E-1FAA-4036-ADB2-4F88CA607BD0}"/>
                  </a:ext>
                </a:extLst>
              </p:cNvPr>
              <p:cNvSpPr/>
              <p:nvPr/>
            </p:nvSpPr>
            <p:spPr>
              <a:xfrm>
                <a:off x="1045141" y="2616524"/>
                <a:ext cx="4887898" cy="4233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Uniform </a:t>
                </a:r>
                <a:r>
                  <a:rPr lang="de-DE" dirty="0" err="1"/>
                  <a:t>distribution</a:t>
                </a:r>
                <a:r>
                  <a:rPr lang="de-DE" dirty="0"/>
                  <a:t> </a:t>
                </a:r>
                <a:r>
                  <a:rPr lang="de-DE" dirty="0" err="1"/>
                  <a:t>scheme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coordinate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15D9BAA0-417C-4775-AE0C-D566D2ED2B74}"/>
                  </a:ext>
                </a:extLst>
              </p:cNvPr>
              <p:cNvSpPr/>
              <p:nvPr/>
            </p:nvSpPr>
            <p:spPr>
              <a:xfrm>
                <a:off x="1045141" y="3860180"/>
                <a:ext cx="4887898" cy="7563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multiplication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camber</a:t>
                </a:r>
                <a:r>
                  <a:rPr lang="de-DE" dirty="0"/>
                  <a:t> and </a:t>
                </a:r>
                <a:r>
                  <a:rPr lang="de-DE" dirty="0" err="1"/>
                  <a:t>thickness</a:t>
                </a:r>
                <a:r>
                  <a:rPr lang="de-DE" dirty="0"/>
                  <a:t> </a:t>
                </a:r>
                <a:r>
                  <a:rPr lang="de-DE" dirty="0" err="1"/>
                  <a:t>modes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camber</a:t>
                </a:r>
                <a:r>
                  <a:rPr lang="de-DE" dirty="0"/>
                  <a:t> and </a:t>
                </a:r>
                <a:r>
                  <a:rPr lang="de-DE" dirty="0" err="1"/>
                  <a:t>thickness</a:t>
                </a:r>
                <a:r>
                  <a:rPr lang="de-DE" dirty="0"/>
                  <a:t> </a:t>
                </a:r>
                <a:r>
                  <a:rPr lang="de-DE" dirty="0" err="1"/>
                  <a:t>lines</a:t>
                </a:r>
                <a:endParaRPr lang="de-DE" dirty="0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01F3C7B5-8EE4-43FB-A8A0-ED0645E24C00}"/>
                  </a:ext>
                </a:extLst>
              </p:cNvPr>
              <p:cNvSpPr/>
              <p:nvPr/>
            </p:nvSpPr>
            <p:spPr>
              <a:xfrm>
                <a:off x="1045141" y="1990208"/>
                <a:ext cx="4887898" cy="4264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Interpolation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cubic</a:t>
                </a:r>
                <a:r>
                  <a:rPr lang="de-DE" dirty="0"/>
                  <a:t> B-Spline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BC97DFC-50B2-4A13-9BEA-3A6F9F028775}"/>
                  </a:ext>
                </a:extLst>
              </p:cNvPr>
              <p:cNvSpPr/>
              <p:nvPr/>
            </p:nvSpPr>
            <p:spPr>
              <a:xfrm>
                <a:off x="1045141" y="3236793"/>
                <a:ext cx="4887898" cy="4264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camber</a:t>
                </a:r>
                <a:r>
                  <a:rPr lang="de-DE" dirty="0"/>
                  <a:t> and </a:t>
                </a:r>
                <a:r>
                  <a:rPr lang="de-DE" dirty="0" err="1"/>
                  <a:t>thickness</a:t>
                </a:r>
                <a:r>
                  <a:rPr lang="de-DE" dirty="0"/>
                  <a:t> </a:t>
                </a:r>
                <a:r>
                  <a:rPr lang="de-DE" dirty="0" err="1"/>
                  <a:t>line</a:t>
                </a:r>
                <a:endParaRPr lang="de-DE" dirty="0"/>
              </a:p>
            </p:txBody>
          </p:sp>
        </p:grpSp>
        <p:sp>
          <p:nvSpPr>
            <p:cNvPr id="4" name="Gleichschenkliges Dreieck 3">
              <a:extLst>
                <a:ext uri="{FF2B5EF4-FFF2-40B4-BE49-F238E27FC236}">
                  <a16:creationId xmlns:a16="http://schemas.microsoft.com/office/drawing/2014/main" id="{616F24F5-26B7-490E-B413-7A46F6356AA5}"/>
                </a:ext>
              </a:extLst>
            </p:cNvPr>
            <p:cNvSpPr/>
            <p:nvPr/>
          </p:nvSpPr>
          <p:spPr>
            <a:xfrm rot="10800000">
              <a:off x="3752027" y="2474682"/>
              <a:ext cx="256712" cy="1686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Gleichschenkliges Dreieck 20">
              <a:extLst>
                <a:ext uri="{FF2B5EF4-FFF2-40B4-BE49-F238E27FC236}">
                  <a16:creationId xmlns:a16="http://schemas.microsoft.com/office/drawing/2014/main" id="{B4F9E31B-F16C-47C2-8B5A-B92564604023}"/>
                </a:ext>
              </a:extLst>
            </p:cNvPr>
            <p:cNvSpPr/>
            <p:nvPr/>
          </p:nvSpPr>
          <p:spPr>
            <a:xfrm rot="10800000">
              <a:off x="3752027" y="3258780"/>
              <a:ext cx="256712" cy="1686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2E1B9349-66E9-4656-8913-A583D6D57F60}"/>
                </a:ext>
              </a:extLst>
            </p:cNvPr>
            <p:cNvSpPr/>
            <p:nvPr/>
          </p:nvSpPr>
          <p:spPr>
            <a:xfrm rot="10800000">
              <a:off x="3748228" y="4041845"/>
              <a:ext cx="256712" cy="1686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0" name="Grafik 29">
            <a:extLst>
              <a:ext uri="{FF2B5EF4-FFF2-40B4-BE49-F238E27FC236}">
                <a16:creationId xmlns:a16="http://schemas.microsoft.com/office/drawing/2014/main" id="{93623474-AD99-43C8-B3C8-B59698FA45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10037" r="7346" b="4779"/>
          <a:stretch/>
        </p:blipFill>
        <p:spPr>
          <a:xfrm>
            <a:off x="4004939" y="1519281"/>
            <a:ext cx="6159993" cy="444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5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47288-E5F6-4AAC-AA14-44B99C01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- </a:t>
            </a:r>
            <a:r>
              <a:rPr lang="de-DE" dirty="0" err="1"/>
              <a:t>Parameterisation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4380C-BCFC-409D-AA9A-D50883AC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600" dirty="0" err="1"/>
              <a:t>How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get</a:t>
            </a:r>
            <a:r>
              <a:rPr lang="de-DE" sz="2600" dirty="0"/>
              <a:t> back </a:t>
            </a:r>
            <a:r>
              <a:rPr lang="de-DE" sz="2600" dirty="0" err="1"/>
              <a:t>from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mode</a:t>
            </a:r>
            <a:r>
              <a:rPr lang="de-DE" sz="2600" dirty="0"/>
              <a:t> </a:t>
            </a:r>
            <a:r>
              <a:rPr lang="de-DE" sz="2600" dirty="0" err="1"/>
              <a:t>shapes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airfoil</a:t>
            </a:r>
            <a:r>
              <a:rPr lang="de-DE" sz="2600" dirty="0"/>
              <a:t> </a:t>
            </a:r>
            <a:r>
              <a:rPr lang="de-DE" sz="2600" dirty="0" err="1"/>
              <a:t>geometry</a:t>
            </a:r>
            <a:r>
              <a:rPr lang="de-DE" sz="2600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652B77-1C1C-4F54-9BA2-9BEA2398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24/06/2021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64A8A4-FB70-4763-A21E-94E7F46A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Leupolt – PIR </a:t>
            </a:r>
            <a:r>
              <a:rPr lang="de-DE" dirty="0" err="1"/>
              <a:t>defense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19AC17-17B8-416F-ABB1-F7A3C3CD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6/14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14FEF58-06AB-4536-AE94-BFF92097A24D}"/>
              </a:ext>
            </a:extLst>
          </p:cNvPr>
          <p:cNvSpPr/>
          <p:nvPr/>
        </p:nvSpPr>
        <p:spPr>
          <a:xfrm>
            <a:off x="611819" y="2909073"/>
            <a:ext cx="452761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FD163B5-0D32-4093-848C-24FBFA049F8F}"/>
              </a:ext>
            </a:extLst>
          </p:cNvPr>
          <p:cNvSpPr/>
          <p:nvPr/>
        </p:nvSpPr>
        <p:spPr>
          <a:xfrm>
            <a:off x="1471945" y="2052177"/>
            <a:ext cx="4887898" cy="75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multiplication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camber</a:t>
            </a:r>
            <a:r>
              <a:rPr lang="de-DE" dirty="0"/>
              <a:t> and </a:t>
            </a:r>
            <a:r>
              <a:rPr lang="de-DE" dirty="0" err="1"/>
              <a:t>thickness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shapes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</p:txBody>
      </p:sp>
      <p:pic>
        <p:nvPicPr>
          <p:cNvPr id="31" name="Grafik 30" descr="Ein Bild, das Text, Messanzeige, Gerät enthält.&#10;&#10;Automatisch generierte Beschreibung">
            <a:extLst>
              <a:ext uri="{FF2B5EF4-FFF2-40B4-BE49-F238E27FC236}">
                <a16:creationId xmlns:a16="http://schemas.microsoft.com/office/drawing/2014/main" id="{2F36C3FB-98CE-47CE-B5D2-ECDC18D8E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164" y="2052177"/>
            <a:ext cx="2244285" cy="7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5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Microsoft Office PowerPoint</Application>
  <PresentationFormat>Breitbild</PresentationFormat>
  <Paragraphs>253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</vt:lpstr>
      <vt:lpstr>Learning Aerodynamics Through Data to Improve Optimization Algorithms </vt:lpstr>
      <vt:lpstr>Content</vt:lpstr>
      <vt:lpstr>Introduction</vt:lpstr>
      <vt:lpstr>Background – Neural Networks</vt:lpstr>
      <vt:lpstr>Background - Parameterisation</vt:lpstr>
      <vt:lpstr>Background - Parameterisation</vt:lpstr>
      <vt:lpstr>Background - Parameterisation</vt:lpstr>
      <vt:lpstr>Background - Parameterisation</vt:lpstr>
      <vt:lpstr>Background - Parameterisation</vt:lpstr>
      <vt:lpstr>Background - Parameterisation</vt:lpstr>
      <vt:lpstr>Methodology - </vt:lpstr>
      <vt:lpstr>Methodology - </vt:lpstr>
      <vt:lpstr>Methodology - SMT</vt:lpstr>
      <vt:lpstr>Methodology – </vt:lpstr>
      <vt:lpstr>Results – Optimization Monolith AI</vt:lpstr>
      <vt:lpstr>Results - Models</vt:lpstr>
      <vt:lpstr>Results - Models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Aerodynamics and an Aeroelastic Stability Problem with Deep Learning</dc:title>
  <dc:creator>Mario Leupolt</dc:creator>
  <cp:lastModifiedBy>Mario Leupolt</cp:lastModifiedBy>
  <cp:revision>30</cp:revision>
  <dcterms:created xsi:type="dcterms:W3CDTF">2021-05-07T14:14:09Z</dcterms:created>
  <dcterms:modified xsi:type="dcterms:W3CDTF">2021-06-25T07:14:00Z</dcterms:modified>
</cp:coreProperties>
</file>