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63" r:id="rId2"/>
    <p:sldId id="259" r:id="rId3"/>
    <p:sldId id="284" r:id="rId4"/>
    <p:sldId id="285" r:id="rId5"/>
    <p:sldId id="286" r:id="rId6"/>
    <p:sldId id="287" r:id="rId7"/>
    <p:sldId id="288" r:id="rId8"/>
    <p:sldId id="294" r:id="rId9"/>
    <p:sldId id="289" r:id="rId10"/>
    <p:sldId id="290" r:id="rId11"/>
    <p:sldId id="291" r:id="rId12"/>
    <p:sldId id="292" r:id="rId13"/>
    <p:sldId id="283" r:id="rId14"/>
    <p:sldId id="261" r:id="rId15"/>
  </p:sldIdLst>
  <p:sldSz cx="12192000" cy="6858000"/>
  <p:notesSz cx="6858000" cy="12192000"/>
  <p:defaultTextStyle>
    <a:defPPr>
      <a:defRPr lang="fr-FR"/>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defaultTextStyle>
  <p:extLst>
    <p:ext uri="{521415D9-36F7-43E2-AB2F-B90AF26B5E84}">
      <p14:sectionLst xmlns:p14="http://schemas.microsoft.com/office/powerpoint/2010/main">
        <p14:section name="Sezione predefinita" id="{6FC600A7-651A-4CA6-B863-C970F8436A4F}">
          <p14:sldIdLst>
            <p14:sldId id="263"/>
            <p14:sldId id="259"/>
            <p14:sldId id="284"/>
            <p14:sldId id="285"/>
            <p14:sldId id="286"/>
            <p14:sldId id="287"/>
            <p14:sldId id="288"/>
            <p14:sldId id="294"/>
            <p14:sldId id="289"/>
            <p14:sldId id="290"/>
            <p14:sldId id="291"/>
            <p14:sldId id="292"/>
            <p14:sldId id="283"/>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ovanni Quaglia" initials="GQ" lastIdx="2" clrIdx="0">
    <p:extLst>
      <p:ext uri="{19B8F6BF-5375-455C-9EA6-DF929625EA0E}">
        <p15:presenceInfo xmlns:p15="http://schemas.microsoft.com/office/powerpoint/2012/main" userId="Giovanni Quagl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FF"/>
    <a:srgbClr val="E7B0FF"/>
    <a:srgbClr val="CAA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305574-E482-DEDE-E4DF-6C7B19CEA66D}">
  <a:tblStyle styleId="{0C305574-E482-DEDE-E4DF-6C7B19CEA66D}" styleName="Style moyen 2 - Accentuation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1851A153-4141-1A45-827B-ABAF577206CD}" styleName="Style moyen 2 - Accentuation 5">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fill>
          <a:solidFill>
            <a:schemeClr val="accent5">
              <a:tint val="40000"/>
            </a:schemeClr>
          </a:solidFill>
        </a:fill>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a:solidFill>
                <a:schemeClr val="lt1"/>
              </a:solidFill>
            </a:ln>
          </a:top>
        </a:tcBdr>
        <a:fill>
          <a:solidFill>
            <a:schemeClr val="accent5"/>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5"/>
          </a:solidFill>
        </a:fill>
      </a:tcStyle>
    </a:firstRow>
    <a:neCell>
      <a:tcStyle>
        <a:tcBdr/>
      </a:tcStyle>
    </a:neCell>
    <a:nwCell>
      <a:tcStyle>
        <a:tcBdr/>
      </a:tcStyle>
    </a:nwCell>
  </a:tblStyle>
  <a:tblStyle styleId="{1F8D8321-0CA5-123F-4EED-23E7EB2C4090}" styleName="Style léger 3 - Accentuation 3">
    <a:wholeTbl>
      <a:tcTxStyle>
        <a:fontRef idx="minor">
          <a:srgbClr val="000000"/>
        </a:fontRef>
        <a:schemeClr val="tx1"/>
      </a:tcTxStyle>
      <a:tcStyle>
        <a:tcBdr>
          <a:left>
            <a:ln w="12700">
              <a:solidFill>
                <a:schemeClr val="accent3"/>
              </a:solidFill>
            </a:ln>
          </a:left>
          <a:right>
            <a:ln w="12700">
              <a:solidFill>
                <a:schemeClr val="accent3"/>
              </a:solidFill>
            </a:ln>
          </a:right>
          <a:top>
            <a:ln w="12700">
              <a:solidFill>
                <a:schemeClr val="accent3"/>
              </a:solidFill>
            </a:ln>
          </a:top>
          <a:bottom>
            <a:ln w="12700">
              <a:solidFill>
                <a:schemeClr val="accent3"/>
              </a:solidFill>
            </a:ln>
          </a:bottom>
          <a:insideH>
            <a:ln w="12700">
              <a:solidFill>
                <a:schemeClr val="accent3"/>
              </a:solidFill>
            </a:ln>
          </a:insideH>
          <a:insideV>
            <a:ln w="12700">
              <a:solidFill>
                <a:schemeClr val="accent3"/>
              </a:solid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band2V>
      <a:tcStyle>
        <a:tcBdr/>
        <a:fill>
          <a:solidFill>
            <a:schemeClr val="accent3">
              <a:alpha val="20000"/>
            </a:schemeClr>
          </a:solidFill>
        </a:fill>
      </a:tcStyle>
    </a:band2V>
    <a:lastCol>
      <a:tcStyle>
        <a:tcBdr/>
      </a:tcStyle>
    </a:lastCol>
    <a:firstCol>
      <a:tcStyle>
        <a:tcBdr/>
      </a:tcStyle>
    </a:firstCol>
    <a:lastRow>
      <a:tcStyle>
        <a:tcBdr>
          <a:top>
            <a:ln w="50800">
              <a:solidFill>
                <a:schemeClr val="accent3"/>
              </a:solidFill>
            </a:ln>
          </a:top>
        </a:tcBdr>
        <a:fill>
          <a:noFill/>
        </a:fill>
      </a:tcStyle>
    </a:lastRow>
    <a:seCell>
      <a:tcStyle>
        <a:tcBdr/>
      </a:tcStyle>
    </a:seCell>
    <a:swCell>
      <a:tcStyle>
        <a:tcBdr/>
      </a:tcStyle>
    </a:swCell>
    <a:firstRow>
      <a:tcStyle>
        <a:tcBdr>
          <a:bottom>
            <a:ln w="25400">
              <a:solidFill>
                <a:schemeClr val="accent3"/>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94624" autoAdjust="0"/>
  </p:normalViewPr>
  <p:slideViewPr>
    <p:cSldViewPr>
      <p:cViewPr varScale="1">
        <p:scale>
          <a:sx n="68" d="100"/>
          <a:sy n="68" d="100"/>
        </p:scale>
        <p:origin x="846" y="60"/>
      </p:cViewPr>
      <p:guideLst>
        <p:guide orient="horz" pos="2160"/>
        <p:guide pos="2880"/>
      </p:guideLst>
    </p:cSldViewPr>
  </p:slideViewPr>
  <p:outlineViewPr>
    <p:cViewPr>
      <p:scale>
        <a:sx n="33" d="100"/>
        <a:sy n="33" d="100"/>
      </p:scale>
      <p:origin x="0" y="469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B518D800-D911-D648-B079-AD6C1A2036FD}" type="datetimeFigureOut">
              <a:rPr lang="fr-FR" smtClean="0"/>
              <a:pPr/>
              <a:t>11/05/2019</a:t>
            </a:fld>
            <a:endParaRPr lang="fr-FR"/>
          </a:p>
        </p:txBody>
      </p:sp>
      <p:sp>
        <p:nvSpPr>
          <p:cNvPr id="4" name="Espace réservé de l'image des diapositives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5867400"/>
            <a:ext cx="5486400" cy="480060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835AC577-BBDB-F247-939E-70F8457DFBEC}" type="slidenum">
              <a:rPr lang="fr-FR" smtClean="0"/>
              <a:pPr/>
              <a:t>‹N›</a:t>
            </a:fld>
            <a:endParaRPr lang="fr-FR"/>
          </a:p>
        </p:txBody>
      </p:sp>
    </p:spTree>
    <p:extLst>
      <p:ext uri="{BB962C8B-B14F-4D97-AF65-F5344CB8AC3E}">
        <p14:creationId xmlns:p14="http://schemas.microsoft.com/office/powerpoint/2010/main" val="1440607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35AC577-BBDB-F247-939E-70F8457DFBEC}" type="slidenum">
              <a:rPr lang="fr-FR" smtClean="0"/>
              <a:pPr/>
              <a:t>1</a:t>
            </a:fld>
            <a:endParaRPr lang="fr-FR"/>
          </a:p>
        </p:txBody>
      </p:sp>
    </p:spTree>
    <p:extLst>
      <p:ext uri="{BB962C8B-B14F-4D97-AF65-F5344CB8AC3E}">
        <p14:creationId xmlns:p14="http://schemas.microsoft.com/office/powerpoint/2010/main" val="234376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35AC577-BBDB-F247-939E-70F8457DFBEC}" type="slidenum">
              <a:rPr lang="fr-FR" smtClean="0"/>
              <a:pPr/>
              <a:t>5</a:t>
            </a:fld>
            <a:endParaRPr lang="fr-FR"/>
          </a:p>
        </p:txBody>
      </p:sp>
    </p:spTree>
    <p:extLst>
      <p:ext uri="{BB962C8B-B14F-4D97-AF65-F5344CB8AC3E}">
        <p14:creationId xmlns:p14="http://schemas.microsoft.com/office/powerpoint/2010/main" val="16012651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re image moteur">
    <p:bg>
      <p:bgPr>
        <a:blipFill>
          <a:blip r:embed="rId2"/>
          <a:srcRect t="9677" b="9676"/>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451788" y="2061647"/>
            <a:ext cx="6291912" cy="906450"/>
          </a:xfrm>
        </p:spPr>
        <p:txBody>
          <a:bodyPr>
            <a:noAutofit/>
          </a:bodyPr>
          <a:lstStyle>
            <a:lvl1pPr algn="l">
              <a:defRPr sz="3200" b="1">
                <a:solidFill>
                  <a:schemeClr val="bg1"/>
                </a:solidFill>
                <a:latin typeface="Georgia"/>
                <a:ea typeface="Georgia"/>
              </a:defRPr>
            </a:lvl1pPr>
          </a:lstStyle>
          <a:p>
            <a:pPr>
              <a:defRPr/>
            </a:pPr>
            <a:r>
              <a:rPr lang="fr-FR" dirty="0"/>
              <a:t>Cliquez et modifiez le titre</a:t>
            </a:r>
            <a:endParaRPr dirty="0"/>
          </a:p>
        </p:txBody>
      </p:sp>
      <p:pic>
        <p:nvPicPr>
          <p:cNvPr id="5" name="Image 6"/>
          <p:cNvPicPr/>
          <p:nvPr userDrawn="1"/>
        </p:nvPicPr>
        <p:blipFill>
          <a:blip r:embed="rId3"/>
          <a:stretch/>
        </p:blipFill>
        <p:spPr bwMode="auto">
          <a:xfrm>
            <a:off x="9624392" y="5157192"/>
            <a:ext cx="1716329" cy="1041502"/>
          </a:xfrm>
          <a:prstGeom prst="rect">
            <a:avLst/>
          </a:prstGeom>
          <a:ln>
            <a:noFill/>
          </a:ln>
        </p:spPr>
      </p:pic>
      <p:sp>
        <p:nvSpPr>
          <p:cNvPr id="6" name="Rectangle 8"/>
          <p:cNvSpPr/>
          <p:nvPr userDrawn="1"/>
        </p:nvSpPr>
        <p:spPr bwMode="auto">
          <a:xfrm>
            <a:off x="0" y="28357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Espace réservé du contenu 10"/>
          <p:cNvSpPr>
            <a:spLocks noGrp="1"/>
          </p:cNvSpPr>
          <p:nvPr>
            <p:ph sz="quarter" idx="13"/>
          </p:nvPr>
        </p:nvSpPr>
        <p:spPr bwMode="auto">
          <a:xfrm>
            <a:off x="452438" y="2968625"/>
            <a:ext cx="5465762" cy="917575"/>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defRPr/>
            </a:pPr>
            <a:r>
              <a:rPr lang="fr-FR"/>
              <a:t>Cliquez pour modifier les styles du texte du masque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obj" preserve="1" userDrawn="1">
  <p:cSld name="1_Titre et contenu">
    <p:spTree>
      <p:nvGrpSpPr>
        <p:cNvPr id="1" name=""/>
        <p:cNvGrpSpPr/>
        <p:nvPr/>
      </p:nvGrpSpPr>
      <p:grpSpPr bwMode="auto">
        <a:xfrm>
          <a:off x="0" y="0"/>
          <a:ext cx="0" cy="0"/>
          <a:chOff x="0" y="0"/>
          <a:chExt cx="0" cy="0"/>
        </a:xfrm>
      </p:grpSpPr>
      <p:sp>
        <p:nvSpPr>
          <p:cNvPr id="4" name="Forme libre 19"/>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5" name="Grouper 12"/>
          <p:cNvGrpSpPr/>
          <p:nvPr userDrawn="1"/>
        </p:nvGrpSpPr>
        <p:grpSpPr bwMode="auto">
          <a:xfrm>
            <a:off x="0" y="-12825"/>
            <a:ext cx="12194324" cy="944400"/>
            <a:chOff x="0" y="-12825"/>
            <a:chExt cx="12194324" cy="944400"/>
          </a:xfrm>
        </p:grpSpPr>
        <p:grpSp>
          <p:nvGrpSpPr>
            <p:cNvPr id="6" name="Grouper 13"/>
            <p:cNvGrpSpPr/>
            <p:nvPr userDrawn="1"/>
          </p:nvGrpSpPr>
          <p:grpSpPr bwMode="auto">
            <a:xfrm>
              <a:off x="0" y="126890"/>
              <a:ext cx="1130139" cy="804685"/>
              <a:chOff x="0" y="126890"/>
              <a:chExt cx="1130139" cy="804685"/>
            </a:xfrm>
          </p:grpSpPr>
          <p:sp>
            <p:nvSpPr>
              <p:cNvPr id="7" name="Forme libre 15"/>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8" name="Forme libre 16"/>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9" name="Forme libre 14"/>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10" name="Titre 1"/>
          <p:cNvSpPr>
            <a:spLocks noGrp="1"/>
          </p:cNvSpPr>
          <p:nvPr>
            <p:ph type="title"/>
          </p:nvPr>
        </p:nvSpPr>
        <p:spPr bwMode="auto"/>
        <p:txBody>
          <a:bodyPr/>
          <a:lstStyle>
            <a:lvl1pPr>
              <a:defRPr>
                <a:solidFill>
                  <a:schemeClr val="tx1"/>
                </a:solidFill>
                <a:latin typeface="Arial"/>
                <a:ea typeface="Arial"/>
              </a:defRPr>
            </a:lvl1pPr>
          </a:lstStyle>
          <a:p>
            <a:pPr>
              <a:defRPr/>
            </a:pPr>
            <a:r>
              <a:rPr lang="fr-FR" dirty="0"/>
              <a:t>Cliquez et modifiez le titre</a:t>
            </a:r>
            <a:endParaRPr dirty="0"/>
          </a:p>
        </p:txBody>
      </p:sp>
      <p:sp>
        <p:nvSpPr>
          <p:cNvPr id="11" name="Espace réservé du contenu 2"/>
          <p:cNvSpPr>
            <a:spLocks noGrp="1"/>
          </p:cNvSpPr>
          <p:nvPr>
            <p:ph idx="1"/>
          </p:nvPr>
        </p:nvSpPr>
        <p:spPr bwMode="auto">
          <a:xfrm>
            <a:off x="465513" y="1535723"/>
            <a:ext cx="11492025" cy="4641240"/>
          </a:xfrm>
        </p:spPr>
        <p:txBody>
          <a:bodyPr>
            <a:normAutofit/>
          </a:bodyPr>
          <a:lstStyle>
            <a:lvl1pPr>
              <a:defRPr sz="3600">
                <a:latin typeface="Arial"/>
                <a:ea typeface="Arial"/>
              </a:defRPr>
            </a:lvl1pPr>
            <a:lvl2pPr>
              <a:defRPr sz="3200">
                <a:latin typeface="Arial"/>
                <a:ea typeface="Arial"/>
              </a:defRPr>
            </a:lvl2pPr>
            <a:lvl3pPr>
              <a:defRPr sz="2800">
                <a:latin typeface="Arial"/>
                <a:ea typeface="Arial"/>
              </a:defRPr>
            </a:lvl3pPr>
            <a:lvl4pPr>
              <a:defRPr sz="2400">
                <a:latin typeface="Arial"/>
                <a:ea typeface="Arial"/>
              </a:defRPr>
            </a:lvl4pPr>
            <a:lvl5pPr>
              <a:defRPr sz="2400">
                <a:latin typeface="Arial"/>
                <a:ea typeface="Arial"/>
              </a:defRPr>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12" name="Espace réservé de la date 3"/>
          <p:cNvSpPr>
            <a:spLocks noGrp="1"/>
          </p:cNvSpPr>
          <p:nvPr>
            <p:ph type="dt" sz="half" idx="10"/>
          </p:nvPr>
        </p:nvSpPr>
        <p:spPr bwMode="auto">
          <a:xfrm>
            <a:off x="0" y="6597352"/>
            <a:ext cx="2743200" cy="260648"/>
          </a:xfrm>
        </p:spPr>
        <p:txBody>
          <a:bodyPr/>
          <a:lstStyle>
            <a:lvl1pPr>
              <a:defRPr>
                <a:latin typeface="Arial"/>
                <a:ea typeface="Arial"/>
              </a:defRPr>
            </a:lvl1pPr>
          </a:lstStyle>
          <a:p>
            <a:pPr>
              <a:defRPr/>
            </a:pPr>
            <a:fld id="{4F63FD26-D545-024D-9777-A0198319D86D}" type="datetime1">
              <a:rPr lang="fr-FR" smtClean="0"/>
              <a:pPr>
                <a:defRPr/>
              </a:pPr>
              <a:t>11/05/2019</a:t>
            </a:fld>
            <a:endParaRPr lang="fr-FR"/>
          </a:p>
        </p:txBody>
      </p:sp>
      <p:sp>
        <p:nvSpPr>
          <p:cNvPr id="13" name="Espace réservé du pied de page 4"/>
          <p:cNvSpPr>
            <a:spLocks noGrp="1"/>
          </p:cNvSpPr>
          <p:nvPr>
            <p:ph type="ftr" sz="quarter" idx="11"/>
          </p:nvPr>
        </p:nvSpPr>
        <p:spPr bwMode="auto">
          <a:xfrm>
            <a:off x="4038600" y="6597352"/>
            <a:ext cx="4114800" cy="239644"/>
          </a:xfrm>
        </p:spPr>
        <p:txBody>
          <a:bodyPr/>
          <a:lstStyle>
            <a:lvl1pPr>
              <a:defRPr>
                <a:latin typeface="Arial"/>
                <a:ea typeface="Arial"/>
              </a:defRPr>
            </a:lvl1pPr>
          </a:lstStyle>
          <a:p>
            <a:pPr>
              <a:defRPr/>
            </a:pPr>
            <a:r>
              <a:rPr lang="fr-FR"/>
              <a:t>ISAE-SUPAERO</a:t>
            </a:r>
            <a:endParaRPr/>
          </a:p>
        </p:txBody>
      </p:sp>
      <p:sp>
        <p:nvSpPr>
          <p:cNvPr id="14" name="Espace réservé du numéro de diapositive 5"/>
          <p:cNvSpPr>
            <a:spLocks noGrp="1"/>
          </p:cNvSpPr>
          <p:nvPr>
            <p:ph type="sldNum" sz="quarter" idx="12"/>
          </p:nvPr>
        </p:nvSpPr>
        <p:spPr bwMode="auto">
          <a:xfrm>
            <a:off x="9448799" y="6597352"/>
            <a:ext cx="2743200" cy="242208"/>
          </a:xfrm>
        </p:spPr>
        <p:txBody>
          <a:bodyPr/>
          <a:lstStyle>
            <a:lvl1pPr>
              <a:defRPr>
                <a:latin typeface="Arial"/>
                <a:ea typeface="Arial"/>
              </a:defRPr>
            </a:lvl1pPr>
          </a:lstStyle>
          <a:p>
            <a:pPr>
              <a:defRPr/>
            </a:pPr>
            <a:fld id="{5E177536-18BF-1743-A360-A4663329E682}" type="slidenum">
              <a:rPr/>
              <a:pPr>
                <a:defRPr/>
              </a:pPr>
              <a:t>‹N›</a:t>
            </a:fld>
            <a:endParaRPr lang="fr-FR"/>
          </a:p>
        </p:txBody>
      </p:sp>
      <p:pic>
        <p:nvPicPr>
          <p:cNvPr id="15" name="Image 12"/>
          <p:cNvPicPr/>
          <p:nvPr userDrawn="1"/>
        </p:nvPicPr>
        <p:blipFill>
          <a:blip r:embed="rId2"/>
          <a:stretch/>
        </p:blipFill>
        <p:spPr bwMode="auto">
          <a:xfrm>
            <a:off x="229531" y="335618"/>
            <a:ext cx="530280" cy="318600"/>
          </a:xfrm>
          <a:prstGeom prst="rect">
            <a:avLst/>
          </a:prstGeom>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obj" preserve="1" userDrawn="1">
  <p:cSld name="2_Titre et contenu">
    <p:spTree>
      <p:nvGrpSpPr>
        <p:cNvPr id="1" name=""/>
        <p:cNvGrpSpPr/>
        <p:nvPr/>
      </p:nvGrpSpPr>
      <p:grpSpPr bwMode="auto">
        <a:xfrm>
          <a:off x="0" y="0"/>
          <a:ext cx="0" cy="0"/>
          <a:chOff x="0" y="0"/>
          <a:chExt cx="0" cy="0"/>
        </a:xfrm>
      </p:grpSpPr>
      <p:grpSp>
        <p:nvGrpSpPr>
          <p:cNvPr id="4" name="Grouper 12"/>
          <p:cNvGrpSpPr/>
          <p:nvPr userDrawn="1"/>
        </p:nvGrpSpPr>
        <p:grpSpPr bwMode="auto">
          <a:xfrm>
            <a:off x="0" y="-12825"/>
            <a:ext cx="12194324" cy="944400"/>
            <a:chOff x="0" y="-12825"/>
            <a:chExt cx="12194324" cy="944400"/>
          </a:xfrm>
        </p:grpSpPr>
        <p:grpSp>
          <p:nvGrpSpPr>
            <p:cNvPr id="5" name="Grouper 13"/>
            <p:cNvGrpSpPr/>
            <p:nvPr userDrawn="1"/>
          </p:nvGrpSpPr>
          <p:grpSpPr bwMode="auto">
            <a:xfrm>
              <a:off x="0" y="2358"/>
              <a:ext cx="1130139" cy="929217"/>
              <a:chOff x="0" y="2358"/>
              <a:chExt cx="1130139" cy="929217"/>
            </a:xfrm>
          </p:grpSpPr>
          <p:sp>
            <p:nvSpPr>
              <p:cNvPr id="6" name="Forme libre 17"/>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Forme libre 15"/>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8" name="Forme libre 16"/>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9" name="Forme libre 14"/>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0" name="Titre 1"/>
          <p:cNvSpPr>
            <a:spLocks noGrp="1"/>
          </p:cNvSpPr>
          <p:nvPr>
            <p:ph type="title"/>
          </p:nvPr>
        </p:nvSpPr>
        <p:spPr bwMode="auto"/>
        <p:txBody>
          <a:bodyPr/>
          <a:lstStyle>
            <a:lvl1pPr>
              <a:defRPr b="1">
                <a:solidFill>
                  <a:schemeClr val="tx1"/>
                </a:solidFill>
              </a:defRPr>
            </a:lvl1pPr>
          </a:lstStyle>
          <a:p>
            <a:pPr>
              <a:defRPr/>
            </a:pPr>
            <a:r>
              <a:rPr lang="fr-FR"/>
              <a:t>Cliquez et modifiez le titre</a:t>
            </a:r>
            <a:endParaRPr/>
          </a:p>
        </p:txBody>
      </p:sp>
      <p:sp>
        <p:nvSpPr>
          <p:cNvPr id="11" name="Espace réservé du contenu 2"/>
          <p:cNvSpPr>
            <a:spLocks noGrp="1"/>
          </p:cNvSpPr>
          <p:nvPr>
            <p:ph idx="1"/>
          </p:nvPr>
        </p:nvSpPr>
        <p:spPr bwMode="auto">
          <a:xfrm>
            <a:off x="465513" y="1535723"/>
            <a:ext cx="11492025" cy="4641240"/>
          </a:xfrm>
        </p:spPr>
        <p:txBody>
          <a:bodyPr>
            <a:normAutofit/>
          </a:bodyPr>
          <a:lstStyle>
            <a:lvl1pPr>
              <a:defRPr sz="3600"/>
            </a:lvl1pPr>
            <a:lvl2pPr>
              <a:defRPr sz="3200"/>
            </a:lvl2pPr>
            <a:lvl3pPr>
              <a:defRPr sz="2800"/>
            </a:lvl3pPr>
            <a:lvl4pPr>
              <a:defRPr sz="2400"/>
            </a:lvl4pPr>
            <a:lvl5pPr>
              <a:defRPr sz="2400"/>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12" name="Espace réservé de la date 3"/>
          <p:cNvSpPr>
            <a:spLocks noGrp="1"/>
          </p:cNvSpPr>
          <p:nvPr>
            <p:ph type="dt" sz="half" idx="10"/>
          </p:nvPr>
        </p:nvSpPr>
        <p:spPr bwMode="auto">
          <a:xfrm>
            <a:off x="0" y="6597352"/>
            <a:ext cx="2743200" cy="260648"/>
          </a:xfrm>
        </p:spPr>
        <p:txBody>
          <a:bodyPr/>
          <a:lstStyle/>
          <a:p>
            <a:pPr>
              <a:defRPr/>
            </a:pPr>
            <a:fld id="{365F4A79-01CE-314B-A781-D79399626C66}" type="datetime1">
              <a:rPr lang="fr-FR" smtClean="0"/>
              <a:pPr>
                <a:defRPr/>
              </a:pPr>
              <a:t>11/05/2019</a:t>
            </a:fld>
            <a:endParaRPr lang="fr-FR"/>
          </a:p>
        </p:txBody>
      </p:sp>
      <p:sp>
        <p:nvSpPr>
          <p:cNvPr id="13" name="Espace réservé du pied de page 4"/>
          <p:cNvSpPr>
            <a:spLocks noGrp="1"/>
          </p:cNvSpPr>
          <p:nvPr>
            <p:ph type="ftr" sz="quarter" idx="11"/>
          </p:nvPr>
        </p:nvSpPr>
        <p:spPr bwMode="auto">
          <a:xfrm>
            <a:off x="4038600" y="6597352"/>
            <a:ext cx="4114800" cy="239644"/>
          </a:xfrm>
        </p:spPr>
        <p:txBody>
          <a:bodyPr/>
          <a:lstStyle/>
          <a:p>
            <a:pPr>
              <a:defRPr/>
            </a:pPr>
            <a:r>
              <a:rPr lang="fr-FR"/>
              <a:t>ISAE-SUPAERO</a:t>
            </a:r>
            <a:endParaRPr/>
          </a:p>
        </p:txBody>
      </p:sp>
      <p:sp>
        <p:nvSpPr>
          <p:cNvPr id="14" name="Espace réservé du numéro de diapositive 5"/>
          <p:cNvSpPr>
            <a:spLocks noGrp="1"/>
          </p:cNvSpPr>
          <p:nvPr>
            <p:ph type="sldNum" sz="quarter" idx="12"/>
          </p:nvPr>
        </p:nvSpPr>
        <p:spPr bwMode="auto">
          <a:xfrm>
            <a:off x="9448799" y="6597352"/>
            <a:ext cx="2743200" cy="242208"/>
          </a:xfrm>
        </p:spPr>
        <p:txBody>
          <a:bodyPr/>
          <a:lstStyle/>
          <a:p>
            <a:pPr>
              <a:defRPr/>
            </a:pPr>
            <a:fld id="{5E177536-18BF-1743-A360-A4663329E682}" type="slidenum">
              <a:rPr/>
              <a:pPr>
                <a:defRP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3_Titre et contenu">
    <p:spTree>
      <p:nvGrpSpPr>
        <p:cNvPr id="1" name=""/>
        <p:cNvGrpSpPr/>
        <p:nvPr/>
      </p:nvGrpSpPr>
      <p:grpSpPr bwMode="auto">
        <a:xfrm>
          <a:off x="0" y="0"/>
          <a:ext cx="0" cy="0"/>
          <a:chOff x="0" y="0"/>
          <a:chExt cx="0" cy="0"/>
        </a:xfrm>
      </p:grpSpPr>
      <p:grpSp>
        <p:nvGrpSpPr>
          <p:cNvPr id="4" name="Grouper 12"/>
          <p:cNvGrpSpPr/>
          <p:nvPr userDrawn="1"/>
        </p:nvGrpSpPr>
        <p:grpSpPr bwMode="auto">
          <a:xfrm>
            <a:off x="0" y="-12825"/>
            <a:ext cx="12194324" cy="944400"/>
            <a:chOff x="0" y="-12825"/>
            <a:chExt cx="12194324" cy="944400"/>
          </a:xfrm>
        </p:grpSpPr>
        <p:grpSp>
          <p:nvGrpSpPr>
            <p:cNvPr id="5" name="Grouper 13"/>
            <p:cNvGrpSpPr/>
            <p:nvPr userDrawn="1"/>
          </p:nvGrpSpPr>
          <p:grpSpPr bwMode="auto">
            <a:xfrm>
              <a:off x="0" y="2358"/>
              <a:ext cx="1130139" cy="929217"/>
              <a:chOff x="0" y="2358"/>
              <a:chExt cx="1130139" cy="929217"/>
            </a:xfrm>
          </p:grpSpPr>
          <p:sp>
            <p:nvSpPr>
              <p:cNvPr id="6" name="Forme libre 17"/>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Forme libre 15"/>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8" name="Forme libre 16"/>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9" name="Forme libre 14"/>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0" name="Titre 1"/>
          <p:cNvSpPr>
            <a:spLocks noGrp="1"/>
          </p:cNvSpPr>
          <p:nvPr>
            <p:ph type="title"/>
          </p:nvPr>
        </p:nvSpPr>
        <p:spPr bwMode="auto"/>
        <p:txBody>
          <a:bodyPr/>
          <a:lstStyle>
            <a:lvl1pPr>
              <a:defRPr b="1">
                <a:solidFill>
                  <a:schemeClr val="tx1"/>
                </a:solidFill>
              </a:defRPr>
            </a:lvl1pPr>
          </a:lstStyle>
          <a:p>
            <a:pPr>
              <a:defRPr/>
            </a:pPr>
            <a:r>
              <a:rPr lang="fr-FR"/>
              <a:t>Cliquez et modifiez le titre</a:t>
            </a:r>
            <a:endParaRPr/>
          </a:p>
        </p:txBody>
      </p:sp>
      <p:sp>
        <p:nvSpPr>
          <p:cNvPr id="11" name="Espace réservé du contenu 2"/>
          <p:cNvSpPr>
            <a:spLocks noGrp="1"/>
          </p:cNvSpPr>
          <p:nvPr>
            <p:ph idx="1"/>
          </p:nvPr>
        </p:nvSpPr>
        <p:spPr bwMode="auto">
          <a:xfrm>
            <a:off x="5453743" y="1535723"/>
            <a:ext cx="6503795" cy="5079390"/>
          </a:xfrm>
        </p:spPr>
        <p:txBody>
          <a:bodyPr>
            <a:normAutofit/>
          </a:bodyPr>
          <a:lstStyle>
            <a:lvl1pPr marL="0" indent="0">
              <a:buFont typeface="+mj-lt"/>
              <a:buNone/>
              <a:defRPr sz="2400" b="0">
                <a:latin typeface="Arial Narrow"/>
                <a:ea typeface="Arial Narrow"/>
              </a:defRPr>
            </a:lvl1pPr>
            <a:lvl2pPr marL="914400" indent="-457200">
              <a:buFont typeface="+mj-lt"/>
              <a:buAutoNum type="arabicPeriod"/>
              <a:defRPr sz="2000">
                <a:latin typeface="Arial Narrow"/>
                <a:ea typeface="Arial Narrow"/>
              </a:defRPr>
            </a:lvl2pPr>
            <a:lvl3pPr>
              <a:defRPr sz="2000"/>
            </a:lvl3pPr>
            <a:lvl4pPr>
              <a:defRPr sz="2400"/>
            </a:lvl4pPr>
            <a:lvl5pPr>
              <a:defRPr sz="2400"/>
            </a:lvl5pPr>
          </a:lstStyle>
          <a:p>
            <a:pPr lvl="0">
              <a:defRPr/>
            </a:pPr>
            <a:r>
              <a:rPr lang="fr-FR"/>
              <a:t>Cliquez pour modifier les styles du texte du masque</a:t>
            </a:r>
            <a:endParaRPr/>
          </a:p>
        </p:txBody>
      </p:sp>
      <p:sp>
        <p:nvSpPr>
          <p:cNvPr id="12" name="Espace réservé de la date 3"/>
          <p:cNvSpPr>
            <a:spLocks noGrp="1"/>
          </p:cNvSpPr>
          <p:nvPr>
            <p:ph type="dt" sz="half" idx="10"/>
          </p:nvPr>
        </p:nvSpPr>
        <p:spPr bwMode="auto">
          <a:xfrm>
            <a:off x="0" y="6615113"/>
            <a:ext cx="2743200" cy="242887"/>
          </a:xfrm>
        </p:spPr>
        <p:txBody>
          <a:bodyPr/>
          <a:lstStyle/>
          <a:p>
            <a:pPr>
              <a:defRPr/>
            </a:pPr>
            <a:fld id="{9F26BEB8-DF91-7C40-81BE-B67FA1EA6837}" type="datetime1">
              <a:rPr lang="fr-FR" smtClean="0"/>
              <a:pPr>
                <a:defRPr/>
              </a:pPr>
              <a:t>11/05/2019</a:t>
            </a:fld>
            <a:endParaRPr lang="fr-FR"/>
          </a:p>
        </p:txBody>
      </p:sp>
      <p:sp>
        <p:nvSpPr>
          <p:cNvPr id="13" name="Espace réservé du pied de page 4"/>
          <p:cNvSpPr>
            <a:spLocks noGrp="1"/>
          </p:cNvSpPr>
          <p:nvPr>
            <p:ph type="ftr" sz="quarter" idx="11"/>
          </p:nvPr>
        </p:nvSpPr>
        <p:spPr bwMode="auto">
          <a:xfrm>
            <a:off x="4038600" y="6615113"/>
            <a:ext cx="4114800" cy="221883"/>
          </a:xfrm>
        </p:spPr>
        <p:txBody>
          <a:bodyPr/>
          <a:lstStyle/>
          <a:p>
            <a:pPr>
              <a:defRPr/>
            </a:pPr>
            <a:r>
              <a:rPr lang="fr-FR"/>
              <a:t>ISAE-SUPAERO</a:t>
            </a:r>
            <a:endParaRPr/>
          </a:p>
        </p:txBody>
      </p:sp>
      <p:sp>
        <p:nvSpPr>
          <p:cNvPr id="14" name="Espace réservé du numéro de diapositive 5"/>
          <p:cNvSpPr>
            <a:spLocks noGrp="1"/>
          </p:cNvSpPr>
          <p:nvPr>
            <p:ph type="sldNum" sz="quarter" idx="12"/>
          </p:nvPr>
        </p:nvSpPr>
        <p:spPr bwMode="auto">
          <a:xfrm>
            <a:off x="9448799" y="6615113"/>
            <a:ext cx="2743200" cy="224447"/>
          </a:xfrm>
        </p:spPr>
        <p:txBody>
          <a:bodyPr/>
          <a:lstStyle/>
          <a:p>
            <a:pPr>
              <a:defRPr/>
            </a:pPr>
            <a:fld id="{5E177536-18BF-1743-A360-A4663329E682}" type="slidenum">
              <a:rPr/>
              <a:pPr>
                <a:defRPr/>
              </a:pPr>
              <a:t>‹N›</a:t>
            </a:fld>
            <a:endParaRPr lang="fr-FR"/>
          </a:p>
        </p:txBody>
      </p:sp>
      <p:sp>
        <p:nvSpPr>
          <p:cNvPr id="15" name="Espace réservé du contenu 7"/>
          <p:cNvSpPr>
            <a:spLocks noGrp="1"/>
          </p:cNvSpPr>
          <p:nvPr>
            <p:ph sz="quarter" idx="13"/>
          </p:nvPr>
        </p:nvSpPr>
        <p:spPr bwMode="auto">
          <a:xfrm>
            <a:off x="161318" y="1535722"/>
            <a:ext cx="4939320" cy="1721827"/>
          </a:xfrm>
        </p:spPr>
        <p:txBody>
          <a:bodyPr/>
          <a:lstStyle>
            <a:lvl1pPr marL="0" indent="0">
              <a:buNone/>
              <a:defRPr b="0">
                <a:solidFill>
                  <a:srgbClr val="122372"/>
                </a:solidFill>
                <a:latin typeface="Arial"/>
                <a:ea typeface="Arial"/>
              </a:defRPr>
            </a:lvl1pPr>
          </a:lstStyle>
          <a:p>
            <a:pPr lvl="0">
              <a:defRPr/>
            </a:pPr>
            <a:r>
              <a:rPr lang="fr-FR"/>
              <a:t>Cliquez pour modifier les styles du texte du masque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twoObj" preserve="1" userDrawn="1">
  <p:cSld name="Deux contenus">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vert="horz" lIns="91440" tIns="45720" rIns="91440" bIns="45720" rtlCol="0" anchor="ctr">
            <a:normAutofit/>
          </a:bodyPr>
          <a:lstStyle>
            <a:lvl1pPr>
              <a:defRPr lang="fr-FR" b="1"/>
            </a:lvl1pPr>
          </a:lstStyle>
          <a:p>
            <a:pPr lvl="0">
              <a:defRPr/>
            </a:pPr>
            <a:r>
              <a:rPr lang="fr-FR"/>
              <a:t>Cliquez et modifiez le titre</a:t>
            </a:r>
            <a:endParaRPr/>
          </a:p>
        </p:txBody>
      </p:sp>
      <p:sp>
        <p:nvSpPr>
          <p:cNvPr id="5" name="Espace réservé du contenu 2"/>
          <p:cNvSpPr>
            <a:spLocks noGrp="1"/>
          </p:cNvSpPr>
          <p:nvPr>
            <p:ph sz="half" idx="1"/>
          </p:nvPr>
        </p:nvSpPr>
        <p:spPr bwMode="auto">
          <a:xfrm>
            <a:off x="838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6" name="Espace réservé du contenu 3"/>
          <p:cNvSpPr>
            <a:spLocks noGrp="1"/>
          </p:cNvSpPr>
          <p:nvPr>
            <p:ph sz="half" idx="2"/>
          </p:nvPr>
        </p:nvSpPr>
        <p:spPr bwMode="auto">
          <a:xfrm>
            <a:off x="6172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e la date 4"/>
          <p:cNvSpPr>
            <a:spLocks noGrp="1"/>
          </p:cNvSpPr>
          <p:nvPr>
            <p:ph type="dt" sz="half" idx="10"/>
          </p:nvPr>
        </p:nvSpPr>
        <p:spPr bwMode="auto"/>
        <p:txBody>
          <a:bodyPr/>
          <a:lstStyle/>
          <a:p>
            <a:pPr>
              <a:defRPr/>
            </a:pPr>
            <a:fld id="{36197DF7-13A5-7745-B53C-4340CA7EB873}" type="datetime1">
              <a:rPr lang="fr-FR" smtClean="0"/>
              <a:pPr>
                <a:defRPr/>
              </a:pPr>
              <a:t>11/05/2019</a:t>
            </a:fld>
            <a:endParaRPr lang="fr-FR"/>
          </a:p>
        </p:txBody>
      </p:sp>
      <p:sp>
        <p:nvSpPr>
          <p:cNvPr id="8" name="Espace réservé du pied de page 5"/>
          <p:cNvSpPr>
            <a:spLocks noGrp="1"/>
          </p:cNvSpPr>
          <p:nvPr>
            <p:ph type="ftr" sz="quarter" idx="11"/>
          </p:nvPr>
        </p:nvSpPr>
        <p:spPr bwMode="auto"/>
        <p:txBody>
          <a:bodyPr/>
          <a:lstStyle/>
          <a:p>
            <a:pPr>
              <a:defRPr/>
            </a:pPr>
            <a:r>
              <a:rPr lang="fr-FR"/>
              <a:t>ISAE-SUPAERO</a:t>
            </a:r>
            <a:endParaRPr/>
          </a:p>
        </p:txBody>
      </p:sp>
      <p:sp>
        <p:nvSpPr>
          <p:cNvPr id="9" name="Espace réservé du numéro de diapositive 6"/>
          <p:cNvSpPr>
            <a:spLocks noGrp="1"/>
          </p:cNvSpPr>
          <p:nvPr>
            <p:ph type="sldNum" sz="quarter" idx="12"/>
          </p:nvPr>
        </p:nvSpPr>
        <p:spPr bwMode="auto"/>
        <p:txBody>
          <a:bodyPr/>
          <a:lstStyle/>
          <a:p>
            <a:pPr>
              <a:defRPr/>
            </a:pPr>
            <a:fld id="{5E177536-18BF-1743-A360-A4663329E682}" type="slidenum">
              <a:rPr/>
              <a:pPr>
                <a:defRPr/>
              </a:pPr>
              <a:t>‹N›</a:t>
            </a:fld>
            <a:endParaRPr lang="fr-FR"/>
          </a:p>
        </p:txBody>
      </p:sp>
      <p:grpSp>
        <p:nvGrpSpPr>
          <p:cNvPr id="10" name="Grouper 7"/>
          <p:cNvGrpSpPr/>
          <p:nvPr userDrawn="1"/>
        </p:nvGrpSpPr>
        <p:grpSpPr bwMode="auto">
          <a:xfrm>
            <a:off x="0" y="-12825"/>
            <a:ext cx="12194324" cy="944400"/>
            <a:chOff x="0" y="-12825"/>
            <a:chExt cx="12194324" cy="944400"/>
          </a:xfrm>
        </p:grpSpPr>
        <p:grpSp>
          <p:nvGrpSpPr>
            <p:cNvPr id="11" name="Grouper 8"/>
            <p:cNvGrpSpPr/>
            <p:nvPr userDrawn="1"/>
          </p:nvGrpSpPr>
          <p:grpSpPr bwMode="auto">
            <a:xfrm>
              <a:off x="0" y="2358"/>
              <a:ext cx="1130139" cy="929217"/>
              <a:chOff x="0" y="2358"/>
              <a:chExt cx="1130139" cy="929217"/>
            </a:xfrm>
          </p:grpSpPr>
          <p:sp>
            <p:nvSpPr>
              <p:cNvPr id="12" name="Forme libre 10"/>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3" name="Forme libre 11"/>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4" name="Forme libre 12"/>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5" name="Forme libre 9"/>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aison">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1658938" y="-41275"/>
            <a:ext cx="10515600" cy="970521"/>
          </a:xfrm>
        </p:spPr>
        <p:txBody>
          <a:bodyPr vert="horz" lIns="91440" tIns="45720" rIns="91440" bIns="45720" rtlCol="0" anchor="ctr">
            <a:normAutofit/>
          </a:bodyPr>
          <a:lstStyle>
            <a:lvl1pPr>
              <a:defRPr lang="fr-FR" b="1"/>
            </a:lvl1pPr>
          </a:lstStyle>
          <a:p>
            <a:pPr lvl="0">
              <a:defRPr/>
            </a:pPr>
            <a:r>
              <a:rPr lang="fr-FR"/>
              <a:t>Cliquez et modifiez le titre</a:t>
            </a:r>
            <a:endParaRPr/>
          </a:p>
        </p:txBody>
      </p:sp>
      <p:sp>
        <p:nvSpPr>
          <p:cNvPr id="5" name="Espace réservé du texte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a:p>
        </p:txBody>
      </p:sp>
      <p:sp>
        <p:nvSpPr>
          <p:cNvPr id="6" name="Espace réservé du contenu 3"/>
          <p:cNvSpPr>
            <a:spLocks noGrp="1"/>
          </p:cNvSpPr>
          <p:nvPr>
            <p:ph sz="half" idx="2"/>
          </p:nvPr>
        </p:nvSpPr>
        <p:spPr bwMode="auto">
          <a:xfrm>
            <a:off x="839788" y="2505074"/>
            <a:ext cx="5157787" cy="368458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u texte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a:p>
        </p:txBody>
      </p:sp>
      <p:sp>
        <p:nvSpPr>
          <p:cNvPr id="8" name="Espace réservé du contenu 5"/>
          <p:cNvSpPr>
            <a:spLocks noGrp="1"/>
          </p:cNvSpPr>
          <p:nvPr>
            <p:ph sz="quarter" idx="4"/>
          </p:nvPr>
        </p:nvSpPr>
        <p:spPr bwMode="auto">
          <a:xfrm>
            <a:off x="6172200" y="2505074"/>
            <a:ext cx="5183188" cy="368458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9" name="Espace réservé de la date 6"/>
          <p:cNvSpPr>
            <a:spLocks noGrp="1"/>
          </p:cNvSpPr>
          <p:nvPr>
            <p:ph type="dt" sz="half" idx="10"/>
          </p:nvPr>
        </p:nvSpPr>
        <p:spPr bwMode="auto"/>
        <p:txBody>
          <a:bodyPr/>
          <a:lstStyle/>
          <a:p>
            <a:pPr>
              <a:defRPr/>
            </a:pPr>
            <a:fld id="{F1717C3E-BFFB-AB4A-9821-85973A084ED3}" type="datetime1">
              <a:rPr lang="fr-FR" smtClean="0"/>
              <a:pPr>
                <a:defRPr/>
              </a:pPr>
              <a:t>11/05/2019</a:t>
            </a:fld>
            <a:endParaRPr lang="fr-FR"/>
          </a:p>
        </p:txBody>
      </p:sp>
      <p:sp>
        <p:nvSpPr>
          <p:cNvPr id="10" name="Espace réservé du pied de page 7"/>
          <p:cNvSpPr>
            <a:spLocks noGrp="1"/>
          </p:cNvSpPr>
          <p:nvPr>
            <p:ph type="ftr" sz="quarter" idx="11"/>
          </p:nvPr>
        </p:nvSpPr>
        <p:spPr bwMode="auto"/>
        <p:txBody>
          <a:bodyPr/>
          <a:lstStyle/>
          <a:p>
            <a:pPr>
              <a:defRPr/>
            </a:pPr>
            <a:r>
              <a:rPr lang="fr-FR"/>
              <a:t>ISAE-SUPAERO</a:t>
            </a:r>
            <a:endParaRPr/>
          </a:p>
        </p:txBody>
      </p:sp>
      <p:sp>
        <p:nvSpPr>
          <p:cNvPr id="11" name="Espace réservé du numéro de diapositive 8"/>
          <p:cNvSpPr>
            <a:spLocks noGrp="1"/>
          </p:cNvSpPr>
          <p:nvPr>
            <p:ph type="sldNum" sz="quarter" idx="12"/>
          </p:nvPr>
        </p:nvSpPr>
        <p:spPr bwMode="auto"/>
        <p:txBody>
          <a:bodyPr/>
          <a:lstStyle/>
          <a:p>
            <a:pPr>
              <a:defRPr/>
            </a:pPr>
            <a:fld id="{5E177536-18BF-1743-A360-A4663329E682}" type="slidenum">
              <a:rPr/>
              <a:pPr>
                <a:defRPr/>
              </a:pPr>
              <a:t>‹N›</a:t>
            </a:fld>
            <a:endParaRPr lang="fr-FR"/>
          </a:p>
        </p:txBody>
      </p:sp>
      <p:grpSp>
        <p:nvGrpSpPr>
          <p:cNvPr id="12" name="Grouper 9"/>
          <p:cNvGrpSpPr/>
          <p:nvPr userDrawn="1"/>
        </p:nvGrpSpPr>
        <p:grpSpPr bwMode="auto">
          <a:xfrm>
            <a:off x="0" y="-12825"/>
            <a:ext cx="12194324" cy="944400"/>
            <a:chOff x="0" y="-12825"/>
            <a:chExt cx="12194324" cy="944400"/>
          </a:xfrm>
        </p:grpSpPr>
        <p:grpSp>
          <p:nvGrpSpPr>
            <p:cNvPr id="13" name="Grouper 10"/>
            <p:cNvGrpSpPr/>
            <p:nvPr userDrawn="1"/>
          </p:nvGrpSpPr>
          <p:grpSpPr bwMode="auto">
            <a:xfrm>
              <a:off x="0" y="2358"/>
              <a:ext cx="1130139" cy="929217"/>
              <a:chOff x="0" y="2358"/>
              <a:chExt cx="1130139" cy="929217"/>
            </a:xfrm>
          </p:grpSpPr>
          <p:sp>
            <p:nvSpPr>
              <p:cNvPr id="14" name="Forme libre 12"/>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5" name="Forme libre 13"/>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6" name="Forme libre 14"/>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7" name="Forme libre 11"/>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re seul">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vert="horz" lIns="91440" tIns="45720" rIns="91440" bIns="45720" rtlCol="0" anchor="ctr">
            <a:normAutofit/>
          </a:bodyPr>
          <a:lstStyle>
            <a:lvl1pPr>
              <a:defRPr lang="fr-FR" b="1"/>
            </a:lvl1pPr>
          </a:lstStyle>
          <a:p>
            <a:pPr lvl="0">
              <a:defRPr/>
            </a:pPr>
            <a:r>
              <a:rPr lang="fr-FR"/>
              <a:t>Cliquez et modifiez le titre</a:t>
            </a:r>
            <a:endParaRPr/>
          </a:p>
        </p:txBody>
      </p:sp>
      <p:sp>
        <p:nvSpPr>
          <p:cNvPr id="5" name="Espace réservé de la date 2"/>
          <p:cNvSpPr>
            <a:spLocks noGrp="1"/>
          </p:cNvSpPr>
          <p:nvPr>
            <p:ph type="dt" sz="half" idx="10"/>
          </p:nvPr>
        </p:nvSpPr>
        <p:spPr bwMode="auto"/>
        <p:txBody>
          <a:bodyPr/>
          <a:lstStyle/>
          <a:p>
            <a:pPr>
              <a:defRPr/>
            </a:pPr>
            <a:fld id="{54E07C19-7494-AB40-88A2-03646C361831}" type="datetime1">
              <a:rPr lang="fr-FR" smtClean="0"/>
              <a:pPr>
                <a:defRPr/>
              </a:pPr>
              <a:t>11/05/2019</a:t>
            </a:fld>
            <a:endParaRPr lang="fr-FR"/>
          </a:p>
        </p:txBody>
      </p:sp>
      <p:sp>
        <p:nvSpPr>
          <p:cNvPr id="6" name="Espace réservé du pied de page 3"/>
          <p:cNvSpPr>
            <a:spLocks noGrp="1"/>
          </p:cNvSpPr>
          <p:nvPr>
            <p:ph type="ftr" sz="quarter" idx="11"/>
          </p:nvPr>
        </p:nvSpPr>
        <p:spPr bwMode="auto"/>
        <p:txBody>
          <a:bodyPr/>
          <a:lstStyle/>
          <a:p>
            <a:pPr>
              <a:defRPr/>
            </a:pPr>
            <a:r>
              <a:rPr lang="fr-FR"/>
              <a:t>ISAE-SUPAERO</a:t>
            </a:r>
            <a:endParaRPr/>
          </a:p>
        </p:txBody>
      </p:sp>
      <p:sp>
        <p:nvSpPr>
          <p:cNvPr id="7" name="Espace réservé du numéro de diapositive 4"/>
          <p:cNvSpPr>
            <a:spLocks noGrp="1"/>
          </p:cNvSpPr>
          <p:nvPr>
            <p:ph type="sldNum" sz="quarter" idx="12"/>
          </p:nvPr>
        </p:nvSpPr>
        <p:spPr bwMode="auto"/>
        <p:txBody>
          <a:bodyPr/>
          <a:lstStyle/>
          <a:p>
            <a:pPr>
              <a:defRPr/>
            </a:pPr>
            <a:fld id="{5E177536-18BF-1743-A360-A4663329E682}" type="slidenum">
              <a:rPr/>
              <a:pPr>
                <a:defRPr/>
              </a:pPr>
              <a:t>‹N›</a:t>
            </a:fld>
            <a:endParaRPr lang="fr-FR"/>
          </a:p>
        </p:txBody>
      </p:sp>
      <p:grpSp>
        <p:nvGrpSpPr>
          <p:cNvPr id="8" name="Grouper 5"/>
          <p:cNvGrpSpPr/>
          <p:nvPr userDrawn="1"/>
        </p:nvGrpSpPr>
        <p:grpSpPr bwMode="auto">
          <a:xfrm>
            <a:off x="0" y="-12825"/>
            <a:ext cx="12194324" cy="944400"/>
            <a:chOff x="0" y="-12825"/>
            <a:chExt cx="12194324" cy="944400"/>
          </a:xfrm>
        </p:grpSpPr>
        <p:grpSp>
          <p:nvGrpSpPr>
            <p:cNvPr id="9" name="Grouper 6"/>
            <p:cNvGrpSpPr/>
            <p:nvPr userDrawn="1"/>
          </p:nvGrpSpPr>
          <p:grpSpPr bwMode="auto">
            <a:xfrm>
              <a:off x="0" y="2358"/>
              <a:ext cx="1130139" cy="929217"/>
              <a:chOff x="0" y="2358"/>
              <a:chExt cx="1130139" cy="929217"/>
            </a:xfrm>
          </p:grpSpPr>
          <p:sp>
            <p:nvSpPr>
              <p:cNvPr id="10" name="Forme libre 8"/>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1" name="Forme libre 9"/>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Forme libre 10"/>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3" name="Forme libre 7"/>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1_Titre seul">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vert="horz" lIns="91440" tIns="45720" rIns="91440" bIns="45720" rtlCol="0" anchor="ctr">
            <a:normAutofit/>
          </a:bodyPr>
          <a:lstStyle>
            <a:lvl1pPr>
              <a:defRPr lang="fr-FR" b="1"/>
            </a:lvl1pPr>
          </a:lstStyle>
          <a:p>
            <a:pPr lvl="0">
              <a:defRPr/>
            </a:pPr>
            <a:r>
              <a:rPr lang="fr-FR"/>
              <a:t>Cliquez et modifiez le titre</a:t>
            </a:r>
            <a:endParaRPr/>
          </a:p>
        </p:txBody>
      </p:sp>
      <p:sp>
        <p:nvSpPr>
          <p:cNvPr id="5" name="Espace réservé de la date 2"/>
          <p:cNvSpPr>
            <a:spLocks noGrp="1"/>
          </p:cNvSpPr>
          <p:nvPr>
            <p:ph type="dt" sz="half" idx="10"/>
          </p:nvPr>
        </p:nvSpPr>
        <p:spPr bwMode="auto"/>
        <p:txBody>
          <a:bodyPr/>
          <a:lstStyle/>
          <a:p>
            <a:pPr>
              <a:defRPr/>
            </a:pPr>
            <a:fld id="{66A50F50-C42D-9948-8325-3F49C89E1103}" type="datetime1">
              <a:rPr lang="fr-FR" smtClean="0"/>
              <a:pPr>
                <a:defRPr/>
              </a:pPr>
              <a:t>11/05/2019</a:t>
            </a:fld>
            <a:endParaRPr lang="fr-FR"/>
          </a:p>
        </p:txBody>
      </p:sp>
      <p:sp>
        <p:nvSpPr>
          <p:cNvPr id="6" name="Espace réservé du pied de page 3"/>
          <p:cNvSpPr>
            <a:spLocks noGrp="1"/>
          </p:cNvSpPr>
          <p:nvPr>
            <p:ph type="ftr" sz="quarter" idx="11"/>
          </p:nvPr>
        </p:nvSpPr>
        <p:spPr bwMode="auto"/>
        <p:txBody>
          <a:bodyPr/>
          <a:lstStyle/>
          <a:p>
            <a:pPr>
              <a:defRPr/>
            </a:pPr>
            <a:r>
              <a:rPr lang="fr-FR"/>
              <a:t>ISAE-SUPAERO</a:t>
            </a:r>
            <a:endParaRPr/>
          </a:p>
        </p:txBody>
      </p:sp>
      <p:sp>
        <p:nvSpPr>
          <p:cNvPr id="7" name="Espace réservé du numéro de diapositive 4"/>
          <p:cNvSpPr>
            <a:spLocks noGrp="1"/>
          </p:cNvSpPr>
          <p:nvPr>
            <p:ph type="sldNum" sz="quarter" idx="12"/>
          </p:nvPr>
        </p:nvSpPr>
        <p:spPr bwMode="auto"/>
        <p:txBody>
          <a:bodyPr/>
          <a:lstStyle/>
          <a:p>
            <a:pPr>
              <a:defRPr/>
            </a:pPr>
            <a:fld id="{5E177536-18BF-1743-A360-A4663329E682}" type="slidenum">
              <a:rPr/>
              <a:pPr>
                <a:defRPr/>
              </a:pPr>
              <a:t>‹N›</a:t>
            </a:fld>
            <a:endParaRPr lang="fr-FR"/>
          </a:p>
        </p:txBody>
      </p:sp>
      <p:grpSp>
        <p:nvGrpSpPr>
          <p:cNvPr id="8" name="Grouper 5"/>
          <p:cNvGrpSpPr/>
          <p:nvPr userDrawn="1"/>
        </p:nvGrpSpPr>
        <p:grpSpPr bwMode="auto">
          <a:xfrm>
            <a:off x="0" y="-12825"/>
            <a:ext cx="12194324" cy="6460415"/>
            <a:chOff x="0" y="-12825"/>
            <a:chExt cx="12194324" cy="6460415"/>
          </a:xfrm>
        </p:grpSpPr>
        <p:grpSp>
          <p:nvGrpSpPr>
            <p:cNvPr id="9" name="Grouper 6"/>
            <p:cNvGrpSpPr/>
            <p:nvPr userDrawn="1"/>
          </p:nvGrpSpPr>
          <p:grpSpPr bwMode="auto">
            <a:xfrm>
              <a:off x="0" y="2358"/>
              <a:ext cx="6887395" cy="6445232"/>
              <a:chOff x="0" y="2358"/>
              <a:chExt cx="6887395" cy="6445232"/>
            </a:xfrm>
          </p:grpSpPr>
          <p:sp>
            <p:nvSpPr>
              <p:cNvPr id="10" name="Forme libre 8"/>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1" name="Forme libre 9"/>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Forme libre 10"/>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5" name="Forme libre 9">
                <a:extLst>
                  <a:ext uri="{FF2B5EF4-FFF2-40B4-BE49-F238E27FC236}">
                    <a16:creationId xmlns:a16="http://schemas.microsoft.com/office/drawing/2014/main" id="{778AB88D-C9F2-704E-9935-55F772E74010}"/>
                  </a:ext>
                </a:extLst>
              </p:cNvPr>
              <p:cNvSpPr/>
              <p:nvPr userDrawn="1"/>
            </p:nvSpPr>
            <p:spPr bwMode="auto">
              <a:xfrm>
                <a:off x="655760" y="326983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7" name="Forme libre 9">
                <a:extLst>
                  <a:ext uri="{FF2B5EF4-FFF2-40B4-BE49-F238E27FC236}">
                    <a16:creationId xmlns:a16="http://schemas.microsoft.com/office/drawing/2014/main" id="{BA997941-F629-3549-A025-62EB38728F1A}"/>
                  </a:ext>
                </a:extLst>
              </p:cNvPr>
              <p:cNvSpPr/>
              <p:nvPr userDrawn="1"/>
            </p:nvSpPr>
            <p:spPr bwMode="auto">
              <a:xfrm>
                <a:off x="664626" y="600462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8" name="Forme libre 9">
                <a:extLst>
                  <a:ext uri="{FF2B5EF4-FFF2-40B4-BE49-F238E27FC236}">
                    <a16:creationId xmlns:a16="http://schemas.microsoft.com/office/drawing/2014/main" id="{69A2FE9E-8197-D64D-B7E2-53321B002CAA}"/>
                  </a:ext>
                </a:extLst>
              </p:cNvPr>
              <p:cNvSpPr/>
              <p:nvPr userDrawn="1"/>
            </p:nvSpPr>
            <p:spPr bwMode="auto">
              <a:xfrm>
                <a:off x="6421882" y="6054121"/>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9" name="Forme libre 9">
                <a:extLst>
                  <a:ext uri="{FF2B5EF4-FFF2-40B4-BE49-F238E27FC236}">
                    <a16:creationId xmlns:a16="http://schemas.microsoft.com/office/drawing/2014/main" id="{27AE7A52-C412-B948-99F8-E7581EAE8BA0}"/>
                  </a:ext>
                </a:extLst>
              </p:cNvPr>
              <p:cNvSpPr/>
              <p:nvPr userDrawn="1"/>
            </p:nvSpPr>
            <p:spPr bwMode="auto">
              <a:xfrm>
                <a:off x="6410809" y="3240775"/>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3" name="Forme libre 7"/>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30" name="CustomShape 11">
            <a:extLst>
              <a:ext uri="{FF2B5EF4-FFF2-40B4-BE49-F238E27FC236}">
                <a16:creationId xmlns:a16="http://schemas.microsoft.com/office/drawing/2014/main" id="{DB25D5F7-4A39-A844-A105-8DDBCE5F9D50}"/>
              </a:ext>
            </a:extLst>
          </p:cNvPr>
          <p:cNvSpPr/>
          <p:nvPr userDrawn="1"/>
        </p:nvSpPr>
        <p:spPr bwMode="auto">
          <a:xfrm rot="16199998">
            <a:off x="-917772" y="2124270"/>
            <a:ext cx="2412624"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algn="ctr">
              <a:lnSpc>
                <a:spcPct val="100000"/>
              </a:lnSpc>
              <a:defRPr/>
            </a:pPr>
            <a:r>
              <a:rPr lang="fr-FR" sz="2000" b="1" i="0" strike="noStrike" spc="-1">
                <a:solidFill>
                  <a:srgbClr val="9B9B9B"/>
                </a:solidFill>
                <a:latin typeface="Arial"/>
                <a:ea typeface="Arial"/>
              </a:rPr>
              <a:t>AXE INTERNE</a:t>
            </a:r>
            <a:endParaRPr lang="fr-FR" sz="2000" b="1" i="0" strike="noStrike" spc="-1">
              <a:latin typeface="Arial"/>
              <a:ea typeface="Arial"/>
            </a:endParaRPr>
          </a:p>
        </p:txBody>
      </p:sp>
      <p:sp>
        <p:nvSpPr>
          <p:cNvPr id="31" name="CustomShape 11">
            <a:extLst>
              <a:ext uri="{FF2B5EF4-FFF2-40B4-BE49-F238E27FC236}">
                <a16:creationId xmlns:a16="http://schemas.microsoft.com/office/drawing/2014/main" id="{366C03BC-64E4-B44A-A87D-EA3955A659F8}"/>
              </a:ext>
            </a:extLst>
          </p:cNvPr>
          <p:cNvSpPr/>
          <p:nvPr userDrawn="1"/>
        </p:nvSpPr>
        <p:spPr bwMode="auto">
          <a:xfrm rot="16199998">
            <a:off x="-932698" y="4827020"/>
            <a:ext cx="2422525"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lvl="0" algn="ctr">
              <a:lnSpc>
                <a:spcPct val="100000"/>
              </a:lnSpc>
              <a:defRPr/>
            </a:pPr>
            <a:r>
              <a:rPr lang="fr-FR" sz="2000" b="1" i="0" strike="noStrike" spc="-1">
                <a:solidFill>
                  <a:srgbClr val="9B9B9B"/>
                </a:solidFill>
                <a:latin typeface="Arial"/>
                <a:ea typeface="Arial"/>
              </a:rPr>
              <a:t>AXE EXTERNE</a:t>
            </a:r>
            <a:endParaRPr/>
          </a:p>
        </p:txBody>
      </p:sp>
      <p:sp>
        <p:nvSpPr>
          <p:cNvPr id="32" name="CustomShape 14">
            <a:extLst>
              <a:ext uri="{FF2B5EF4-FFF2-40B4-BE49-F238E27FC236}">
                <a16:creationId xmlns:a16="http://schemas.microsoft.com/office/drawing/2014/main" id="{CD3DB942-4E40-E842-A5D3-9D96CFE6F8E4}"/>
              </a:ext>
            </a:extLst>
          </p:cNvPr>
          <p:cNvSpPr/>
          <p:nvPr userDrawn="1"/>
        </p:nvSpPr>
        <p:spPr bwMode="auto">
          <a:xfrm rot="20845800">
            <a:off x="1173756" y="1782540"/>
            <a:ext cx="4489973" cy="1270438"/>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FORCES</a:t>
            </a:r>
            <a:endParaRPr lang="fr-FR" sz="6000" b="0" strike="noStrike" spc="-1" dirty="0">
              <a:solidFill>
                <a:schemeClr val="bg1">
                  <a:lumMod val="95000"/>
                </a:schemeClr>
              </a:solidFill>
              <a:latin typeface="Arial"/>
            </a:endParaRPr>
          </a:p>
        </p:txBody>
      </p:sp>
      <p:sp>
        <p:nvSpPr>
          <p:cNvPr id="33" name="CustomShape 15">
            <a:extLst>
              <a:ext uri="{FF2B5EF4-FFF2-40B4-BE49-F238E27FC236}">
                <a16:creationId xmlns:a16="http://schemas.microsoft.com/office/drawing/2014/main" id="{C074C221-EDF5-1A4E-9A68-41B1C4EE8217}"/>
              </a:ext>
            </a:extLst>
          </p:cNvPr>
          <p:cNvSpPr/>
          <p:nvPr userDrawn="1"/>
        </p:nvSpPr>
        <p:spPr bwMode="auto">
          <a:xfrm rot="20845800">
            <a:off x="7343923" y="4844555"/>
            <a:ext cx="3526200"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MENACES</a:t>
            </a:r>
            <a:endParaRPr dirty="0">
              <a:solidFill>
                <a:schemeClr val="bg1">
                  <a:lumMod val="95000"/>
                </a:schemeClr>
              </a:solidFill>
            </a:endParaRPr>
          </a:p>
        </p:txBody>
      </p:sp>
      <p:sp>
        <p:nvSpPr>
          <p:cNvPr id="34" name="CustomShape 16">
            <a:extLst>
              <a:ext uri="{FF2B5EF4-FFF2-40B4-BE49-F238E27FC236}">
                <a16:creationId xmlns:a16="http://schemas.microsoft.com/office/drawing/2014/main" id="{AFDDEA39-34B4-BD47-8F33-D47595E747D1}"/>
              </a:ext>
            </a:extLst>
          </p:cNvPr>
          <p:cNvSpPr/>
          <p:nvPr userDrawn="1"/>
        </p:nvSpPr>
        <p:spPr bwMode="auto">
          <a:xfrm rot="20845800">
            <a:off x="6999444" y="2005395"/>
            <a:ext cx="4862771"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FAIBLESSES</a:t>
            </a:r>
            <a:r>
              <a:rPr lang="fr-FR" sz="8000" b="1" strike="noStrike" spc="-1" dirty="0">
                <a:solidFill>
                  <a:schemeClr val="bg1">
                    <a:lumMod val="95000"/>
                  </a:schemeClr>
                </a:solidFill>
                <a:latin typeface="Avenir Black"/>
                <a:ea typeface="Avenir Black"/>
              </a:rPr>
              <a:t> </a:t>
            </a:r>
            <a:endParaRPr dirty="0">
              <a:solidFill>
                <a:schemeClr val="bg1">
                  <a:lumMod val="95000"/>
                </a:schemeClr>
              </a:solidFill>
            </a:endParaRPr>
          </a:p>
        </p:txBody>
      </p:sp>
      <p:sp>
        <p:nvSpPr>
          <p:cNvPr id="35" name="CustomShape 17">
            <a:extLst>
              <a:ext uri="{FF2B5EF4-FFF2-40B4-BE49-F238E27FC236}">
                <a16:creationId xmlns:a16="http://schemas.microsoft.com/office/drawing/2014/main" id="{4E373716-B0EE-8C4F-9E0F-247E843F1335}"/>
              </a:ext>
            </a:extLst>
          </p:cNvPr>
          <p:cNvSpPr/>
          <p:nvPr userDrawn="1"/>
        </p:nvSpPr>
        <p:spPr bwMode="auto">
          <a:xfrm rot="20845800">
            <a:off x="464232" y="4660024"/>
            <a:ext cx="6012665"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OPPORTUNITES</a:t>
            </a:r>
            <a:endParaRPr dirty="0">
              <a:solidFill>
                <a:schemeClr val="bg1">
                  <a:lumMod val="95000"/>
                </a:schemeClr>
              </a:solidFill>
            </a:endParaRPr>
          </a:p>
        </p:txBody>
      </p:sp>
      <p:sp>
        <p:nvSpPr>
          <p:cNvPr id="36" name="Espace réservé du contenu 14">
            <a:extLst>
              <a:ext uri="{FF2B5EF4-FFF2-40B4-BE49-F238E27FC236}">
                <a16:creationId xmlns:a16="http://schemas.microsoft.com/office/drawing/2014/main" id="{72686B77-6FFF-0243-ACD7-15ADA88FD7EB}"/>
              </a:ext>
            </a:extLst>
          </p:cNvPr>
          <p:cNvSpPr>
            <a:spLocks noGrp="1"/>
          </p:cNvSpPr>
          <p:nvPr>
            <p:ph sz="quarter" idx="13"/>
          </p:nvPr>
        </p:nvSpPr>
        <p:spPr bwMode="auto">
          <a:xfrm>
            <a:off x="690548" y="1201547"/>
            <a:ext cx="5524500" cy="2422525"/>
          </a:xfrm>
          <a:prstGeom prst="rect">
            <a:avLst/>
          </a:prstGeom>
          <a:noFill/>
          <a:ln>
            <a:noFill/>
          </a:ln>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37" name="Espace réservé du contenu 14">
            <a:extLst>
              <a:ext uri="{FF2B5EF4-FFF2-40B4-BE49-F238E27FC236}">
                <a16:creationId xmlns:a16="http://schemas.microsoft.com/office/drawing/2014/main" id="{CDFC7785-678B-F146-A079-D2A7B251D161}"/>
              </a:ext>
            </a:extLst>
          </p:cNvPr>
          <p:cNvSpPr>
            <a:spLocks noGrp="1"/>
          </p:cNvSpPr>
          <p:nvPr>
            <p:ph sz="quarter" idx="14"/>
          </p:nvPr>
        </p:nvSpPr>
        <p:spPr bwMode="auto">
          <a:xfrm>
            <a:off x="6429670" y="1174342"/>
            <a:ext cx="5524500" cy="2422525"/>
          </a:xfrm>
          <a:prstGeom prst="rect">
            <a:avLst/>
          </a:prstGeom>
          <a:noFill/>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38" name="Espace réservé du contenu 14">
            <a:extLst>
              <a:ext uri="{FF2B5EF4-FFF2-40B4-BE49-F238E27FC236}">
                <a16:creationId xmlns:a16="http://schemas.microsoft.com/office/drawing/2014/main" id="{8AD310FA-C184-924C-964C-8BBC14EBD932}"/>
              </a:ext>
            </a:extLst>
          </p:cNvPr>
          <p:cNvSpPr>
            <a:spLocks noGrp="1"/>
          </p:cNvSpPr>
          <p:nvPr>
            <p:ph sz="quarter" idx="15"/>
          </p:nvPr>
        </p:nvSpPr>
        <p:spPr bwMode="auto">
          <a:xfrm>
            <a:off x="6434010" y="3983032"/>
            <a:ext cx="5524500" cy="2422525"/>
          </a:xfrm>
          <a:prstGeom prst="rect">
            <a:avLst/>
          </a:prstGeom>
          <a:noFill/>
        </p:spPr>
        <p:txBody>
          <a:bodyPr anchor="ctr">
            <a:normAutofit/>
          </a:bodyPr>
          <a:lstStyle>
            <a:lvl1pPr algn="l">
              <a:defRPr sz="2000">
                <a:latin typeface="Arial Narrow"/>
                <a:ea typeface="Arial Narrow"/>
              </a:defRPr>
            </a:lvl1pPr>
          </a:lstStyle>
          <a:p>
            <a:pPr lvl="0">
              <a:defRPr/>
            </a:pPr>
            <a:r>
              <a:rPr lang="fr-FR"/>
              <a:t>Cliquez pour modifier les styles du texte du masque</a:t>
            </a:r>
            <a:endParaRPr/>
          </a:p>
        </p:txBody>
      </p:sp>
      <p:sp>
        <p:nvSpPr>
          <p:cNvPr id="39" name="Espace réservé du contenu 14">
            <a:extLst>
              <a:ext uri="{FF2B5EF4-FFF2-40B4-BE49-F238E27FC236}">
                <a16:creationId xmlns:a16="http://schemas.microsoft.com/office/drawing/2014/main" id="{128DEFA8-24AA-1B4B-A0C9-24BD5AC63A90}"/>
              </a:ext>
            </a:extLst>
          </p:cNvPr>
          <p:cNvSpPr>
            <a:spLocks noGrp="1"/>
          </p:cNvSpPr>
          <p:nvPr>
            <p:ph sz="quarter" idx="16"/>
          </p:nvPr>
        </p:nvSpPr>
        <p:spPr bwMode="auto">
          <a:xfrm>
            <a:off x="664626" y="3923014"/>
            <a:ext cx="5524500" cy="2422525"/>
          </a:xfrm>
          <a:prstGeom prst="rect">
            <a:avLst/>
          </a:prstGeom>
          <a:noFill/>
        </p:spPr>
        <p:txBody>
          <a:bodyPr anchor="ctr">
            <a:normAutofit/>
          </a:bodyPr>
          <a:lstStyle>
            <a:lvl1pPr algn="l">
              <a:defRPr sz="2000">
                <a:solidFill>
                  <a:schemeClr val="tx1"/>
                </a:solidFill>
                <a:latin typeface="Arial Narrow"/>
                <a:ea typeface="Arial Narrow"/>
              </a:defRPr>
            </a:lvl1pPr>
          </a:lstStyle>
          <a:p>
            <a:pPr lvl="0">
              <a:defRPr/>
            </a:pPr>
            <a:r>
              <a:rPr lang="fr-FR" dirty="0"/>
              <a:t>Cliquez pour modifier les styles du texte du masque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Titre image perso">
    <p:bg>
      <p:bgPr>
        <a:blipFill>
          <a:blip r:embed="rId2"/>
          <a:srcRect t="9677" b="9676"/>
          <a:stretch/>
        </a:blipFill>
        <a:effectLst/>
      </p:bgPr>
    </p:bg>
    <p:spTree>
      <p:nvGrpSpPr>
        <p:cNvPr id="1" name=""/>
        <p:cNvGrpSpPr/>
        <p:nvPr/>
      </p:nvGrpSpPr>
      <p:grpSpPr bwMode="auto">
        <a:xfrm>
          <a:off x="0" y="0"/>
          <a:ext cx="0" cy="0"/>
          <a:chOff x="0" y="0"/>
          <a:chExt cx="0" cy="0"/>
        </a:xfrm>
      </p:grpSpPr>
      <p:sp>
        <p:nvSpPr>
          <p:cNvPr id="32" name="Espace réservé pour une image  31"/>
          <p:cNvSpPr>
            <a:spLocks noGrp="1"/>
          </p:cNvSpPr>
          <p:nvPr>
            <p:ph type="pic" sz="quarter" idx="11" hasCustomPrompt="1"/>
          </p:nvPr>
        </p:nvSpPr>
        <p:spPr>
          <a:xfrm>
            <a:off x="0" y="-3627784"/>
            <a:ext cx="12576175" cy="6858000"/>
          </a:xfrm>
        </p:spPr>
        <p:txBody>
          <a:bodyPr anchor="t"/>
          <a:lstStyle>
            <a:lvl1pPr marL="0" indent="0">
              <a:buNone/>
              <a:defRPr/>
            </a:lvl1pPr>
          </a:lstStyle>
          <a:p>
            <a:r>
              <a:rPr lang="fr-FR" dirty="0"/>
              <a:t>(1) Cliquez sur l’icône d’image pour ajouter une photographie, (2) cliquez si nécessaire sur « rétablir » pour remettre l’image derrière le fond (3) déplacez et cadrez l’image en fonction des besoins (4) Rognez l’image si nécessaire (à la présentation l’image est automatiquement rognée aux limites de la planche. </a:t>
            </a:r>
          </a:p>
          <a:p>
            <a:endParaRPr lang="fr-FR" dirty="0"/>
          </a:p>
        </p:txBody>
      </p:sp>
      <p:sp>
        <p:nvSpPr>
          <p:cNvPr id="35" name="Espace réservé du texte 34"/>
          <p:cNvSpPr>
            <a:spLocks noGrp="1"/>
          </p:cNvSpPr>
          <p:nvPr>
            <p:ph type="body" sz="quarter" idx="12"/>
          </p:nvPr>
        </p:nvSpPr>
        <p:spPr>
          <a:xfrm>
            <a:off x="0" y="-1588"/>
            <a:ext cx="12192000" cy="6858000"/>
          </a:xfrm>
          <a:blipFill>
            <a:blip r:embed="rId3"/>
            <a:stretch>
              <a:fillRect/>
            </a:stretch>
          </a:blipFill>
        </p:spPr>
        <p:txBody>
          <a:bodyPr anchor="b">
            <a:normAutofit/>
          </a:bodyPr>
          <a:lstStyle>
            <a:lvl1pPr>
              <a:defRPr sz="100">
                <a:solidFill>
                  <a:srgbClr val="002060"/>
                </a:solidFill>
              </a:defRPr>
            </a:lvl1pPr>
          </a:lstStyle>
          <a:p>
            <a:pPr marL="228600" marR="0" lvl="0" indent="-228600" algn="l" defTabSz="914400" eaLnBrk="1" fontAlgn="auto" latinLnBrk="0" hangingPunct="1">
              <a:lnSpc>
                <a:spcPct val="90000"/>
              </a:lnSpc>
              <a:spcBef>
                <a:spcPts val="1000"/>
              </a:spcBef>
              <a:spcAft>
                <a:spcPts val="0"/>
              </a:spcAft>
              <a:buClrTx/>
              <a:buSzTx/>
              <a:buFont typeface="Arial"/>
              <a:buNone/>
              <a:tabLst/>
              <a:defRPr/>
            </a:pPr>
            <a:endParaRPr lang="fr-FR" dirty="0"/>
          </a:p>
        </p:txBody>
      </p:sp>
      <p:sp>
        <p:nvSpPr>
          <p:cNvPr id="36" name="Titre 1"/>
          <p:cNvSpPr>
            <a:spLocks noGrp="1"/>
          </p:cNvSpPr>
          <p:nvPr>
            <p:ph type="title"/>
          </p:nvPr>
        </p:nvSpPr>
        <p:spPr bwMode="auto">
          <a:xfrm>
            <a:off x="451788" y="2061647"/>
            <a:ext cx="6291912" cy="906450"/>
          </a:xfrm>
        </p:spPr>
        <p:txBody>
          <a:bodyPr>
            <a:noAutofit/>
          </a:bodyPr>
          <a:lstStyle>
            <a:lvl1pPr algn="l">
              <a:defRPr sz="3200" b="1">
                <a:solidFill>
                  <a:schemeClr val="bg1"/>
                </a:solidFill>
                <a:latin typeface="Georgia"/>
                <a:ea typeface="Georgia"/>
              </a:defRPr>
            </a:lvl1pPr>
          </a:lstStyle>
          <a:p>
            <a:pPr>
              <a:defRPr/>
            </a:pPr>
            <a:r>
              <a:rPr lang="fr-FR" dirty="0"/>
              <a:t>Cliquez et modifiez le titre</a:t>
            </a:r>
            <a:endParaRPr dirty="0"/>
          </a:p>
        </p:txBody>
      </p:sp>
      <p:pic>
        <p:nvPicPr>
          <p:cNvPr id="37" name="Image 6"/>
          <p:cNvPicPr/>
          <p:nvPr userDrawn="1"/>
        </p:nvPicPr>
        <p:blipFill>
          <a:blip r:embed="rId4"/>
          <a:stretch/>
        </p:blipFill>
        <p:spPr bwMode="auto">
          <a:xfrm>
            <a:off x="9626600" y="5185847"/>
            <a:ext cx="1716329" cy="1041502"/>
          </a:xfrm>
          <a:prstGeom prst="rect">
            <a:avLst/>
          </a:prstGeom>
          <a:ln>
            <a:noFill/>
          </a:ln>
        </p:spPr>
      </p:pic>
      <p:sp>
        <p:nvSpPr>
          <p:cNvPr id="38" name="Rectangle 8"/>
          <p:cNvSpPr/>
          <p:nvPr userDrawn="1"/>
        </p:nvSpPr>
        <p:spPr bwMode="auto">
          <a:xfrm>
            <a:off x="0" y="28357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39" name="Espace réservé du contenu 10"/>
          <p:cNvSpPr>
            <a:spLocks noGrp="1"/>
          </p:cNvSpPr>
          <p:nvPr>
            <p:ph sz="quarter" idx="13"/>
          </p:nvPr>
        </p:nvSpPr>
        <p:spPr bwMode="auto">
          <a:xfrm>
            <a:off x="452438" y="2968625"/>
            <a:ext cx="5465762" cy="917575"/>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defRPr/>
            </a:pPr>
            <a:r>
              <a:rPr lang="fr-FR" dirty="0"/>
              <a:t>Cliquez pour modifier les styles du texte du masque</a:t>
            </a:r>
            <a:endParaRPr dirty="0"/>
          </a:p>
        </p:txBody>
      </p:sp>
    </p:spTree>
    <p:extLst>
      <p:ext uri="{BB962C8B-B14F-4D97-AF65-F5344CB8AC3E}">
        <p14:creationId xmlns:p14="http://schemas.microsoft.com/office/powerpoint/2010/main" val="20855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Titre sans image">
    <p:bg>
      <p:bgPr>
        <a:blipFill>
          <a:blip r:embed="rId2"/>
          <a:srcRect t="9677" b="9676"/>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452438" y="2060848"/>
            <a:ext cx="6234112" cy="906450"/>
          </a:xfrm>
        </p:spPr>
        <p:txBody>
          <a:bodyPr vert="horz" lIns="91440" tIns="45720" rIns="91440" bIns="45720" rtlCol="0" anchor="ctr">
            <a:noAutofit/>
          </a:bodyPr>
          <a:lstStyle>
            <a:lvl1pPr>
              <a:defRPr lang="fr-FR" sz="3200" b="1">
                <a:solidFill>
                  <a:schemeClr val="bg1"/>
                </a:solidFill>
                <a:latin typeface="Georgia"/>
                <a:ea typeface="Georgia"/>
              </a:defRPr>
            </a:lvl1pPr>
          </a:lstStyle>
          <a:p>
            <a:pPr marL="0" lvl="0" algn="l">
              <a:defRPr/>
            </a:pPr>
            <a:r>
              <a:rPr lang="fr-FR" dirty="0"/>
              <a:t>Cliquez et modifiez le titre</a:t>
            </a:r>
            <a:endParaRPr dirty="0"/>
          </a:p>
        </p:txBody>
      </p:sp>
      <p:sp>
        <p:nvSpPr>
          <p:cNvPr id="6" name="Rectangle 6"/>
          <p:cNvSpPr/>
          <p:nvPr userDrawn="1"/>
        </p:nvSpPr>
        <p:spPr bwMode="auto">
          <a:xfrm>
            <a:off x="0" y="28357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Espace réservé du contenu 10"/>
          <p:cNvSpPr>
            <a:spLocks noGrp="1"/>
          </p:cNvSpPr>
          <p:nvPr>
            <p:ph sz="quarter" idx="13"/>
          </p:nvPr>
        </p:nvSpPr>
        <p:spPr bwMode="auto">
          <a:xfrm>
            <a:off x="452438" y="2968625"/>
            <a:ext cx="5465762" cy="917575"/>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defRPr/>
            </a:pPr>
            <a:r>
              <a:rPr lang="fr-FR"/>
              <a:t>Cliquez pour modifier les styles du texte du masque</a:t>
            </a:r>
            <a:endParaRPr/>
          </a:p>
        </p:txBody>
      </p:sp>
      <p:pic>
        <p:nvPicPr>
          <p:cNvPr id="8" name="Image 6">
            <a:extLst>
              <a:ext uri="{FF2B5EF4-FFF2-40B4-BE49-F238E27FC236}">
                <a16:creationId xmlns:a16="http://schemas.microsoft.com/office/drawing/2014/main" id="{4E93B45A-22AF-B34A-AA08-8AF0D93C118F}"/>
              </a:ext>
            </a:extLst>
          </p:cNvPr>
          <p:cNvPicPr/>
          <p:nvPr userDrawn="1"/>
        </p:nvPicPr>
        <p:blipFill>
          <a:blip r:embed="rId3"/>
          <a:stretch/>
        </p:blipFill>
        <p:spPr bwMode="auto">
          <a:xfrm>
            <a:off x="9626600" y="5185847"/>
            <a:ext cx="1716329" cy="1041502"/>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Titre intermédiaire">
    <p:bg>
      <p:bgPr>
        <a:blipFill>
          <a:blip r:embed="rId2"/>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1130300" y="2146299"/>
            <a:ext cx="10648012" cy="694797"/>
          </a:xfrm>
        </p:spPr>
        <p:txBody>
          <a:bodyPr/>
          <a:lstStyle>
            <a:lvl1pPr algn="l">
              <a:defRPr lang="fr-FR" sz="3000" b="1">
                <a:solidFill>
                  <a:schemeClr val="bg1"/>
                </a:solidFill>
                <a:latin typeface="Georgia"/>
                <a:ea typeface="Georgia"/>
              </a:defRPr>
            </a:lvl1pPr>
          </a:lstStyle>
          <a:p>
            <a:pPr lvl="0" algn="l">
              <a:defRPr/>
            </a:pPr>
            <a:r>
              <a:rPr lang="fr-FR"/>
              <a:t>Cliquez et modifiez le titre</a:t>
            </a:r>
            <a:endParaRPr/>
          </a:p>
        </p:txBody>
      </p:sp>
      <p:sp>
        <p:nvSpPr>
          <p:cNvPr id="5" name="Rectangle 5"/>
          <p:cNvSpPr/>
          <p:nvPr userDrawn="1"/>
        </p:nvSpPr>
        <p:spPr bwMode="auto">
          <a:xfrm>
            <a:off x="1181099" y="28230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6" name="Espace réservé du contenu 7"/>
          <p:cNvSpPr>
            <a:spLocks noGrp="1"/>
          </p:cNvSpPr>
          <p:nvPr>
            <p:ph sz="quarter" idx="13"/>
          </p:nvPr>
        </p:nvSpPr>
        <p:spPr bwMode="auto">
          <a:xfrm>
            <a:off x="1181099" y="2997200"/>
            <a:ext cx="5676900" cy="1816100"/>
          </a:xfrm>
        </p:spPr>
        <p:txBody>
          <a:bodyPr/>
          <a:lstStyle>
            <a:lvl1pPr marL="228600" indent="-228600">
              <a:buNone/>
              <a:defRPr lang="fr-FR" sz="2600" b="0" i="1">
                <a:solidFill>
                  <a:schemeClr val="bg1"/>
                </a:solidFill>
                <a:latin typeface="Georgia"/>
                <a:ea typeface="Georgia"/>
              </a:defRPr>
            </a:lvl1pPr>
          </a:lstStyle>
          <a:p>
            <a:pPr marL="0" lvl="0" indent="0">
              <a:defRPr/>
            </a:pPr>
            <a:r>
              <a:rPr lang="fr-FR"/>
              <a:t>Cliquez pour modifier les styles du texte du masque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obj" preserve="1" userDrawn="1">
  <p:cSld name="Titre et contenu">
    <p:spTree>
      <p:nvGrpSpPr>
        <p:cNvPr id="1" name=""/>
        <p:cNvGrpSpPr/>
        <p:nvPr/>
      </p:nvGrpSpPr>
      <p:grpSpPr bwMode="auto">
        <a:xfrm>
          <a:off x="0" y="0"/>
          <a:ext cx="0" cy="0"/>
          <a:chOff x="0" y="0"/>
          <a:chExt cx="0" cy="0"/>
        </a:xfrm>
      </p:grpSpPr>
      <p:sp>
        <p:nvSpPr>
          <p:cNvPr id="4" name="Forme libre 18"/>
          <p:cNvSpPr/>
          <p:nvPr userDrawn="1"/>
        </p:nvSpPr>
        <p:spPr bwMode="auto">
          <a:xfrm>
            <a:off x="-4712" y="-2356"/>
            <a:ext cx="256890" cy="256877"/>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5" name="Grouper 13"/>
          <p:cNvGrpSpPr/>
          <p:nvPr userDrawn="1"/>
        </p:nvGrpSpPr>
        <p:grpSpPr bwMode="auto">
          <a:xfrm>
            <a:off x="0" y="136313"/>
            <a:ext cx="1128128" cy="799613"/>
            <a:chOff x="0" y="136313"/>
            <a:chExt cx="1128128" cy="804749"/>
          </a:xfrm>
        </p:grpSpPr>
        <p:sp>
          <p:nvSpPr>
            <p:cNvPr id="6" name="Forme libre 15"/>
            <p:cNvSpPr/>
            <p:nvPr userDrawn="1"/>
          </p:nvSpPr>
          <p:spPr bwMode="auto">
            <a:xfrm>
              <a:off x="0" y="547593"/>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7" name="Forme libre 16"/>
            <p:cNvSpPr/>
            <p:nvPr userDrawn="1"/>
          </p:nvSpPr>
          <p:spPr bwMode="auto">
            <a:xfrm>
              <a:off x="2061" y="136313"/>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8" name="Forme libre 14"/>
          <p:cNvSpPr/>
          <p:nvPr userDrawn="1"/>
        </p:nvSpPr>
        <p:spPr bwMode="auto">
          <a:xfrm>
            <a:off x="166315" y="-3159"/>
            <a:ext cx="12025685" cy="938672"/>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9" name="Titre 1"/>
          <p:cNvSpPr>
            <a:spLocks noGrp="1"/>
          </p:cNvSpPr>
          <p:nvPr userDrawn="1">
            <p:ph type="title" hasCustomPrompt="1"/>
          </p:nvPr>
        </p:nvSpPr>
        <p:spPr bwMode="auto">
          <a:xfrm>
            <a:off x="656493" y="-1"/>
            <a:ext cx="11535507" cy="935513"/>
          </a:xfrm>
        </p:spPr>
        <p:txBody>
          <a:bodyPr anchor="ctr"/>
          <a:lstStyle>
            <a:lvl1pPr>
              <a:defRPr>
                <a:solidFill>
                  <a:schemeClr val="bg1"/>
                </a:solidFill>
                <a:latin typeface="Arial"/>
                <a:ea typeface="Arial"/>
              </a:defRPr>
            </a:lvl1pPr>
          </a:lstStyle>
          <a:p>
            <a:pPr>
              <a:defRPr/>
            </a:pPr>
            <a:r>
              <a:rPr lang="fr-FR" dirty="0"/>
              <a:t>Cliquez et modifiez le titre</a:t>
            </a:r>
            <a:endParaRPr dirty="0"/>
          </a:p>
        </p:txBody>
      </p:sp>
      <p:sp>
        <p:nvSpPr>
          <p:cNvPr id="10" name="Espace réservé du contenu 2"/>
          <p:cNvSpPr>
            <a:spLocks noGrp="1"/>
          </p:cNvSpPr>
          <p:nvPr userDrawn="1">
            <p:ph idx="1"/>
          </p:nvPr>
        </p:nvSpPr>
        <p:spPr bwMode="auto">
          <a:xfrm>
            <a:off x="465513" y="1535723"/>
            <a:ext cx="11492025" cy="4641240"/>
          </a:xfrm>
        </p:spPr>
        <p:txBody>
          <a:bodyPr>
            <a:normAutofit/>
          </a:bodyPr>
          <a:lstStyle>
            <a:lvl1pPr>
              <a:defRPr sz="3600">
                <a:latin typeface="Arial"/>
                <a:ea typeface="Arial"/>
              </a:defRPr>
            </a:lvl1pPr>
            <a:lvl2pPr>
              <a:defRPr sz="3200">
                <a:latin typeface="Arial"/>
                <a:ea typeface="Arial"/>
              </a:defRPr>
            </a:lvl2pPr>
            <a:lvl3pPr>
              <a:defRPr sz="2800">
                <a:latin typeface="Arial"/>
                <a:ea typeface="Arial"/>
              </a:defRPr>
            </a:lvl3pPr>
            <a:lvl4pPr>
              <a:defRPr sz="2400">
                <a:latin typeface="Arial"/>
                <a:ea typeface="Arial"/>
              </a:defRPr>
            </a:lvl4pPr>
            <a:lvl5pPr>
              <a:defRPr sz="2400">
                <a:latin typeface="Arial"/>
                <a:ea typeface="Arial"/>
              </a:defRPr>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11" name="Espace réservé de la date 3"/>
          <p:cNvSpPr>
            <a:spLocks noGrp="1"/>
          </p:cNvSpPr>
          <p:nvPr userDrawn="1">
            <p:ph type="dt" sz="half" idx="10"/>
          </p:nvPr>
        </p:nvSpPr>
        <p:spPr bwMode="auto">
          <a:xfrm>
            <a:off x="0" y="6492875"/>
            <a:ext cx="2743200" cy="365125"/>
          </a:xfrm>
        </p:spPr>
        <p:txBody>
          <a:bodyPr/>
          <a:lstStyle>
            <a:lvl1pPr>
              <a:defRPr>
                <a:latin typeface="Arial"/>
                <a:ea typeface="Arial"/>
              </a:defRPr>
            </a:lvl1pPr>
          </a:lstStyle>
          <a:p>
            <a:pPr>
              <a:defRPr/>
            </a:pPr>
            <a:fld id="{571799DC-901E-B14A-8054-0AE0FDF86F9C}" type="datetime1">
              <a:rPr lang="fr-FR" smtClean="0"/>
              <a:pPr>
                <a:defRPr/>
              </a:pPr>
              <a:t>11/05/2019</a:t>
            </a:fld>
            <a:endParaRPr lang="fr-FR"/>
          </a:p>
        </p:txBody>
      </p:sp>
      <p:sp>
        <p:nvSpPr>
          <p:cNvPr id="12" name="Espace réservé du pied de page 4"/>
          <p:cNvSpPr>
            <a:spLocks noGrp="1"/>
          </p:cNvSpPr>
          <p:nvPr userDrawn="1">
            <p:ph type="ftr" sz="quarter" idx="11"/>
          </p:nvPr>
        </p:nvSpPr>
        <p:spPr bwMode="auto">
          <a:xfrm>
            <a:off x="4038600" y="6471871"/>
            <a:ext cx="4114800" cy="365125"/>
          </a:xfrm>
        </p:spPr>
        <p:txBody>
          <a:bodyPr/>
          <a:lstStyle>
            <a:lvl1pPr>
              <a:defRPr>
                <a:latin typeface="Arial"/>
                <a:ea typeface="Arial"/>
              </a:defRPr>
            </a:lvl1pPr>
          </a:lstStyle>
          <a:p>
            <a:pPr>
              <a:defRPr/>
            </a:pPr>
            <a:r>
              <a:rPr lang="fr-FR"/>
              <a:t>ISAE-SUPAERO</a:t>
            </a:r>
            <a:endParaRPr dirty="0"/>
          </a:p>
        </p:txBody>
      </p:sp>
      <p:sp>
        <p:nvSpPr>
          <p:cNvPr id="13" name="Espace réservé du numéro de diapositive 5"/>
          <p:cNvSpPr>
            <a:spLocks noGrp="1"/>
          </p:cNvSpPr>
          <p:nvPr userDrawn="1">
            <p:ph type="sldNum" sz="quarter" idx="12"/>
          </p:nvPr>
        </p:nvSpPr>
        <p:spPr bwMode="auto">
          <a:xfrm>
            <a:off x="9448799" y="6474435"/>
            <a:ext cx="2743200" cy="365125"/>
          </a:xfrm>
        </p:spPr>
        <p:txBody>
          <a:bodyPr/>
          <a:lstStyle>
            <a:lvl1pPr>
              <a:defRPr>
                <a:latin typeface="Arial"/>
                <a:ea typeface="Arial"/>
              </a:defRPr>
            </a:lvl1pPr>
          </a:lstStyle>
          <a:p>
            <a:pPr>
              <a:defRPr/>
            </a:pPr>
            <a:fld id="{5E177536-18BF-1743-A360-A4663329E682}" type="slidenum">
              <a:rP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1_Deux contenus">
    <p:spTree>
      <p:nvGrpSpPr>
        <p:cNvPr id="1" name=""/>
        <p:cNvGrpSpPr/>
        <p:nvPr/>
      </p:nvGrpSpPr>
      <p:grpSpPr bwMode="auto">
        <a:xfrm>
          <a:off x="0" y="0"/>
          <a:ext cx="0" cy="0"/>
          <a:chOff x="0" y="0"/>
          <a:chExt cx="0" cy="0"/>
        </a:xfrm>
      </p:grpSpPr>
      <p:sp>
        <p:nvSpPr>
          <p:cNvPr id="5" name="Espace réservé du contenu 2"/>
          <p:cNvSpPr>
            <a:spLocks noGrp="1"/>
          </p:cNvSpPr>
          <p:nvPr>
            <p:ph sz="half" idx="1"/>
          </p:nvPr>
        </p:nvSpPr>
        <p:spPr bwMode="auto">
          <a:xfrm>
            <a:off x="838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6" name="Espace réservé du contenu 3"/>
          <p:cNvSpPr>
            <a:spLocks noGrp="1"/>
          </p:cNvSpPr>
          <p:nvPr>
            <p:ph sz="half" idx="2"/>
          </p:nvPr>
        </p:nvSpPr>
        <p:spPr bwMode="auto">
          <a:xfrm>
            <a:off x="6172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e la date 4"/>
          <p:cNvSpPr>
            <a:spLocks noGrp="1"/>
          </p:cNvSpPr>
          <p:nvPr>
            <p:ph type="dt" sz="half" idx="10"/>
          </p:nvPr>
        </p:nvSpPr>
        <p:spPr bwMode="auto"/>
        <p:txBody>
          <a:bodyPr/>
          <a:lstStyle/>
          <a:p>
            <a:pPr>
              <a:defRPr/>
            </a:pPr>
            <a:fld id="{CF7091EC-61AD-FD4A-B9B4-7CA93887C7CA}" type="datetime1">
              <a:rPr lang="fr-FR" smtClean="0"/>
              <a:pPr>
                <a:defRPr/>
              </a:pPr>
              <a:t>11/05/2019</a:t>
            </a:fld>
            <a:endParaRPr lang="fr-FR"/>
          </a:p>
        </p:txBody>
      </p:sp>
      <p:sp>
        <p:nvSpPr>
          <p:cNvPr id="8" name="Espace réservé du pied de page 5"/>
          <p:cNvSpPr>
            <a:spLocks noGrp="1"/>
          </p:cNvSpPr>
          <p:nvPr>
            <p:ph type="ftr" sz="quarter" idx="11"/>
          </p:nvPr>
        </p:nvSpPr>
        <p:spPr bwMode="auto"/>
        <p:txBody>
          <a:bodyPr/>
          <a:lstStyle/>
          <a:p>
            <a:pPr>
              <a:defRPr/>
            </a:pPr>
            <a:r>
              <a:rPr lang="fr-FR"/>
              <a:t>ISAE-SUPAERO</a:t>
            </a:r>
            <a:endParaRPr/>
          </a:p>
        </p:txBody>
      </p:sp>
      <p:sp>
        <p:nvSpPr>
          <p:cNvPr id="9" name="Espace réservé du numéro de diapositive 6"/>
          <p:cNvSpPr>
            <a:spLocks noGrp="1"/>
          </p:cNvSpPr>
          <p:nvPr>
            <p:ph type="sldNum" sz="quarter" idx="12"/>
          </p:nvPr>
        </p:nvSpPr>
        <p:spPr bwMode="auto"/>
        <p:txBody>
          <a:bodyPr/>
          <a:lstStyle/>
          <a:p>
            <a:pPr>
              <a:defRPr/>
            </a:pPr>
            <a:fld id="{5E177536-18BF-1743-A360-A4663329E682}" type="slidenum">
              <a:rPr/>
              <a:pPr>
                <a:defRPr/>
              </a:pPr>
              <a:t>‹N›</a:t>
            </a:fld>
            <a:endParaRPr lang="fr-FR"/>
          </a:p>
        </p:txBody>
      </p:sp>
      <p:sp>
        <p:nvSpPr>
          <p:cNvPr id="25" name="Forme libre 18">
            <a:extLst>
              <a:ext uri="{FF2B5EF4-FFF2-40B4-BE49-F238E27FC236}">
                <a16:creationId xmlns:a16="http://schemas.microsoft.com/office/drawing/2014/main" id="{6C4558E4-B38D-4040-9E20-30E5F0499642}"/>
              </a:ext>
            </a:extLst>
          </p:cNvPr>
          <p:cNvSpPr/>
          <p:nvPr userDrawn="1"/>
        </p:nvSpPr>
        <p:spPr bwMode="auto">
          <a:xfrm>
            <a:off x="-4712" y="-2356"/>
            <a:ext cx="256890" cy="256877"/>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26" name="Grouper 13">
            <a:extLst>
              <a:ext uri="{FF2B5EF4-FFF2-40B4-BE49-F238E27FC236}">
                <a16:creationId xmlns:a16="http://schemas.microsoft.com/office/drawing/2014/main" id="{4BB70C6A-AA5E-E543-926D-63ED27207595}"/>
              </a:ext>
            </a:extLst>
          </p:cNvPr>
          <p:cNvGrpSpPr/>
          <p:nvPr userDrawn="1"/>
        </p:nvGrpSpPr>
        <p:grpSpPr bwMode="auto">
          <a:xfrm>
            <a:off x="0" y="136313"/>
            <a:ext cx="1128128" cy="799613"/>
            <a:chOff x="0" y="136313"/>
            <a:chExt cx="1128128" cy="804749"/>
          </a:xfrm>
        </p:grpSpPr>
        <p:sp>
          <p:nvSpPr>
            <p:cNvPr id="27" name="Forme libre 15">
              <a:extLst>
                <a:ext uri="{FF2B5EF4-FFF2-40B4-BE49-F238E27FC236}">
                  <a16:creationId xmlns:a16="http://schemas.microsoft.com/office/drawing/2014/main" id="{D8F469E6-7A2A-A24B-A9CA-1A7378D0C23E}"/>
                </a:ext>
              </a:extLst>
            </p:cNvPr>
            <p:cNvSpPr/>
            <p:nvPr userDrawn="1"/>
          </p:nvSpPr>
          <p:spPr bwMode="auto">
            <a:xfrm>
              <a:off x="0" y="547593"/>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28" name="Forme libre 16">
              <a:extLst>
                <a:ext uri="{FF2B5EF4-FFF2-40B4-BE49-F238E27FC236}">
                  <a16:creationId xmlns:a16="http://schemas.microsoft.com/office/drawing/2014/main" id="{C891C920-43D6-CF42-A84A-C21ADD0A9369}"/>
                </a:ext>
              </a:extLst>
            </p:cNvPr>
            <p:cNvSpPr/>
            <p:nvPr userDrawn="1"/>
          </p:nvSpPr>
          <p:spPr bwMode="auto">
            <a:xfrm>
              <a:off x="2061" y="136313"/>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29" name="Forme libre 14">
            <a:extLst>
              <a:ext uri="{FF2B5EF4-FFF2-40B4-BE49-F238E27FC236}">
                <a16:creationId xmlns:a16="http://schemas.microsoft.com/office/drawing/2014/main" id="{EAC4A7D4-C4E6-054F-9D87-CE1C760A7605}"/>
              </a:ext>
            </a:extLst>
          </p:cNvPr>
          <p:cNvSpPr/>
          <p:nvPr userDrawn="1"/>
        </p:nvSpPr>
        <p:spPr bwMode="auto">
          <a:xfrm>
            <a:off x="166315" y="-3159"/>
            <a:ext cx="12025685" cy="938672"/>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30" name="Titre 1">
            <a:extLst>
              <a:ext uri="{FF2B5EF4-FFF2-40B4-BE49-F238E27FC236}">
                <a16:creationId xmlns:a16="http://schemas.microsoft.com/office/drawing/2014/main" id="{A264D82C-0B33-EF49-86BB-54BAB7C4A85D}"/>
              </a:ext>
            </a:extLst>
          </p:cNvPr>
          <p:cNvSpPr>
            <a:spLocks noGrp="1"/>
          </p:cNvSpPr>
          <p:nvPr>
            <p:ph type="title" hasCustomPrompt="1"/>
          </p:nvPr>
        </p:nvSpPr>
        <p:spPr bwMode="auto">
          <a:xfrm>
            <a:off x="656493" y="-1"/>
            <a:ext cx="11535507" cy="935513"/>
          </a:xfrm>
        </p:spPr>
        <p:txBody>
          <a:bodyPr anchor="ctr"/>
          <a:lstStyle>
            <a:lvl1pPr>
              <a:defRPr>
                <a:solidFill>
                  <a:schemeClr val="bg1"/>
                </a:solidFill>
                <a:latin typeface="Arial"/>
                <a:ea typeface="Arial"/>
              </a:defRPr>
            </a:lvl1pPr>
          </a:lstStyle>
          <a:p>
            <a:pPr>
              <a:defRPr/>
            </a:pPr>
            <a:r>
              <a:rPr lang="fr-FR" dirty="0"/>
              <a:t>Cliquez et modifiez le titre</a:t>
            </a:r>
            <a:endParaRPr dirty="0"/>
          </a:p>
        </p:txBody>
      </p:sp>
    </p:spTree>
    <p:extLst>
      <p:ext uri="{BB962C8B-B14F-4D97-AF65-F5344CB8AC3E}">
        <p14:creationId xmlns:p14="http://schemas.microsoft.com/office/powerpoint/2010/main" val="404703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2_Titre seul">
    <p:spTree>
      <p:nvGrpSpPr>
        <p:cNvPr id="1" name=""/>
        <p:cNvGrpSpPr/>
        <p:nvPr/>
      </p:nvGrpSpPr>
      <p:grpSpPr bwMode="auto">
        <a:xfrm>
          <a:off x="0" y="0"/>
          <a:ext cx="0" cy="0"/>
          <a:chOff x="0" y="0"/>
          <a:chExt cx="0" cy="0"/>
        </a:xfrm>
      </p:grpSpPr>
      <p:sp>
        <p:nvSpPr>
          <p:cNvPr id="5" name="Espace réservé de la date 2"/>
          <p:cNvSpPr>
            <a:spLocks noGrp="1"/>
          </p:cNvSpPr>
          <p:nvPr>
            <p:ph type="dt" sz="half" idx="10"/>
          </p:nvPr>
        </p:nvSpPr>
        <p:spPr bwMode="auto"/>
        <p:txBody>
          <a:bodyPr/>
          <a:lstStyle/>
          <a:p>
            <a:pPr>
              <a:defRPr/>
            </a:pPr>
            <a:fld id="{995ABFFC-9B3E-E046-B16A-EAB56573FF59}" type="datetime1">
              <a:rPr lang="fr-FR" smtClean="0"/>
              <a:pPr>
                <a:defRPr/>
              </a:pPr>
              <a:t>11/05/2019</a:t>
            </a:fld>
            <a:endParaRPr lang="fr-FR"/>
          </a:p>
        </p:txBody>
      </p:sp>
      <p:sp>
        <p:nvSpPr>
          <p:cNvPr id="6" name="Espace réservé du pied de page 3"/>
          <p:cNvSpPr>
            <a:spLocks noGrp="1"/>
          </p:cNvSpPr>
          <p:nvPr>
            <p:ph type="ftr" sz="quarter" idx="11"/>
          </p:nvPr>
        </p:nvSpPr>
        <p:spPr bwMode="auto"/>
        <p:txBody>
          <a:bodyPr/>
          <a:lstStyle/>
          <a:p>
            <a:pPr>
              <a:defRPr/>
            </a:pPr>
            <a:r>
              <a:rPr lang="fr-FR"/>
              <a:t>ISAE-SUPAERO</a:t>
            </a:r>
            <a:endParaRPr/>
          </a:p>
        </p:txBody>
      </p:sp>
      <p:sp>
        <p:nvSpPr>
          <p:cNvPr id="7" name="Espace réservé du numéro de diapositive 4"/>
          <p:cNvSpPr>
            <a:spLocks noGrp="1"/>
          </p:cNvSpPr>
          <p:nvPr>
            <p:ph type="sldNum" sz="quarter" idx="12"/>
          </p:nvPr>
        </p:nvSpPr>
        <p:spPr bwMode="auto"/>
        <p:txBody>
          <a:bodyPr/>
          <a:lstStyle/>
          <a:p>
            <a:pPr>
              <a:defRPr/>
            </a:pPr>
            <a:fld id="{5E177536-18BF-1743-A360-A4663329E682}" type="slidenum">
              <a:rPr/>
              <a:pPr>
                <a:defRPr/>
              </a:pPr>
              <a:t>‹N›</a:t>
            </a:fld>
            <a:endParaRPr lang="fr-FR"/>
          </a:p>
        </p:txBody>
      </p:sp>
      <p:grpSp>
        <p:nvGrpSpPr>
          <p:cNvPr id="8" name="Grouper 5"/>
          <p:cNvGrpSpPr/>
          <p:nvPr userDrawn="1"/>
        </p:nvGrpSpPr>
        <p:grpSpPr bwMode="auto">
          <a:xfrm>
            <a:off x="0" y="-12825"/>
            <a:ext cx="12194324" cy="6460415"/>
            <a:chOff x="0" y="-12825"/>
            <a:chExt cx="12194324" cy="6460415"/>
          </a:xfrm>
        </p:grpSpPr>
        <p:grpSp>
          <p:nvGrpSpPr>
            <p:cNvPr id="9" name="Grouper 6"/>
            <p:cNvGrpSpPr/>
            <p:nvPr userDrawn="1"/>
          </p:nvGrpSpPr>
          <p:grpSpPr bwMode="auto">
            <a:xfrm>
              <a:off x="0" y="2358"/>
              <a:ext cx="6887395" cy="6445232"/>
              <a:chOff x="0" y="2358"/>
              <a:chExt cx="6887395" cy="6445232"/>
            </a:xfrm>
          </p:grpSpPr>
          <p:sp>
            <p:nvSpPr>
              <p:cNvPr id="10" name="Forme libre 8"/>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1" name="Forme libre 9"/>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Forme libre 10"/>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5" name="Forme libre 9">
                <a:extLst>
                  <a:ext uri="{FF2B5EF4-FFF2-40B4-BE49-F238E27FC236}">
                    <a16:creationId xmlns:a16="http://schemas.microsoft.com/office/drawing/2014/main" id="{778AB88D-C9F2-704E-9935-55F772E74010}"/>
                  </a:ext>
                </a:extLst>
              </p:cNvPr>
              <p:cNvSpPr/>
              <p:nvPr userDrawn="1"/>
            </p:nvSpPr>
            <p:spPr bwMode="auto">
              <a:xfrm>
                <a:off x="655760" y="326983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7" name="Forme libre 9">
                <a:extLst>
                  <a:ext uri="{FF2B5EF4-FFF2-40B4-BE49-F238E27FC236}">
                    <a16:creationId xmlns:a16="http://schemas.microsoft.com/office/drawing/2014/main" id="{BA997941-F629-3549-A025-62EB38728F1A}"/>
                  </a:ext>
                </a:extLst>
              </p:cNvPr>
              <p:cNvSpPr/>
              <p:nvPr userDrawn="1"/>
            </p:nvSpPr>
            <p:spPr bwMode="auto">
              <a:xfrm>
                <a:off x="664626" y="600462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8" name="Forme libre 9">
                <a:extLst>
                  <a:ext uri="{FF2B5EF4-FFF2-40B4-BE49-F238E27FC236}">
                    <a16:creationId xmlns:a16="http://schemas.microsoft.com/office/drawing/2014/main" id="{69A2FE9E-8197-D64D-B7E2-53321B002CAA}"/>
                  </a:ext>
                </a:extLst>
              </p:cNvPr>
              <p:cNvSpPr/>
              <p:nvPr userDrawn="1"/>
            </p:nvSpPr>
            <p:spPr bwMode="auto">
              <a:xfrm>
                <a:off x="6421882" y="6054121"/>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9" name="Forme libre 9">
                <a:extLst>
                  <a:ext uri="{FF2B5EF4-FFF2-40B4-BE49-F238E27FC236}">
                    <a16:creationId xmlns:a16="http://schemas.microsoft.com/office/drawing/2014/main" id="{27AE7A52-C412-B948-99F8-E7581EAE8BA0}"/>
                  </a:ext>
                </a:extLst>
              </p:cNvPr>
              <p:cNvSpPr/>
              <p:nvPr userDrawn="1"/>
            </p:nvSpPr>
            <p:spPr bwMode="auto">
              <a:xfrm>
                <a:off x="6410809" y="3240775"/>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3" name="Forme libre 7"/>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4" name="CustomShape 11"/>
          <p:cNvSpPr/>
          <p:nvPr userDrawn="1"/>
        </p:nvSpPr>
        <p:spPr bwMode="auto">
          <a:xfrm rot="16199998">
            <a:off x="-917772" y="2124270"/>
            <a:ext cx="2412624"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algn="ctr">
              <a:lnSpc>
                <a:spcPct val="100000"/>
              </a:lnSpc>
              <a:defRPr/>
            </a:pPr>
            <a:r>
              <a:rPr lang="fr-FR" sz="2000" b="1" i="0" strike="noStrike" spc="-1">
                <a:solidFill>
                  <a:srgbClr val="9B9B9B"/>
                </a:solidFill>
                <a:latin typeface="Arial"/>
                <a:ea typeface="Arial"/>
              </a:rPr>
              <a:t>AXE INTERNE</a:t>
            </a:r>
            <a:endParaRPr lang="fr-FR" sz="2000" b="1" i="0" strike="noStrike" spc="-1">
              <a:latin typeface="Arial"/>
              <a:ea typeface="Arial"/>
            </a:endParaRPr>
          </a:p>
        </p:txBody>
      </p:sp>
      <p:sp>
        <p:nvSpPr>
          <p:cNvPr id="15" name="CustomShape 11"/>
          <p:cNvSpPr/>
          <p:nvPr userDrawn="1"/>
        </p:nvSpPr>
        <p:spPr bwMode="auto">
          <a:xfrm rot="16199998">
            <a:off x="-932698" y="4827020"/>
            <a:ext cx="2422525"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lvl="0" algn="ctr">
              <a:lnSpc>
                <a:spcPct val="100000"/>
              </a:lnSpc>
              <a:defRPr/>
            </a:pPr>
            <a:r>
              <a:rPr lang="fr-FR" sz="2000" b="1" i="0" strike="noStrike" spc="-1">
                <a:solidFill>
                  <a:srgbClr val="9B9B9B"/>
                </a:solidFill>
                <a:latin typeface="Arial"/>
                <a:ea typeface="Arial"/>
              </a:rPr>
              <a:t>AXE EXTERNE</a:t>
            </a:r>
            <a:endParaRPr/>
          </a:p>
        </p:txBody>
      </p:sp>
      <p:sp>
        <p:nvSpPr>
          <p:cNvPr id="16" name="CustomShape 14"/>
          <p:cNvSpPr/>
          <p:nvPr userDrawn="1"/>
        </p:nvSpPr>
        <p:spPr bwMode="auto">
          <a:xfrm rot="20845800">
            <a:off x="1173756" y="1782540"/>
            <a:ext cx="4489973" cy="1270438"/>
          </a:xfrm>
          <a:prstGeom prst="rect">
            <a:avLst/>
          </a:prstGeom>
          <a:noFill/>
          <a:ln>
            <a:noFill/>
          </a:ln>
          <a:effectLst/>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FORCES</a:t>
            </a:r>
            <a:endParaRPr lang="fr-FR" sz="6000" b="0" strike="noStrike" spc="-1" dirty="0">
              <a:solidFill>
                <a:schemeClr val="bg1">
                  <a:lumMod val="95000"/>
                </a:schemeClr>
              </a:solidFill>
              <a:latin typeface="Arial"/>
            </a:endParaRPr>
          </a:p>
        </p:txBody>
      </p:sp>
      <p:sp>
        <p:nvSpPr>
          <p:cNvPr id="17" name="CustomShape 15"/>
          <p:cNvSpPr/>
          <p:nvPr userDrawn="1"/>
        </p:nvSpPr>
        <p:spPr bwMode="auto">
          <a:xfrm rot="20845800">
            <a:off x="7343923" y="4844555"/>
            <a:ext cx="3526200"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MENACES</a:t>
            </a:r>
            <a:endParaRPr dirty="0">
              <a:solidFill>
                <a:schemeClr val="bg1">
                  <a:lumMod val="95000"/>
                </a:schemeClr>
              </a:solidFill>
            </a:endParaRPr>
          </a:p>
        </p:txBody>
      </p:sp>
      <p:sp>
        <p:nvSpPr>
          <p:cNvPr id="18" name="CustomShape 16"/>
          <p:cNvSpPr/>
          <p:nvPr userDrawn="1"/>
        </p:nvSpPr>
        <p:spPr bwMode="auto">
          <a:xfrm rot="20845800">
            <a:off x="6999444" y="2005395"/>
            <a:ext cx="4862771"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FAIBLESSES</a:t>
            </a:r>
            <a:r>
              <a:rPr lang="fr-FR" sz="8000" b="1" strike="noStrike" spc="-1" dirty="0">
                <a:solidFill>
                  <a:schemeClr val="bg1">
                    <a:lumMod val="95000"/>
                  </a:schemeClr>
                </a:solidFill>
                <a:latin typeface="Avenir Black"/>
                <a:ea typeface="Avenir Black"/>
              </a:rPr>
              <a:t> </a:t>
            </a:r>
            <a:endParaRPr dirty="0">
              <a:solidFill>
                <a:schemeClr val="bg1">
                  <a:lumMod val="95000"/>
                </a:schemeClr>
              </a:solidFill>
            </a:endParaRPr>
          </a:p>
        </p:txBody>
      </p:sp>
      <p:sp>
        <p:nvSpPr>
          <p:cNvPr id="19" name="CustomShape 17"/>
          <p:cNvSpPr/>
          <p:nvPr userDrawn="1"/>
        </p:nvSpPr>
        <p:spPr bwMode="auto">
          <a:xfrm rot="20845800">
            <a:off x="464232" y="4660024"/>
            <a:ext cx="6012665"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OPPORTUNITES</a:t>
            </a:r>
            <a:endParaRPr dirty="0">
              <a:solidFill>
                <a:schemeClr val="bg1">
                  <a:lumMod val="95000"/>
                </a:schemeClr>
              </a:solidFill>
            </a:endParaRPr>
          </a:p>
        </p:txBody>
      </p:sp>
      <p:sp>
        <p:nvSpPr>
          <p:cNvPr id="20" name="Espace réservé du contenu 14"/>
          <p:cNvSpPr>
            <a:spLocks noGrp="1"/>
          </p:cNvSpPr>
          <p:nvPr>
            <p:ph sz="quarter" idx="13"/>
          </p:nvPr>
        </p:nvSpPr>
        <p:spPr bwMode="auto">
          <a:xfrm>
            <a:off x="656492" y="1218194"/>
            <a:ext cx="5524500" cy="2422525"/>
          </a:xfrm>
          <a:prstGeom prst="rect">
            <a:avLst/>
          </a:prstGeom>
          <a:noFill/>
          <a:ln>
            <a:noFill/>
          </a:ln>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21" name="Espace réservé du contenu 14"/>
          <p:cNvSpPr>
            <a:spLocks noGrp="1"/>
          </p:cNvSpPr>
          <p:nvPr>
            <p:ph sz="quarter" idx="14"/>
          </p:nvPr>
        </p:nvSpPr>
        <p:spPr bwMode="auto">
          <a:xfrm>
            <a:off x="6444145" y="1203545"/>
            <a:ext cx="5524500" cy="2422525"/>
          </a:xfrm>
          <a:prstGeom prst="rect">
            <a:avLst/>
          </a:prstGeom>
          <a:noFill/>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22" name="Espace réservé du contenu 14"/>
          <p:cNvSpPr>
            <a:spLocks noGrp="1"/>
          </p:cNvSpPr>
          <p:nvPr>
            <p:ph sz="quarter" idx="15"/>
          </p:nvPr>
        </p:nvSpPr>
        <p:spPr bwMode="auto">
          <a:xfrm>
            <a:off x="6433888" y="3983032"/>
            <a:ext cx="5524500" cy="2422525"/>
          </a:xfrm>
          <a:prstGeom prst="rect">
            <a:avLst/>
          </a:prstGeom>
          <a:noFill/>
        </p:spPr>
        <p:txBody>
          <a:bodyPr anchor="ctr">
            <a:normAutofit/>
          </a:bodyPr>
          <a:lstStyle>
            <a:lvl1pPr algn="l">
              <a:defRPr sz="2000">
                <a:latin typeface="Arial Narrow"/>
                <a:ea typeface="Arial Narrow"/>
              </a:defRPr>
            </a:lvl1pPr>
          </a:lstStyle>
          <a:p>
            <a:pPr lvl="0">
              <a:defRPr/>
            </a:pPr>
            <a:r>
              <a:rPr lang="fr-FR"/>
              <a:t>Cliquez pour modifier les styles du texte du masque</a:t>
            </a:r>
            <a:endParaRPr/>
          </a:p>
        </p:txBody>
      </p:sp>
      <p:sp>
        <p:nvSpPr>
          <p:cNvPr id="23" name="Espace réservé du contenu 14"/>
          <p:cNvSpPr>
            <a:spLocks noGrp="1"/>
          </p:cNvSpPr>
          <p:nvPr>
            <p:ph sz="quarter" idx="16"/>
          </p:nvPr>
        </p:nvSpPr>
        <p:spPr bwMode="auto">
          <a:xfrm>
            <a:off x="664626" y="3923014"/>
            <a:ext cx="5524500" cy="2422525"/>
          </a:xfrm>
          <a:prstGeom prst="rect">
            <a:avLst/>
          </a:prstGeom>
          <a:noFill/>
        </p:spPr>
        <p:txBody>
          <a:bodyPr anchor="ctr">
            <a:normAutofit/>
          </a:bodyPr>
          <a:lstStyle>
            <a:lvl1pPr algn="l">
              <a:defRPr sz="2000">
                <a:solidFill>
                  <a:schemeClr val="tx1"/>
                </a:solidFill>
                <a:latin typeface="Arial Narrow"/>
                <a:ea typeface="Arial Narrow"/>
              </a:defRPr>
            </a:lvl1pPr>
          </a:lstStyle>
          <a:p>
            <a:pPr lvl="0">
              <a:defRPr/>
            </a:pPr>
            <a:r>
              <a:rPr lang="fr-FR" dirty="0"/>
              <a:t>Cliquez pour modifier les styles du texte du masque</a:t>
            </a:r>
          </a:p>
        </p:txBody>
      </p:sp>
      <p:sp>
        <p:nvSpPr>
          <p:cNvPr id="26" name="Forme libre 18">
            <a:extLst>
              <a:ext uri="{FF2B5EF4-FFF2-40B4-BE49-F238E27FC236}">
                <a16:creationId xmlns:a16="http://schemas.microsoft.com/office/drawing/2014/main" id="{97E1992B-F23E-FE4B-A696-646BC8E0AB53}"/>
              </a:ext>
            </a:extLst>
          </p:cNvPr>
          <p:cNvSpPr/>
          <p:nvPr userDrawn="1"/>
        </p:nvSpPr>
        <p:spPr bwMode="auto">
          <a:xfrm>
            <a:off x="-4712" y="-2356"/>
            <a:ext cx="256890" cy="256877"/>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30" name="Grouper 13">
            <a:extLst>
              <a:ext uri="{FF2B5EF4-FFF2-40B4-BE49-F238E27FC236}">
                <a16:creationId xmlns:a16="http://schemas.microsoft.com/office/drawing/2014/main" id="{CE66B4CC-FD6D-7C46-8686-E46B2AD83AC2}"/>
              </a:ext>
            </a:extLst>
          </p:cNvPr>
          <p:cNvGrpSpPr/>
          <p:nvPr userDrawn="1"/>
        </p:nvGrpSpPr>
        <p:grpSpPr bwMode="auto">
          <a:xfrm>
            <a:off x="0" y="136313"/>
            <a:ext cx="1128128" cy="799613"/>
            <a:chOff x="0" y="136313"/>
            <a:chExt cx="1128128" cy="804749"/>
          </a:xfrm>
        </p:grpSpPr>
        <p:sp>
          <p:nvSpPr>
            <p:cNvPr id="31" name="Forme libre 15">
              <a:extLst>
                <a:ext uri="{FF2B5EF4-FFF2-40B4-BE49-F238E27FC236}">
                  <a16:creationId xmlns:a16="http://schemas.microsoft.com/office/drawing/2014/main" id="{26778EA5-7AB6-4A48-86F8-4B186163F590}"/>
                </a:ext>
              </a:extLst>
            </p:cNvPr>
            <p:cNvSpPr/>
            <p:nvPr userDrawn="1"/>
          </p:nvSpPr>
          <p:spPr bwMode="auto">
            <a:xfrm>
              <a:off x="0" y="547593"/>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32" name="Forme libre 16">
              <a:extLst>
                <a:ext uri="{FF2B5EF4-FFF2-40B4-BE49-F238E27FC236}">
                  <a16:creationId xmlns:a16="http://schemas.microsoft.com/office/drawing/2014/main" id="{327C4C1F-A879-1248-8637-8F44CE2657CD}"/>
                </a:ext>
              </a:extLst>
            </p:cNvPr>
            <p:cNvSpPr/>
            <p:nvPr userDrawn="1"/>
          </p:nvSpPr>
          <p:spPr bwMode="auto">
            <a:xfrm>
              <a:off x="2061" y="136313"/>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33" name="Forme libre 14">
            <a:extLst>
              <a:ext uri="{FF2B5EF4-FFF2-40B4-BE49-F238E27FC236}">
                <a16:creationId xmlns:a16="http://schemas.microsoft.com/office/drawing/2014/main" id="{5E5104AD-497F-0D48-AEE2-986A940384FC}"/>
              </a:ext>
            </a:extLst>
          </p:cNvPr>
          <p:cNvSpPr/>
          <p:nvPr userDrawn="1"/>
        </p:nvSpPr>
        <p:spPr bwMode="auto">
          <a:xfrm>
            <a:off x="166315" y="-3159"/>
            <a:ext cx="12025685" cy="938672"/>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34" name="Titre 1">
            <a:extLst>
              <a:ext uri="{FF2B5EF4-FFF2-40B4-BE49-F238E27FC236}">
                <a16:creationId xmlns:a16="http://schemas.microsoft.com/office/drawing/2014/main" id="{CE52B886-49FA-934F-98DA-6762814AC526}"/>
              </a:ext>
            </a:extLst>
          </p:cNvPr>
          <p:cNvSpPr>
            <a:spLocks noGrp="1"/>
          </p:cNvSpPr>
          <p:nvPr>
            <p:ph type="title"/>
          </p:nvPr>
        </p:nvSpPr>
        <p:spPr bwMode="auto">
          <a:xfrm>
            <a:off x="656493" y="0"/>
            <a:ext cx="11535507" cy="929246"/>
          </a:xfrm>
        </p:spPr>
        <p:txBody>
          <a:bodyPr/>
          <a:lstStyle>
            <a:lvl1pPr>
              <a:defRPr>
                <a:solidFill>
                  <a:schemeClr val="bg1"/>
                </a:solidFill>
                <a:latin typeface="Arial"/>
                <a:ea typeface="Arial"/>
              </a:defRPr>
            </a:lvl1pPr>
          </a:lstStyle>
          <a:p>
            <a:pPr>
              <a:defRPr/>
            </a:pPr>
            <a:r>
              <a:rPr lang="fr-FR" dirty="0"/>
              <a:t>Cliquez et modifiez le titre</a:t>
            </a:r>
            <a:endParaRPr dirty="0"/>
          </a:p>
        </p:txBody>
      </p:sp>
    </p:spTree>
    <p:extLst>
      <p:ext uri="{BB962C8B-B14F-4D97-AF65-F5344CB8AC3E}">
        <p14:creationId xmlns:p14="http://schemas.microsoft.com/office/powerpoint/2010/main" val="88503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title" preserve="1" userDrawn="1">
  <p:cSld name="Titre bleu ciel">
    <p:bg>
      <p:bgPr>
        <a:blipFill>
          <a:blip r:embed="rId2"/>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ctrTitle"/>
          </p:nvPr>
        </p:nvSpPr>
        <p:spPr bwMode="auto">
          <a:xfrm>
            <a:off x="138113" y="2100263"/>
            <a:ext cx="7505700" cy="837406"/>
          </a:xfrm>
        </p:spPr>
        <p:txBody>
          <a:bodyPr anchor="b">
            <a:normAutofit/>
          </a:bodyPr>
          <a:lstStyle>
            <a:lvl1pPr algn="l">
              <a:defRPr sz="3200">
                <a:latin typeface="Georgia"/>
                <a:ea typeface="Georgia"/>
              </a:defRPr>
            </a:lvl1pPr>
          </a:lstStyle>
          <a:p>
            <a:pPr>
              <a:defRPr/>
            </a:pPr>
            <a:r>
              <a:rPr lang="fr-FR"/>
              <a:t>Cliquez et modifiez le titre</a:t>
            </a:r>
            <a:endParaRPr/>
          </a:p>
        </p:txBody>
      </p:sp>
      <p:sp>
        <p:nvSpPr>
          <p:cNvPr id="5" name="Sous-titre 2"/>
          <p:cNvSpPr>
            <a:spLocks noGrp="1"/>
          </p:cNvSpPr>
          <p:nvPr>
            <p:ph type="subTitle" idx="1"/>
          </p:nvPr>
        </p:nvSpPr>
        <p:spPr bwMode="auto">
          <a:xfrm>
            <a:off x="138113" y="2937669"/>
            <a:ext cx="75057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Cliquez pour modifier le style des sous-titres du masque</a:t>
            </a:r>
            <a:endParaRPr/>
          </a:p>
        </p:txBody>
      </p:sp>
      <p:sp>
        <p:nvSpPr>
          <p:cNvPr id="6" name="Espace réservé de la date 3"/>
          <p:cNvSpPr>
            <a:spLocks noGrp="1"/>
          </p:cNvSpPr>
          <p:nvPr>
            <p:ph type="dt" sz="half" idx="10"/>
          </p:nvPr>
        </p:nvSpPr>
        <p:spPr bwMode="auto"/>
        <p:txBody>
          <a:bodyPr/>
          <a:lstStyle>
            <a:lvl1pPr>
              <a:defRPr>
                <a:solidFill>
                  <a:schemeClr val="bg1"/>
                </a:solidFill>
              </a:defRPr>
            </a:lvl1pPr>
          </a:lstStyle>
          <a:p>
            <a:pPr>
              <a:defRPr/>
            </a:pPr>
            <a:fld id="{38792B94-4658-5A45-9476-31733C708B9B}" type="datetime1">
              <a:rPr lang="fr-FR" smtClean="0"/>
              <a:pPr>
                <a:defRPr/>
              </a:pPr>
              <a:t>11/05/2019</a:t>
            </a:fld>
            <a:endParaRPr lang="mr-IN"/>
          </a:p>
        </p:txBody>
      </p:sp>
      <p:sp>
        <p:nvSpPr>
          <p:cNvPr id="7" name="Espace réservé du pied de page 4"/>
          <p:cNvSpPr>
            <a:spLocks noGrp="1"/>
          </p:cNvSpPr>
          <p:nvPr>
            <p:ph type="ftr" sz="quarter" idx="11"/>
          </p:nvPr>
        </p:nvSpPr>
        <p:spPr bwMode="auto"/>
        <p:txBody>
          <a:bodyPr/>
          <a:lstStyle/>
          <a:p>
            <a:pPr>
              <a:defRPr/>
            </a:pPr>
            <a:r>
              <a:rPr lang="fr-FR"/>
              <a:t>ISAE-SUPAERO</a:t>
            </a:r>
            <a:endParaRPr/>
          </a:p>
        </p:txBody>
      </p:sp>
      <p:sp>
        <p:nvSpPr>
          <p:cNvPr id="8" name="Espace réservé du numéro de diapositive 5"/>
          <p:cNvSpPr>
            <a:spLocks noGrp="1"/>
          </p:cNvSpPr>
          <p:nvPr>
            <p:ph type="sldNum" sz="quarter" idx="12"/>
          </p:nvPr>
        </p:nvSpPr>
        <p:spPr bwMode="auto"/>
        <p:txBody>
          <a:bodyPr vert="horz" lIns="91440" tIns="45720" rIns="91440" bIns="45720" rtlCol="0" anchor="ctr"/>
          <a:lstStyle>
            <a:lvl1pPr algn="r">
              <a:defRPr lang="uk-UA" smtClean="0"/>
            </a:lvl1pPr>
          </a:lstStyle>
          <a:p>
            <a:fld id="{5E177536-18BF-1743-A360-A4663329E682}" type="slidenum">
              <a:rPr lang="uk-UA" smtClean="0"/>
              <a:pPr/>
              <a:t>‹N›</a:t>
            </a:fld>
            <a:endParaRPr lang="uk-UA"/>
          </a:p>
        </p:txBody>
      </p:sp>
      <p:pic>
        <p:nvPicPr>
          <p:cNvPr id="9" name="Image 6"/>
          <p:cNvPicPr/>
          <p:nvPr userDrawn="1"/>
        </p:nvPicPr>
        <p:blipFill>
          <a:blip r:embed="rId3"/>
          <a:stretch/>
        </p:blipFill>
        <p:spPr bwMode="auto">
          <a:xfrm>
            <a:off x="9626600" y="5185847"/>
            <a:ext cx="1716329" cy="1041502"/>
          </a:xfrm>
          <a:prstGeom prst="rect">
            <a:avLst/>
          </a:prstGeom>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Fin">
    <p:bg>
      <p:bgPr>
        <a:blipFill>
          <a:blip r:embed="rId2"/>
          <a:srcRect t="9677" b="9676"/>
          <a:stretch/>
        </a:blipFill>
        <a:effectLst/>
      </p:bgPr>
    </p:bg>
    <p:spTree>
      <p:nvGrpSpPr>
        <p:cNvPr id="1" name=""/>
        <p:cNvGrpSpPr/>
        <p:nvPr/>
      </p:nvGrpSpPr>
      <p:grpSpPr bwMode="auto">
        <a:xfrm>
          <a:off x="0" y="0"/>
          <a:ext cx="0" cy="0"/>
          <a:chOff x="0" y="0"/>
          <a:chExt cx="0" cy="0"/>
        </a:xfrm>
      </p:grpSpPr>
      <p:pic>
        <p:nvPicPr>
          <p:cNvPr id="4" name="Image 6"/>
          <p:cNvPicPr/>
          <p:nvPr userDrawn="1"/>
        </p:nvPicPr>
        <p:blipFill>
          <a:blip r:embed="rId3"/>
          <a:stretch/>
        </p:blipFill>
        <p:spPr bwMode="auto">
          <a:xfrm>
            <a:off x="9626600" y="5084247"/>
            <a:ext cx="1716329" cy="1041502"/>
          </a:xfrm>
          <a:prstGeom prst="rect">
            <a:avLst/>
          </a:prstGeom>
          <a:ln>
            <a:noFill/>
          </a:ln>
        </p:spPr>
      </p:pic>
      <p:sp>
        <p:nvSpPr>
          <p:cNvPr id="5" name="ZoneTexte 6"/>
          <p:cNvSpPr>
            <a:spLocks noAdjustHandles="1"/>
          </p:cNvSpPr>
          <p:nvPr userDrawn="1"/>
        </p:nvSpPr>
        <p:spPr bwMode="auto">
          <a:xfrm>
            <a:off x="1206500" y="3225800"/>
            <a:ext cx="3874779" cy="1138773"/>
          </a:xfrm>
          <a:prstGeom prst="rect">
            <a:avLst/>
          </a:prstGeom>
          <a:noFill/>
        </p:spPr>
        <p:txBody>
          <a:bodyPr wrap="none" rtlCol="0">
            <a:spAutoFit/>
          </a:bodyPr>
          <a:lstStyle/>
          <a:p>
            <a:pPr>
              <a:defRPr/>
            </a:pPr>
            <a:r>
              <a:rPr lang="fr-FR" sz="1200" b="1">
                <a:solidFill>
                  <a:srgbClr val="122372"/>
                </a:solidFill>
                <a:latin typeface="Arial"/>
                <a:ea typeface="Arial"/>
              </a:rPr>
              <a:t>Institut Supérieur de l’Aéronautique et de l’Espace</a:t>
            </a:r>
            <a:endParaRPr/>
          </a:p>
          <a:p>
            <a:pPr>
              <a:spcBef>
                <a:spcPts val="0"/>
              </a:spcBef>
              <a:defRPr/>
            </a:pPr>
            <a:endParaRPr lang="fr-FR" sz="400">
              <a:solidFill>
                <a:srgbClr val="B1B3B4"/>
              </a:solidFill>
              <a:latin typeface="Arial"/>
              <a:ea typeface="Arial"/>
            </a:endParaRPr>
          </a:p>
          <a:p>
            <a:pPr>
              <a:spcBef>
                <a:spcPts val="0"/>
              </a:spcBef>
              <a:defRPr/>
            </a:pPr>
            <a:r>
              <a:rPr lang="fr-FR" sz="1200">
                <a:solidFill>
                  <a:srgbClr val="B1B3B4"/>
                </a:solidFill>
                <a:latin typeface="Arial"/>
                <a:ea typeface="Arial"/>
              </a:rPr>
              <a:t>10, avenue Edouard Belin </a:t>
            </a:r>
            <a:r>
              <a:rPr lang="mr-IN" sz="1200">
                <a:solidFill>
                  <a:srgbClr val="B1B3B4"/>
                </a:solidFill>
                <a:latin typeface="Arial"/>
                <a:ea typeface="Arial"/>
              </a:rPr>
              <a:t>–</a:t>
            </a:r>
            <a:r>
              <a:rPr lang="fr-FR" sz="1200">
                <a:solidFill>
                  <a:srgbClr val="B1B3B4"/>
                </a:solidFill>
                <a:latin typeface="Arial"/>
                <a:ea typeface="Arial"/>
              </a:rPr>
              <a:t> BP 54032</a:t>
            </a:r>
            <a:endParaRPr/>
          </a:p>
          <a:p>
            <a:pPr>
              <a:spcBef>
                <a:spcPts val="0"/>
              </a:spcBef>
              <a:defRPr/>
            </a:pPr>
            <a:r>
              <a:rPr lang="fr-FR" sz="1200">
                <a:solidFill>
                  <a:srgbClr val="B1B3B4"/>
                </a:solidFill>
                <a:latin typeface="Arial"/>
                <a:ea typeface="Arial"/>
              </a:rPr>
              <a:t>31055 Toulouse Cedex 4 </a:t>
            </a:r>
            <a:r>
              <a:rPr lang="mr-IN" sz="1200">
                <a:solidFill>
                  <a:srgbClr val="B1B3B4"/>
                </a:solidFill>
                <a:latin typeface="Arial"/>
                <a:ea typeface="Arial"/>
              </a:rPr>
              <a:t>–</a:t>
            </a:r>
            <a:r>
              <a:rPr lang="fr-FR" sz="1200">
                <a:solidFill>
                  <a:srgbClr val="B1B3B4"/>
                </a:solidFill>
                <a:latin typeface="Arial"/>
                <a:ea typeface="Arial"/>
              </a:rPr>
              <a:t> France</a:t>
            </a:r>
            <a:endParaRPr/>
          </a:p>
          <a:p>
            <a:pPr>
              <a:spcBef>
                <a:spcPts val="0"/>
              </a:spcBef>
              <a:defRPr/>
            </a:pPr>
            <a:r>
              <a:rPr lang="fr-FR" sz="1200">
                <a:solidFill>
                  <a:srgbClr val="B1B3B4"/>
                </a:solidFill>
                <a:latin typeface="Arial"/>
                <a:ea typeface="Arial"/>
              </a:rPr>
              <a:t>T +33 5 61 33 80 80</a:t>
            </a:r>
            <a:endParaRPr/>
          </a:p>
          <a:p>
            <a:pPr>
              <a:spcBef>
                <a:spcPts val="0"/>
              </a:spcBef>
              <a:defRPr/>
            </a:pPr>
            <a:endParaRPr lang="fr-FR" sz="400"/>
          </a:p>
          <a:p>
            <a:pPr>
              <a:defRPr/>
            </a:pPr>
            <a:r>
              <a:rPr lang="fr-FR" sz="1200" b="1">
                <a:solidFill>
                  <a:srgbClr val="FFED00"/>
                </a:solidFill>
                <a:latin typeface="Georgia"/>
                <a:ea typeface="Georgia"/>
              </a:rPr>
              <a:t>www.isae-supaero.fr</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Espace réservé du titre 1"/>
          <p:cNvSpPr>
            <a:spLocks noGrp="1"/>
          </p:cNvSpPr>
          <p:nvPr>
            <p:ph type="title"/>
          </p:nvPr>
        </p:nvSpPr>
        <p:spPr bwMode="auto">
          <a:xfrm>
            <a:off x="656493" y="0"/>
            <a:ext cx="11535507" cy="800100"/>
          </a:xfrm>
          <a:prstGeom prst="rect">
            <a:avLst/>
          </a:prstGeom>
        </p:spPr>
        <p:txBody>
          <a:bodyPr vert="horz" lIns="91440" tIns="45720" rIns="91440" bIns="45720" rtlCol="0" anchor="ctr">
            <a:normAutofit/>
          </a:bodyPr>
          <a:lstStyle/>
          <a:p>
            <a:pPr>
              <a:defRPr/>
            </a:pPr>
            <a:r>
              <a:rPr lang="fr-FR"/>
              <a:t>Cliquez et modifiez le titre</a:t>
            </a:r>
            <a:endParaRPr/>
          </a:p>
        </p:txBody>
      </p:sp>
      <p:sp>
        <p:nvSpPr>
          <p:cNvPr id="5" name="Espace réservé du texte 2"/>
          <p:cNvSpPr>
            <a:spLocks noGrp="1"/>
          </p:cNvSpPr>
          <p:nvPr>
            <p:ph type="body" idx="1"/>
          </p:nvPr>
        </p:nvSpPr>
        <p:spPr bwMode="auto">
          <a:xfrm>
            <a:off x="656493" y="1385888"/>
            <a:ext cx="11195538" cy="4791075"/>
          </a:xfrm>
          <a:prstGeom prst="rect">
            <a:avLst/>
          </a:prstGeom>
        </p:spPr>
        <p:txBody>
          <a:bodyPr vert="horz" lIns="91440" tIns="45720" rIns="91440" bIns="45720" rtlCol="0">
            <a:normAutofit/>
          </a:bodyPr>
          <a:lstStyle/>
          <a:p>
            <a:pPr lvl="0">
              <a:defRPr/>
            </a:pPr>
            <a:r>
              <a:rPr lang="fr-FR" dirty="0"/>
              <a:t>Cliquez pour modifier les styles du texte du masque</a:t>
            </a:r>
            <a:endParaRPr dirty="0"/>
          </a:p>
          <a:p>
            <a:pPr lvl="1">
              <a:defRPr/>
            </a:pPr>
            <a:r>
              <a:rPr lang="fr-FR" dirty="0"/>
              <a:t>Deuxième niveau</a:t>
            </a:r>
            <a:endParaRPr dirty="0"/>
          </a:p>
          <a:p>
            <a:pPr lvl="2">
              <a:defRPr/>
            </a:pPr>
            <a:r>
              <a:rPr lang="fr-FR" dirty="0"/>
              <a:t>Troisième niveau</a:t>
            </a:r>
            <a:endParaRPr dirty="0"/>
          </a:p>
          <a:p>
            <a:pPr lvl="3">
              <a:defRPr/>
            </a:pPr>
            <a:r>
              <a:rPr lang="fr-FR" dirty="0"/>
              <a:t>Quatrième niveau</a:t>
            </a:r>
            <a:endParaRPr dirty="0"/>
          </a:p>
          <a:p>
            <a:pPr lvl="4">
              <a:defRPr/>
            </a:pPr>
            <a:r>
              <a:rPr lang="fr-FR" dirty="0"/>
              <a:t>Cinquième niveau</a:t>
            </a:r>
            <a:endParaRPr dirty="0"/>
          </a:p>
        </p:txBody>
      </p:sp>
      <p:sp>
        <p:nvSpPr>
          <p:cNvPr id="6" name="Espace réservé de la date 3"/>
          <p:cNvSpPr>
            <a:spLocks noGrp="1"/>
          </p:cNvSpPr>
          <p:nvPr>
            <p:ph type="dt" sz="half" idx="2"/>
          </p:nvPr>
        </p:nvSpPr>
        <p:spPr bwMode="auto">
          <a:xfrm>
            <a:off x="0" y="6586538"/>
            <a:ext cx="2743200" cy="262181"/>
          </a:xfrm>
          <a:prstGeom prst="rect">
            <a:avLst/>
          </a:prstGeom>
        </p:spPr>
        <p:txBody>
          <a:bodyPr vert="horz" lIns="91440" tIns="45720" rIns="91440" bIns="45720" rtlCol="0" anchor="ctr"/>
          <a:lstStyle>
            <a:lvl1pPr algn="l">
              <a:defRPr sz="1200">
                <a:solidFill>
                  <a:schemeClr val="tx1">
                    <a:tint val="75000"/>
                  </a:schemeClr>
                </a:solidFill>
                <a:latin typeface="Arial"/>
                <a:ea typeface="Arial"/>
              </a:defRPr>
            </a:lvl1pPr>
          </a:lstStyle>
          <a:p>
            <a:pPr>
              <a:defRPr/>
            </a:pPr>
            <a:fld id="{0099A96A-D168-8043-BB72-9B38DB0745DD}" type="datetime1">
              <a:rPr lang="fr-FR" smtClean="0"/>
              <a:pPr>
                <a:defRPr/>
              </a:pPr>
              <a:t>11/05/2019</a:t>
            </a:fld>
            <a:endParaRPr lang="fr-FR"/>
          </a:p>
        </p:txBody>
      </p:sp>
      <p:sp>
        <p:nvSpPr>
          <p:cNvPr id="7" name="Espace réservé du pied de page 4"/>
          <p:cNvSpPr>
            <a:spLocks noGrp="1"/>
          </p:cNvSpPr>
          <p:nvPr>
            <p:ph type="ftr" sz="quarter" idx="3"/>
          </p:nvPr>
        </p:nvSpPr>
        <p:spPr bwMode="auto">
          <a:xfrm>
            <a:off x="4038600" y="6586538"/>
            <a:ext cx="4114800" cy="262181"/>
          </a:xfrm>
          <a:prstGeom prst="rect">
            <a:avLst/>
          </a:prstGeom>
        </p:spPr>
        <p:txBody>
          <a:bodyPr vert="horz" lIns="91440" tIns="45720" rIns="91440" bIns="45720" rtlCol="0" anchor="ctr"/>
          <a:lstStyle>
            <a:lvl1pPr algn="ctr">
              <a:defRPr sz="1200">
                <a:solidFill>
                  <a:schemeClr val="tx1">
                    <a:tint val="75000"/>
                  </a:schemeClr>
                </a:solidFill>
                <a:latin typeface="Arial"/>
                <a:ea typeface="Arial"/>
              </a:defRPr>
            </a:lvl1pPr>
          </a:lstStyle>
          <a:p>
            <a:pPr>
              <a:defRPr/>
            </a:pPr>
            <a:r>
              <a:rPr lang="fr-FR"/>
              <a:t>ISAE-SUPAERO</a:t>
            </a:r>
            <a:endParaRPr/>
          </a:p>
        </p:txBody>
      </p:sp>
      <p:sp>
        <p:nvSpPr>
          <p:cNvPr id="8" name="Espace réservé du numéro de diapositive 5"/>
          <p:cNvSpPr>
            <a:spLocks noGrp="1"/>
          </p:cNvSpPr>
          <p:nvPr>
            <p:ph type="sldNum" sz="quarter" idx="4"/>
          </p:nvPr>
        </p:nvSpPr>
        <p:spPr bwMode="auto">
          <a:xfrm>
            <a:off x="9448799" y="6586538"/>
            <a:ext cx="2743200" cy="262181"/>
          </a:xfrm>
          <a:prstGeom prst="rect">
            <a:avLst/>
          </a:prstGeom>
        </p:spPr>
        <p:txBody>
          <a:bodyPr vert="horz" lIns="91440" tIns="45720" rIns="91440" bIns="45720" rtlCol="0" anchor="ctr"/>
          <a:lstStyle>
            <a:lvl1pPr algn="r">
              <a:defRPr sz="1200">
                <a:solidFill>
                  <a:schemeClr val="tx1">
                    <a:tint val="75000"/>
                  </a:schemeClr>
                </a:solidFill>
                <a:latin typeface="Arial"/>
                <a:ea typeface="Arial"/>
              </a:defRPr>
            </a:lvl1pPr>
          </a:lstStyle>
          <a:p>
            <a:pPr>
              <a:defRPr/>
            </a:pPr>
            <a:fld id="{5E177536-18BF-1743-A360-A4663329E682}" type="slidenum">
              <a:rP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 id="2147483654" r:id="rId5"/>
    <p:sldLayoutId id="2147483665" r:id="rId6"/>
    <p:sldLayoutId id="2147483666" r:id="rId7"/>
    <p:sldLayoutId id="2147483652" r:id="rId8"/>
    <p:sldLayoutId id="2147483653" r:id="rId9"/>
    <p:sldLayoutId id="2147483655" r:id="rId10"/>
    <p:sldLayoutId id="2147483656" r:id="rId11"/>
    <p:sldLayoutId id="2147483657" r:id="rId12"/>
    <p:sldLayoutId id="2147483658" r:id="rId13"/>
    <p:sldLayoutId id="2147483659" r:id="rId14"/>
    <p:sldLayoutId id="2147483660" r:id="rId15"/>
    <p:sldLayoutId id="2147483661" r:id="rId16"/>
  </p:sldLayoutIdLst>
  <p:hf hdr="0" dt="0"/>
  <p:txStyles>
    <p:titleStyle>
      <a:lvl1pPr algn="r" defTabSz="914400">
        <a:lnSpc>
          <a:spcPct val="90000"/>
        </a:lnSpc>
        <a:spcBef>
          <a:spcPts val="0"/>
        </a:spcBef>
        <a:buNone/>
        <a:defRPr sz="4000" b="1">
          <a:solidFill>
            <a:schemeClr val="tx1"/>
          </a:solidFill>
          <a:latin typeface="Arial"/>
          <a:ea typeface="Arial"/>
        </a:defRPr>
      </a:lvl1pPr>
    </p:titleStyle>
    <p:bodyStyle>
      <a:lvl1pPr marL="228600" indent="-228600" algn="l" defTabSz="914400">
        <a:lnSpc>
          <a:spcPct val="90000"/>
        </a:lnSpc>
        <a:spcBef>
          <a:spcPts val="1000"/>
        </a:spcBef>
        <a:buFont typeface="Arial"/>
        <a:buChar char="•"/>
        <a:defRPr sz="2800">
          <a:solidFill>
            <a:schemeClr val="tx1"/>
          </a:solidFill>
          <a:latin typeface="Arial"/>
          <a:ea typeface="Arial"/>
        </a:defRPr>
      </a:lvl1pPr>
      <a:lvl2pPr marL="685800" indent="-228600" algn="l" defTabSz="914400">
        <a:lnSpc>
          <a:spcPct val="90000"/>
        </a:lnSpc>
        <a:spcBef>
          <a:spcPts val="500"/>
        </a:spcBef>
        <a:buFont typeface="Arial"/>
        <a:buChar char="•"/>
        <a:defRPr sz="2400">
          <a:solidFill>
            <a:schemeClr val="tx1"/>
          </a:solidFill>
          <a:latin typeface="Arial"/>
          <a:ea typeface="Arial"/>
        </a:defRPr>
      </a:lvl2pPr>
      <a:lvl3pPr marL="1143000" indent="-228600" algn="l" defTabSz="914400">
        <a:lnSpc>
          <a:spcPct val="90000"/>
        </a:lnSpc>
        <a:spcBef>
          <a:spcPts val="500"/>
        </a:spcBef>
        <a:buFont typeface="Arial"/>
        <a:buChar char="•"/>
        <a:defRPr sz="2000">
          <a:solidFill>
            <a:schemeClr val="tx1"/>
          </a:solidFill>
          <a:latin typeface="Arial"/>
          <a:ea typeface="Arial"/>
        </a:defRPr>
      </a:lvl3pPr>
      <a:lvl4pPr marL="1600200" indent="-228600" algn="l" defTabSz="914400">
        <a:lnSpc>
          <a:spcPct val="90000"/>
        </a:lnSpc>
        <a:spcBef>
          <a:spcPts val="500"/>
        </a:spcBef>
        <a:buFont typeface="Arial"/>
        <a:buChar char="•"/>
        <a:defRPr sz="1800">
          <a:solidFill>
            <a:schemeClr val="tx1"/>
          </a:solidFill>
          <a:latin typeface="Arial"/>
          <a:ea typeface="Arial"/>
        </a:defRPr>
      </a:lvl4pPr>
      <a:lvl5pPr marL="2057400" indent="-228600" algn="l" defTabSz="914400">
        <a:lnSpc>
          <a:spcPct val="90000"/>
        </a:lnSpc>
        <a:spcBef>
          <a:spcPts val="500"/>
        </a:spcBef>
        <a:buFont typeface="Arial"/>
        <a:buChar char="•"/>
        <a:defRPr sz="1800">
          <a:solidFill>
            <a:schemeClr val="tx1"/>
          </a:solidFill>
          <a:latin typeface="Arial"/>
          <a:ea typeface="Arial"/>
        </a:defRPr>
      </a:lvl5pPr>
      <a:lvl6pPr marL="2514600" indent="-228600" algn="l" defTabSz="914400">
        <a:lnSpc>
          <a:spcPct val="90000"/>
        </a:lnSpc>
        <a:spcBef>
          <a:spcPts val="500"/>
        </a:spcBef>
        <a:buFont typeface="Arial"/>
        <a:buChar char="•"/>
        <a:defRPr sz="1800">
          <a:solidFill>
            <a:schemeClr val="tx1"/>
          </a:solidFill>
          <a:latin typeface="+mn-lt"/>
          <a:ea typeface="+mn-ea"/>
        </a:defRPr>
      </a:lvl6pPr>
      <a:lvl7pPr marL="2971800" indent="-228600" algn="l" defTabSz="914400">
        <a:lnSpc>
          <a:spcPct val="90000"/>
        </a:lnSpc>
        <a:spcBef>
          <a:spcPts val="500"/>
        </a:spcBef>
        <a:buFont typeface="Arial"/>
        <a:buChar char="•"/>
        <a:defRPr sz="1800">
          <a:solidFill>
            <a:schemeClr val="tx1"/>
          </a:solidFill>
          <a:latin typeface="+mn-lt"/>
          <a:ea typeface="+mn-ea"/>
        </a:defRPr>
      </a:lvl7pPr>
      <a:lvl8pPr marL="3429000" indent="-228600" algn="l" defTabSz="914400">
        <a:lnSpc>
          <a:spcPct val="90000"/>
        </a:lnSpc>
        <a:spcBef>
          <a:spcPts val="500"/>
        </a:spcBef>
        <a:buFont typeface="Arial"/>
        <a:buChar char="•"/>
        <a:defRPr sz="1800">
          <a:solidFill>
            <a:schemeClr val="tx1"/>
          </a:solidFill>
          <a:latin typeface="+mn-lt"/>
          <a:ea typeface="+mn-ea"/>
        </a:defRPr>
      </a:lvl8pPr>
      <a:lvl9pPr marL="3886200" indent="-228600" algn="l" defTabSz="914400">
        <a:lnSpc>
          <a:spcPct val="90000"/>
        </a:lnSpc>
        <a:spcBef>
          <a:spcPts val="500"/>
        </a:spcBef>
        <a:buFont typeface="Arial"/>
        <a:buChar char="•"/>
        <a:defRPr sz="1800">
          <a:solidFill>
            <a:schemeClr val="tx1"/>
          </a:solidFill>
          <a:latin typeface="+mn-lt"/>
          <a:ea typeface="+mn-ea"/>
        </a:defRPr>
      </a:lvl9pPr>
    </p:bodyStyle>
    <p:otherStyle>
      <a:defPPr>
        <a:defRPr lang="fr-FR"/>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4.jp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5A965CE5-6B75-164F-B0B9-551BDEB21EFF}"/>
              </a:ext>
            </a:extLst>
          </p:cNvPr>
          <p:cNvSpPr>
            <a:spLocks noGrp="1"/>
          </p:cNvSpPr>
          <p:nvPr>
            <p:ph type="title"/>
          </p:nvPr>
        </p:nvSpPr>
        <p:spPr>
          <a:xfrm>
            <a:off x="263352" y="1340768"/>
            <a:ext cx="6234112" cy="906450"/>
          </a:xfrm>
        </p:spPr>
        <p:txBody>
          <a:bodyPr/>
          <a:lstStyle/>
          <a:p>
            <a:pPr algn="l">
              <a:lnSpc>
                <a:spcPct val="100000"/>
              </a:lnSpc>
              <a:spcBef>
                <a:spcPts val="1000"/>
              </a:spcBef>
            </a:pPr>
            <a:r>
              <a:rPr lang="en-GB" sz="3400" dirty="0">
                <a:solidFill>
                  <a:schemeClr val="tx1"/>
                </a:solidFill>
                <a:latin typeface="Georgia" panose="02040502050405020303" pitchFamily="18" charset="0"/>
                <a:cs typeface="Arial" panose="020B0604020202020204" pitchFamily="34" charset="0"/>
              </a:rPr>
              <a:t>Multifidelity</a:t>
            </a:r>
            <a:r>
              <a:rPr lang="fr-FR" sz="3400" dirty="0">
                <a:solidFill>
                  <a:schemeClr val="tx1"/>
                </a:solidFill>
                <a:latin typeface="Georgia" panose="02040502050405020303" pitchFamily="18" charset="0"/>
                <a:cs typeface="Arial" panose="020B0604020202020204" pitchFamily="34" charset="0"/>
              </a:rPr>
              <a:t> Aeroelastic </a:t>
            </a:r>
            <a:r>
              <a:rPr lang="en-US" sz="3400" dirty="0">
                <a:solidFill>
                  <a:schemeClr val="tx1"/>
                </a:solidFill>
                <a:latin typeface="Georgia" panose="02040502050405020303" pitchFamily="18" charset="0"/>
                <a:cs typeface="Arial" panose="020B0604020202020204" pitchFamily="34" charset="0"/>
              </a:rPr>
              <a:t>Optimization</a:t>
            </a:r>
            <a:r>
              <a:rPr lang="fr-FR" sz="3400" dirty="0">
                <a:solidFill>
                  <a:schemeClr val="tx1"/>
                </a:solidFill>
                <a:latin typeface="Georgia" panose="02040502050405020303" pitchFamily="18" charset="0"/>
                <a:cs typeface="Arial" panose="020B0604020202020204" pitchFamily="34" charset="0"/>
              </a:rPr>
              <a:t>: </a:t>
            </a:r>
            <a:r>
              <a:rPr lang="en-US" sz="3400" dirty="0">
                <a:solidFill>
                  <a:schemeClr val="tx1"/>
                </a:solidFill>
                <a:latin typeface="Georgia" panose="02040502050405020303" pitchFamily="18" charset="0"/>
                <a:cs typeface="Arial" panose="020B0604020202020204" pitchFamily="34" charset="0"/>
              </a:rPr>
              <a:t>Bibliographic</a:t>
            </a:r>
            <a:r>
              <a:rPr lang="fr-FR" sz="3400" dirty="0">
                <a:solidFill>
                  <a:schemeClr val="tx1"/>
                </a:solidFill>
                <a:latin typeface="Georgia" panose="02040502050405020303" pitchFamily="18" charset="0"/>
                <a:cs typeface="Arial" panose="020B0604020202020204" pitchFamily="34" charset="0"/>
              </a:rPr>
              <a:t> </a:t>
            </a:r>
            <a:r>
              <a:rPr lang="en-US" sz="3400" dirty="0">
                <a:solidFill>
                  <a:schemeClr val="tx1"/>
                </a:solidFill>
                <a:latin typeface="Georgia" panose="02040502050405020303" pitchFamily="18" charset="0"/>
                <a:cs typeface="Arial" panose="020B0604020202020204" pitchFamily="34" charset="0"/>
              </a:rPr>
              <a:t>Study</a:t>
            </a:r>
          </a:p>
        </p:txBody>
      </p:sp>
      <p:sp>
        <p:nvSpPr>
          <p:cNvPr id="7" name="Espace réservé du contenu 6">
            <a:extLst>
              <a:ext uri="{FF2B5EF4-FFF2-40B4-BE49-F238E27FC236}">
                <a16:creationId xmlns:a16="http://schemas.microsoft.com/office/drawing/2014/main" id="{7630239C-76CD-3249-ABFF-D1A1C1969B23}"/>
              </a:ext>
            </a:extLst>
          </p:cNvPr>
          <p:cNvSpPr>
            <a:spLocks noGrp="1"/>
          </p:cNvSpPr>
          <p:nvPr>
            <p:ph sz="quarter" idx="13"/>
          </p:nvPr>
        </p:nvSpPr>
        <p:spPr>
          <a:xfrm>
            <a:off x="263352" y="3531415"/>
            <a:ext cx="4968552" cy="1224136"/>
          </a:xfrm>
        </p:spPr>
        <p:txBody>
          <a:bodyPr>
            <a:normAutofit/>
          </a:bodyPr>
          <a:lstStyle/>
          <a:p>
            <a:pPr>
              <a:lnSpc>
                <a:spcPct val="100000"/>
              </a:lnSpc>
            </a:pPr>
            <a:r>
              <a:rPr lang="en-US" sz="2400" b="1" dirty="0">
                <a:solidFill>
                  <a:schemeClr val="tx1"/>
                </a:solidFill>
                <a:latin typeface="Georgia" panose="02040502050405020303" pitchFamily="18" charset="0"/>
                <a:cs typeface="Arial" panose="020B0604020202020204" pitchFamily="34" charset="0"/>
              </a:rPr>
              <a:t>Author</a:t>
            </a:r>
            <a:r>
              <a:rPr lang="fr-FR" sz="2400" b="1" dirty="0">
                <a:solidFill>
                  <a:schemeClr val="tx1"/>
                </a:solidFill>
                <a:latin typeface="Georgia" panose="02040502050405020303" pitchFamily="18" charset="0"/>
                <a:cs typeface="Arial" panose="020B0604020202020204" pitchFamily="34" charset="0"/>
              </a:rPr>
              <a:t>:</a:t>
            </a:r>
          </a:p>
          <a:p>
            <a:pPr>
              <a:lnSpc>
                <a:spcPct val="100000"/>
              </a:lnSpc>
            </a:pPr>
            <a:r>
              <a:rPr lang="fr-FR" sz="2400" b="1" dirty="0">
                <a:solidFill>
                  <a:schemeClr val="tx1"/>
                </a:solidFill>
                <a:latin typeface="Georgia" panose="02040502050405020303" pitchFamily="18" charset="0"/>
                <a:cs typeface="Arial" panose="020B0604020202020204" pitchFamily="34" charset="0"/>
              </a:rPr>
              <a:t>Giovanni QUAGLIA</a:t>
            </a:r>
          </a:p>
          <a:p>
            <a:endParaRPr lang="fr-FR" i="1" dirty="0"/>
          </a:p>
          <a:p>
            <a:endParaRPr lang="fr-FR" i="1" dirty="0"/>
          </a:p>
        </p:txBody>
      </p:sp>
      <p:sp>
        <p:nvSpPr>
          <p:cNvPr id="8" name="Espace réservé du numéro de diapositive 7">
            <a:extLst>
              <a:ext uri="{FF2B5EF4-FFF2-40B4-BE49-F238E27FC236}">
                <a16:creationId xmlns:a16="http://schemas.microsoft.com/office/drawing/2014/main" id="{2E8D042E-B905-8147-8337-DFBAEC5F380D}"/>
              </a:ext>
            </a:extLst>
          </p:cNvPr>
          <p:cNvSpPr>
            <a:spLocks noGrp="1"/>
          </p:cNvSpPr>
          <p:nvPr>
            <p:ph type="sldNum" sz="quarter" idx="4294967295"/>
          </p:nvPr>
        </p:nvSpPr>
        <p:spPr>
          <a:xfrm>
            <a:off x="9448800" y="6586538"/>
            <a:ext cx="2743200" cy="261937"/>
          </a:xfrm>
        </p:spPr>
        <p:txBody>
          <a:bodyPr/>
          <a:lstStyle/>
          <a:p>
            <a:pPr>
              <a:defRPr/>
            </a:pPr>
            <a:fld id="{5E177536-18BF-1743-A360-A4663329E682}" type="slidenum">
              <a:rPr lang="fr-FR" smtClean="0"/>
              <a:pPr>
                <a:defRPr/>
              </a:pPr>
              <a:t>1</a:t>
            </a:fld>
            <a:endParaRPr lang="fr-FR"/>
          </a:p>
        </p:txBody>
      </p:sp>
      <p:sp>
        <p:nvSpPr>
          <p:cNvPr id="2" name="CasellaDiTesto 1">
            <a:extLst>
              <a:ext uri="{FF2B5EF4-FFF2-40B4-BE49-F238E27FC236}">
                <a16:creationId xmlns:a16="http://schemas.microsoft.com/office/drawing/2014/main" id="{D00E20F5-AC77-4BA6-A116-C0953E4678A4}"/>
              </a:ext>
            </a:extLst>
          </p:cNvPr>
          <p:cNvSpPr txBox="1"/>
          <p:nvPr/>
        </p:nvSpPr>
        <p:spPr>
          <a:xfrm>
            <a:off x="7680176" y="3531415"/>
            <a:ext cx="5184576" cy="1456809"/>
          </a:xfrm>
          <a:prstGeom prst="rect">
            <a:avLst/>
          </a:prstGeom>
          <a:noFill/>
        </p:spPr>
        <p:txBody>
          <a:bodyPr wrap="square" rtlCol="0">
            <a:spAutoFit/>
          </a:bodyPr>
          <a:lstStyle/>
          <a:p>
            <a:pPr>
              <a:spcBef>
                <a:spcPts val="1000"/>
              </a:spcBef>
            </a:pPr>
            <a:r>
              <a:rPr lang="en-US" sz="2400" b="1" dirty="0">
                <a:latin typeface="Georgia" panose="02040502050405020303" pitchFamily="18" charset="0"/>
              </a:rPr>
              <a:t>Supervisors</a:t>
            </a:r>
            <a:r>
              <a:rPr lang="it-IT" sz="2400" b="1" dirty="0">
                <a:latin typeface="Georgia" panose="02040502050405020303" pitchFamily="18" charset="0"/>
              </a:rPr>
              <a:t>:</a:t>
            </a:r>
          </a:p>
          <a:p>
            <a:pPr>
              <a:spcBef>
                <a:spcPts val="1000"/>
              </a:spcBef>
            </a:pPr>
            <a:r>
              <a:rPr lang="it-IT" sz="2400" b="1" dirty="0">
                <a:latin typeface="Georgia" panose="02040502050405020303" pitchFamily="18" charset="0"/>
              </a:rPr>
              <a:t>Pr. Joseph MORLIER</a:t>
            </a:r>
          </a:p>
          <a:p>
            <a:pPr>
              <a:spcBef>
                <a:spcPts val="1000"/>
              </a:spcBef>
            </a:pPr>
            <a:r>
              <a:rPr lang="it-IT" sz="2400" b="1" dirty="0">
                <a:latin typeface="Georgia" panose="02040502050405020303" pitchFamily="18" charset="0"/>
              </a:rPr>
              <a:t>Pdf. Joan MAS COLOMER</a:t>
            </a:r>
          </a:p>
        </p:txBody>
      </p:sp>
      <p:sp>
        <p:nvSpPr>
          <p:cNvPr id="3" name="CasellaDiTesto 2">
            <a:extLst>
              <a:ext uri="{FF2B5EF4-FFF2-40B4-BE49-F238E27FC236}">
                <a16:creationId xmlns:a16="http://schemas.microsoft.com/office/drawing/2014/main" id="{F7EB4153-33D6-4665-BF24-AEABAF23A133}"/>
              </a:ext>
            </a:extLst>
          </p:cNvPr>
          <p:cNvSpPr txBox="1"/>
          <p:nvPr/>
        </p:nvSpPr>
        <p:spPr>
          <a:xfrm>
            <a:off x="4907868" y="5847874"/>
            <a:ext cx="2376264" cy="738664"/>
          </a:xfrm>
          <a:prstGeom prst="rect">
            <a:avLst/>
          </a:prstGeom>
          <a:noFill/>
        </p:spPr>
        <p:txBody>
          <a:bodyPr wrap="square" rtlCol="0">
            <a:spAutoFit/>
          </a:bodyPr>
          <a:lstStyle/>
          <a:p>
            <a:pPr algn="ctr"/>
            <a:r>
              <a:rPr lang="it-IT" sz="2400" b="1" dirty="0">
                <a:latin typeface="Georgia" panose="02040502050405020303" pitchFamily="18" charset="0"/>
              </a:rPr>
              <a:t>21/05/2019</a:t>
            </a:r>
          </a:p>
          <a:p>
            <a:endParaRPr lang="en-US" dirty="0"/>
          </a:p>
        </p:txBody>
      </p:sp>
    </p:spTree>
    <p:extLst>
      <p:ext uri="{BB962C8B-B14F-4D97-AF65-F5344CB8AC3E}">
        <p14:creationId xmlns:p14="http://schemas.microsoft.com/office/powerpoint/2010/main" val="401682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B72B55-FD79-454D-9640-7C00DAEA7D67}"/>
              </a:ext>
            </a:extLst>
          </p:cNvPr>
          <p:cNvSpPr>
            <a:spLocks noGrp="1"/>
          </p:cNvSpPr>
          <p:nvPr>
            <p:ph type="title"/>
          </p:nvPr>
        </p:nvSpPr>
        <p:spPr/>
        <p:txBody>
          <a:bodyPr/>
          <a:lstStyle/>
          <a:p>
            <a:r>
              <a:rPr lang="en-US" dirty="0"/>
              <a:t>SEGOMOE Framework</a:t>
            </a:r>
          </a:p>
        </p:txBody>
      </p:sp>
      <p:sp>
        <p:nvSpPr>
          <p:cNvPr id="4" name="Segnaposto piè di pagina 3">
            <a:extLst>
              <a:ext uri="{FF2B5EF4-FFF2-40B4-BE49-F238E27FC236}">
                <a16:creationId xmlns:a16="http://schemas.microsoft.com/office/drawing/2014/main" id="{4B6E9134-8184-4EDE-B14B-415096AEF743}"/>
              </a:ext>
            </a:extLst>
          </p:cNvPr>
          <p:cNvSpPr>
            <a:spLocks noGrp="1"/>
          </p:cNvSpPr>
          <p:nvPr>
            <p:ph type="ftr" sz="quarter" idx="11"/>
          </p:nvPr>
        </p:nvSpPr>
        <p:spPr/>
        <p:txBody>
          <a:bodyPr/>
          <a:lstStyle/>
          <a:p>
            <a:pPr>
              <a:defRPr/>
            </a:pPr>
            <a:r>
              <a:rPr lang="fr-FR"/>
              <a:t>ISAE-SUPAERO</a:t>
            </a:r>
            <a:endParaRPr lang="fr-FR" dirty="0"/>
          </a:p>
        </p:txBody>
      </p:sp>
      <p:sp>
        <p:nvSpPr>
          <p:cNvPr id="5" name="Segnaposto numero diapositiva 4">
            <a:extLst>
              <a:ext uri="{FF2B5EF4-FFF2-40B4-BE49-F238E27FC236}">
                <a16:creationId xmlns:a16="http://schemas.microsoft.com/office/drawing/2014/main" id="{F9634540-602F-4EFB-8490-5498480564B7}"/>
              </a:ext>
            </a:extLst>
          </p:cNvPr>
          <p:cNvSpPr>
            <a:spLocks noGrp="1"/>
          </p:cNvSpPr>
          <p:nvPr>
            <p:ph type="sldNum" sz="quarter" idx="12"/>
          </p:nvPr>
        </p:nvSpPr>
        <p:spPr/>
        <p:txBody>
          <a:bodyPr/>
          <a:lstStyle/>
          <a:p>
            <a:pPr>
              <a:defRPr/>
            </a:pPr>
            <a:fld id="{5E177536-18BF-1743-A360-A4663329E682}" type="slidenum">
              <a:rPr lang="en-US" smtClean="0"/>
              <a:pPr>
                <a:defRPr/>
              </a:pPr>
              <a:t>10</a:t>
            </a:fld>
            <a:endParaRPr lang="en-US"/>
          </a:p>
        </p:txBody>
      </p:sp>
      <p:sp>
        <p:nvSpPr>
          <p:cNvPr id="6" name="CasellaDiTesto 5">
            <a:extLst>
              <a:ext uri="{FF2B5EF4-FFF2-40B4-BE49-F238E27FC236}">
                <a16:creationId xmlns:a16="http://schemas.microsoft.com/office/drawing/2014/main" id="{D3B99901-509B-4ABE-8298-93C439339387}"/>
              </a:ext>
            </a:extLst>
          </p:cNvPr>
          <p:cNvSpPr txBox="1"/>
          <p:nvPr/>
        </p:nvSpPr>
        <p:spPr>
          <a:xfrm>
            <a:off x="811287" y="1568965"/>
            <a:ext cx="10009112" cy="3347840"/>
          </a:xfrm>
          <a:prstGeom prst="rect">
            <a:avLst/>
          </a:prstGeom>
          <a:noFill/>
        </p:spPr>
        <p:txBody>
          <a:bodyPr wrap="square" rtlCol="0">
            <a:spAutoFit/>
          </a:bodyPr>
          <a:lstStyle/>
          <a:p>
            <a:pPr>
              <a:lnSpc>
                <a:spcPct val="150000"/>
              </a:lnSpc>
            </a:pPr>
            <a:r>
              <a:rPr lang="en-US" sz="2400" dirty="0">
                <a:latin typeface="Arial" panose="020B0604020202020204" pitchFamily="34" charset="0"/>
                <a:cs typeface="Arial" panose="020B0604020202020204" pitchFamily="34" charset="0"/>
              </a:rPr>
              <a:t>ISAE </a:t>
            </a:r>
            <a:r>
              <a:rPr lang="en-US" sz="2400" dirty="0" err="1">
                <a:latin typeface="Arial" panose="020B0604020202020204" pitchFamily="34" charset="0"/>
                <a:cs typeface="Arial" panose="020B0604020202020204" pitchFamily="34" charset="0"/>
              </a:rPr>
              <a:t>Supaero</a:t>
            </a:r>
            <a:r>
              <a:rPr lang="en-US" sz="2400" dirty="0">
                <a:latin typeface="Arial" panose="020B0604020202020204" pitchFamily="34" charset="0"/>
                <a:cs typeface="Arial" panose="020B0604020202020204" pitchFamily="34" charset="0"/>
              </a:rPr>
              <a:t> and ONERA developed the SEGOMOE Framework in a joint project:</a:t>
            </a: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Multifidelity samples are clustered under different surrogate models (MFK, KPLS(-K), RBS, PA2, PA3, …)</a:t>
            </a: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Clusters are merged by a EM algorithm in a Gaussian Mixture Model</a:t>
            </a: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WB2 optimum criterion </a:t>
            </a:r>
          </a:p>
        </p:txBody>
      </p:sp>
      <p:sp>
        <p:nvSpPr>
          <p:cNvPr id="7" name="CasellaDiTesto 6">
            <a:extLst>
              <a:ext uri="{FF2B5EF4-FFF2-40B4-BE49-F238E27FC236}">
                <a16:creationId xmlns:a16="http://schemas.microsoft.com/office/drawing/2014/main" id="{C90B05D1-B78E-4FC5-BACB-2F034573C489}"/>
              </a:ext>
            </a:extLst>
          </p:cNvPr>
          <p:cNvSpPr txBox="1"/>
          <p:nvPr/>
        </p:nvSpPr>
        <p:spPr>
          <a:xfrm>
            <a:off x="656493" y="5550259"/>
            <a:ext cx="936104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framework is currently tested on the NASA CRM concept.</a:t>
            </a:r>
          </a:p>
        </p:txBody>
      </p:sp>
    </p:spTree>
    <p:extLst>
      <p:ext uri="{BB962C8B-B14F-4D97-AF65-F5344CB8AC3E}">
        <p14:creationId xmlns:p14="http://schemas.microsoft.com/office/powerpoint/2010/main" val="367676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E6F639-55C0-408A-B72E-0D741EE38F7F}"/>
              </a:ext>
            </a:extLst>
          </p:cNvPr>
          <p:cNvSpPr>
            <a:spLocks noGrp="1"/>
          </p:cNvSpPr>
          <p:nvPr>
            <p:ph type="title"/>
          </p:nvPr>
        </p:nvSpPr>
        <p:spPr/>
        <p:txBody>
          <a:bodyPr/>
          <a:lstStyle/>
          <a:p>
            <a:r>
              <a:rPr lang="en-US" dirty="0"/>
              <a:t>Future Work</a:t>
            </a:r>
          </a:p>
        </p:txBody>
      </p:sp>
      <p:sp>
        <p:nvSpPr>
          <p:cNvPr id="4" name="Segnaposto piè di pagina 3">
            <a:extLst>
              <a:ext uri="{FF2B5EF4-FFF2-40B4-BE49-F238E27FC236}">
                <a16:creationId xmlns:a16="http://schemas.microsoft.com/office/drawing/2014/main" id="{A7E96381-A712-41AD-8A66-38AB3C43A701}"/>
              </a:ext>
            </a:extLst>
          </p:cNvPr>
          <p:cNvSpPr>
            <a:spLocks noGrp="1"/>
          </p:cNvSpPr>
          <p:nvPr>
            <p:ph type="ftr" sz="quarter" idx="11"/>
          </p:nvPr>
        </p:nvSpPr>
        <p:spPr/>
        <p:txBody>
          <a:bodyPr/>
          <a:lstStyle/>
          <a:p>
            <a:pPr>
              <a:defRPr/>
            </a:pPr>
            <a:r>
              <a:rPr lang="fr-FR"/>
              <a:t>ISAE-SUPAERO</a:t>
            </a:r>
            <a:endParaRPr lang="fr-FR" dirty="0"/>
          </a:p>
        </p:txBody>
      </p:sp>
      <p:sp>
        <p:nvSpPr>
          <p:cNvPr id="5" name="Segnaposto numero diapositiva 4">
            <a:extLst>
              <a:ext uri="{FF2B5EF4-FFF2-40B4-BE49-F238E27FC236}">
                <a16:creationId xmlns:a16="http://schemas.microsoft.com/office/drawing/2014/main" id="{D4D98BBF-9E4B-40DC-B0EF-EA3AA41B7C80}"/>
              </a:ext>
            </a:extLst>
          </p:cNvPr>
          <p:cNvSpPr>
            <a:spLocks noGrp="1"/>
          </p:cNvSpPr>
          <p:nvPr>
            <p:ph type="sldNum" sz="quarter" idx="12"/>
          </p:nvPr>
        </p:nvSpPr>
        <p:spPr/>
        <p:txBody>
          <a:bodyPr/>
          <a:lstStyle/>
          <a:p>
            <a:pPr>
              <a:defRPr/>
            </a:pPr>
            <a:fld id="{5E177536-18BF-1743-A360-A4663329E682}" type="slidenum">
              <a:rPr lang="en-US" smtClean="0"/>
              <a:pPr>
                <a:defRPr/>
              </a:pPr>
              <a:t>11</a:t>
            </a:fld>
            <a:endParaRPr lang="en-US"/>
          </a:p>
        </p:txBody>
      </p:sp>
      <p:sp>
        <p:nvSpPr>
          <p:cNvPr id="6" name="CasellaDiTesto 5">
            <a:extLst>
              <a:ext uri="{FF2B5EF4-FFF2-40B4-BE49-F238E27FC236}">
                <a16:creationId xmlns:a16="http://schemas.microsoft.com/office/drawing/2014/main" id="{A8DFBF23-DC0A-4F30-9E8E-5C4331C50155}"/>
              </a:ext>
            </a:extLst>
          </p:cNvPr>
          <p:cNvSpPr txBox="1"/>
          <p:nvPr/>
        </p:nvSpPr>
        <p:spPr>
          <a:xfrm>
            <a:off x="811981" y="2017790"/>
            <a:ext cx="9073008"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PIR Planning:</a:t>
            </a:r>
          </a:p>
        </p:txBody>
      </p:sp>
      <p:sp>
        <p:nvSpPr>
          <p:cNvPr id="7" name="Freccia a destra 6">
            <a:extLst>
              <a:ext uri="{FF2B5EF4-FFF2-40B4-BE49-F238E27FC236}">
                <a16:creationId xmlns:a16="http://schemas.microsoft.com/office/drawing/2014/main" id="{E1AF07BF-C356-43E7-AF01-A91AC0928525}"/>
              </a:ext>
            </a:extLst>
          </p:cNvPr>
          <p:cNvSpPr/>
          <p:nvPr/>
        </p:nvSpPr>
        <p:spPr>
          <a:xfrm>
            <a:off x="1091444" y="3169966"/>
            <a:ext cx="10009112" cy="935513"/>
          </a:xfrm>
          <a:prstGeom prst="rightArrow">
            <a:avLst/>
          </a:prstGeom>
          <a:solidFill>
            <a:srgbClr val="00A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tangolo 7">
            <a:extLst>
              <a:ext uri="{FF2B5EF4-FFF2-40B4-BE49-F238E27FC236}">
                <a16:creationId xmlns:a16="http://schemas.microsoft.com/office/drawing/2014/main" id="{A615DDC0-2760-4D7A-86CB-45E82618B87F}"/>
              </a:ext>
            </a:extLst>
          </p:cNvPr>
          <p:cNvSpPr/>
          <p:nvPr/>
        </p:nvSpPr>
        <p:spPr>
          <a:xfrm>
            <a:off x="1991544" y="3313642"/>
            <a:ext cx="45719" cy="7557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CasellaDiTesto 9">
            <a:extLst>
              <a:ext uri="{FF2B5EF4-FFF2-40B4-BE49-F238E27FC236}">
                <a16:creationId xmlns:a16="http://schemas.microsoft.com/office/drawing/2014/main" id="{2B20BDE6-C339-4443-B9E6-A69B28DA19E7}"/>
              </a:ext>
            </a:extLst>
          </p:cNvPr>
          <p:cNvSpPr txBox="1"/>
          <p:nvPr/>
        </p:nvSpPr>
        <p:spPr>
          <a:xfrm>
            <a:off x="1703512" y="2924944"/>
            <a:ext cx="648072"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May</a:t>
            </a:r>
          </a:p>
          <a:p>
            <a:pPr algn="ctr"/>
            <a:endParaRPr lang="en-US" dirty="0"/>
          </a:p>
        </p:txBody>
      </p:sp>
      <p:sp>
        <p:nvSpPr>
          <p:cNvPr id="11" name="CasellaDiTesto 10">
            <a:extLst>
              <a:ext uri="{FF2B5EF4-FFF2-40B4-BE49-F238E27FC236}">
                <a16:creationId xmlns:a16="http://schemas.microsoft.com/office/drawing/2014/main" id="{A0B325A9-34E4-4459-9C64-17E0BC412D20}"/>
              </a:ext>
            </a:extLst>
          </p:cNvPr>
          <p:cNvSpPr txBox="1"/>
          <p:nvPr/>
        </p:nvSpPr>
        <p:spPr>
          <a:xfrm>
            <a:off x="4727848" y="2924944"/>
            <a:ext cx="24482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June</a:t>
            </a:r>
          </a:p>
        </p:txBody>
      </p:sp>
      <p:sp>
        <p:nvSpPr>
          <p:cNvPr id="12" name="CasellaDiTesto 11">
            <a:extLst>
              <a:ext uri="{FF2B5EF4-FFF2-40B4-BE49-F238E27FC236}">
                <a16:creationId xmlns:a16="http://schemas.microsoft.com/office/drawing/2014/main" id="{7FD6EFE4-A97C-4488-8855-98D23190889A}"/>
              </a:ext>
            </a:extLst>
          </p:cNvPr>
          <p:cNvSpPr txBox="1"/>
          <p:nvPr/>
        </p:nvSpPr>
        <p:spPr>
          <a:xfrm>
            <a:off x="335360" y="4548553"/>
            <a:ext cx="151216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Bibliographic research</a:t>
            </a:r>
          </a:p>
        </p:txBody>
      </p:sp>
      <p:sp>
        <p:nvSpPr>
          <p:cNvPr id="13" name="CasellaDiTesto 12">
            <a:extLst>
              <a:ext uri="{FF2B5EF4-FFF2-40B4-BE49-F238E27FC236}">
                <a16:creationId xmlns:a16="http://schemas.microsoft.com/office/drawing/2014/main" id="{D04575A1-DB85-4E90-BE6F-05A5CFF9BE32}"/>
              </a:ext>
            </a:extLst>
          </p:cNvPr>
          <p:cNvSpPr txBox="1"/>
          <p:nvPr/>
        </p:nvSpPr>
        <p:spPr>
          <a:xfrm>
            <a:off x="2019578" y="4548553"/>
            <a:ext cx="338437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21 May: bibliographic presentation</a:t>
            </a:r>
          </a:p>
        </p:txBody>
      </p:sp>
      <p:sp>
        <p:nvSpPr>
          <p:cNvPr id="14" name="CasellaDiTesto 13">
            <a:extLst>
              <a:ext uri="{FF2B5EF4-FFF2-40B4-BE49-F238E27FC236}">
                <a16:creationId xmlns:a16="http://schemas.microsoft.com/office/drawing/2014/main" id="{F8E5DFDE-B828-4E52-8B8E-C36FC6513A5A}"/>
              </a:ext>
            </a:extLst>
          </p:cNvPr>
          <p:cNvSpPr txBox="1"/>
          <p:nvPr/>
        </p:nvSpPr>
        <p:spPr>
          <a:xfrm>
            <a:off x="4441872" y="4548553"/>
            <a:ext cx="274320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Create a CRM Low fidelity structural model</a:t>
            </a:r>
          </a:p>
        </p:txBody>
      </p:sp>
      <p:sp>
        <p:nvSpPr>
          <p:cNvPr id="15" name="CasellaDiTesto 14">
            <a:extLst>
              <a:ext uri="{FF2B5EF4-FFF2-40B4-BE49-F238E27FC236}">
                <a16:creationId xmlns:a16="http://schemas.microsoft.com/office/drawing/2014/main" id="{738C0BBC-E309-402D-898C-F222DAAF44CB}"/>
              </a:ext>
            </a:extLst>
          </p:cNvPr>
          <p:cNvSpPr txBox="1"/>
          <p:nvPr/>
        </p:nvSpPr>
        <p:spPr>
          <a:xfrm>
            <a:off x="6979192" y="4551864"/>
            <a:ext cx="290661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Development of a more general structural simplification algorithm</a:t>
            </a:r>
          </a:p>
        </p:txBody>
      </p:sp>
      <p:sp>
        <p:nvSpPr>
          <p:cNvPr id="18" name="Rettangolo 17">
            <a:extLst>
              <a:ext uri="{FF2B5EF4-FFF2-40B4-BE49-F238E27FC236}">
                <a16:creationId xmlns:a16="http://schemas.microsoft.com/office/drawing/2014/main" id="{76A19AA9-AA24-4C4C-A559-B8346700D9C7}"/>
              </a:ext>
            </a:extLst>
          </p:cNvPr>
          <p:cNvSpPr/>
          <p:nvPr/>
        </p:nvSpPr>
        <p:spPr>
          <a:xfrm>
            <a:off x="5929124" y="3313642"/>
            <a:ext cx="45719" cy="7557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CasellaDiTesto 18">
            <a:extLst>
              <a:ext uri="{FF2B5EF4-FFF2-40B4-BE49-F238E27FC236}">
                <a16:creationId xmlns:a16="http://schemas.microsoft.com/office/drawing/2014/main" id="{3BC33087-0627-4956-B960-4253C366B507}"/>
              </a:ext>
            </a:extLst>
          </p:cNvPr>
          <p:cNvSpPr txBox="1"/>
          <p:nvPr/>
        </p:nvSpPr>
        <p:spPr>
          <a:xfrm>
            <a:off x="9607152" y="4548553"/>
            <a:ext cx="27432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PIR final presentation</a:t>
            </a:r>
          </a:p>
        </p:txBody>
      </p:sp>
    </p:spTree>
    <p:extLst>
      <p:ext uri="{BB962C8B-B14F-4D97-AF65-F5344CB8AC3E}">
        <p14:creationId xmlns:p14="http://schemas.microsoft.com/office/powerpoint/2010/main" val="46656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0C28FC-CC05-4AA6-9793-3DB85B4DD24D}"/>
              </a:ext>
            </a:extLst>
          </p:cNvPr>
          <p:cNvSpPr>
            <a:spLocks noGrp="1"/>
          </p:cNvSpPr>
          <p:nvPr>
            <p:ph type="title"/>
          </p:nvPr>
        </p:nvSpPr>
        <p:spPr/>
        <p:txBody>
          <a:bodyPr/>
          <a:lstStyle/>
          <a:p>
            <a:r>
              <a:rPr lang="en-US" dirty="0"/>
              <a:t>References</a:t>
            </a:r>
          </a:p>
        </p:txBody>
      </p:sp>
      <p:sp>
        <p:nvSpPr>
          <p:cNvPr id="4" name="Segnaposto piè di pagina 3">
            <a:extLst>
              <a:ext uri="{FF2B5EF4-FFF2-40B4-BE49-F238E27FC236}">
                <a16:creationId xmlns:a16="http://schemas.microsoft.com/office/drawing/2014/main" id="{8856ED29-9E7F-4E2C-A132-1EB1AF91C58E}"/>
              </a:ext>
            </a:extLst>
          </p:cNvPr>
          <p:cNvSpPr>
            <a:spLocks noGrp="1"/>
          </p:cNvSpPr>
          <p:nvPr>
            <p:ph type="ftr" sz="quarter" idx="11"/>
          </p:nvPr>
        </p:nvSpPr>
        <p:spPr/>
        <p:txBody>
          <a:bodyPr/>
          <a:lstStyle/>
          <a:p>
            <a:pPr>
              <a:defRPr/>
            </a:pPr>
            <a:r>
              <a:rPr lang="fr-FR"/>
              <a:t>ISAE-SUPAERO</a:t>
            </a:r>
            <a:endParaRPr lang="fr-FR" dirty="0"/>
          </a:p>
        </p:txBody>
      </p:sp>
      <p:sp>
        <p:nvSpPr>
          <p:cNvPr id="5" name="Segnaposto numero diapositiva 4">
            <a:extLst>
              <a:ext uri="{FF2B5EF4-FFF2-40B4-BE49-F238E27FC236}">
                <a16:creationId xmlns:a16="http://schemas.microsoft.com/office/drawing/2014/main" id="{45F82F2E-98BF-4592-B945-98F85AD195C2}"/>
              </a:ext>
            </a:extLst>
          </p:cNvPr>
          <p:cNvSpPr>
            <a:spLocks noGrp="1"/>
          </p:cNvSpPr>
          <p:nvPr>
            <p:ph type="sldNum" sz="quarter" idx="12"/>
          </p:nvPr>
        </p:nvSpPr>
        <p:spPr/>
        <p:txBody>
          <a:bodyPr/>
          <a:lstStyle/>
          <a:p>
            <a:pPr>
              <a:defRPr/>
            </a:pPr>
            <a:fld id="{5E177536-18BF-1743-A360-A4663329E682}" type="slidenum">
              <a:rPr lang="en-US" smtClean="0"/>
              <a:pPr>
                <a:defRPr/>
              </a:pPr>
              <a:t>12</a:t>
            </a:fld>
            <a:endParaRPr lang="en-US"/>
          </a:p>
        </p:txBody>
      </p:sp>
      <p:sp>
        <p:nvSpPr>
          <p:cNvPr id="6" name="CasellaDiTesto 5">
            <a:extLst>
              <a:ext uri="{FF2B5EF4-FFF2-40B4-BE49-F238E27FC236}">
                <a16:creationId xmlns:a16="http://schemas.microsoft.com/office/drawing/2014/main" id="{1C48C12D-55F4-40B0-BA4C-113115F707B5}"/>
              </a:ext>
            </a:extLst>
          </p:cNvPr>
          <p:cNvSpPr txBox="1"/>
          <p:nvPr/>
        </p:nvSpPr>
        <p:spPr>
          <a:xfrm>
            <a:off x="658866" y="1268760"/>
            <a:ext cx="10874268"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[Bartoli et al., 2016] Bartoli, N., Kurek, I., </a:t>
            </a:r>
            <a:r>
              <a:rPr lang="en-US" dirty="0" err="1">
                <a:latin typeface="Arial" panose="020B0604020202020204" pitchFamily="34" charset="0"/>
                <a:cs typeface="Arial" panose="020B0604020202020204" pitchFamily="34" charset="0"/>
              </a:rPr>
              <a:t>Lafage</a:t>
            </a:r>
            <a:r>
              <a:rPr lang="en-US" dirty="0">
                <a:latin typeface="Arial" panose="020B0604020202020204" pitchFamily="34" charset="0"/>
                <a:cs typeface="Arial" panose="020B0604020202020204" pitchFamily="34" charset="0"/>
              </a:rPr>
              <a:t>, R., Lefebvre, T., </a:t>
            </a:r>
            <a:r>
              <a:rPr lang="en-US" dirty="0" err="1">
                <a:latin typeface="Arial" panose="020B0604020202020204" pitchFamily="34" charset="0"/>
                <a:cs typeface="Arial" panose="020B0604020202020204" pitchFamily="34" charset="0"/>
              </a:rPr>
              <a:t>Priem</a:t>
            </a:r>
            <a:r>
              <a:rPr lang="en-US" dirty="0">
                <a:latin typeface="Arial" panose="020B0604020202020204" pitchFamily="34" charset="0"/>
                <a:cs typeface="Arial" panose="020B0604020202020204" pitchFamily="34" charset="0"/>
              </a:rPr>
              <a:t>, R., </a:t>
            </a:r>
            <a:r>
              <a:rPr lang="en-US" dirty="0" err="1">
                <a:latin typeface="Arial" panose="020B0604020202020204" pitchFamily="34" charset="0"/>
                <a:cs typeface="Arial" panose="020B0604020202020204" pitchFamily="34" charset="0"/>
              </a:rPr>
              <a:t>Bouhlel</a:t>
            </a:r>
            <a:r>
              <a:rPr lang="en-US" dirty="0">
                <a:latin typeface="Arial" panose="020B0604020202020204" pitchFamily="34" charset="0"/>
                <a:cs typeface="Arial" panose="020B0604020202020204" pitchFamily="34" charset="0"/>
              </a:rPr>
              <a:t>, M. A.,</a:t>
            </a:r>
          </a:p>
          <a:p>
            <a:r>
              <a:rPr lang="en-US" dirty="0" err="1">
                <a:latin typeface="Arial" panose="020B0604020202020204" pitchFamily="34" charset="0"/>
                <a:cs typeface="Arial" panose="020B0604020202020204" pitchFamily="34" charset="0"/>
              </a:rPr>
              <a:t>Morlier</a:t>
            </a:r>
            <a:r>
              <a:rPr lang="en-US" dirty="0">
                <a:latin typeface="Arial" panose="020B0604020202020204" pitchFamily="34" charset="0"/>
                <a:cs typeface="Arial" panose="020B0604020202020204" pitchFamily="34" charset="0"/>
              </a:rPr>
              <a:t>, J., </a:t>
            </a:r>
            <a:r>
              <a:rPr lang="en-US" dirty="0" err="1">
                <a:latin typeface="Arial" panose="020B0604020202020204" pitchFamily="34" charset="0"/>
                <a:cs typeface="Arial" panose="020B0604020202020204" pitchFamily="34" charset="0"/>
              </a:rPr>
              <a:t>Stilz</a:t>
            </a:r>
            <a:r>
              <a:rPr lang="en-US" dirty="0">
                <a:latin typeface="Arial" panose="020B0604020202020204" pitchFamily="34" charset="0"/>
                <a:cs typeface="Arial" panose="020B0604020202020204" pitchFamily="34" charset="0"/>
              </a:rPr>
              <a:t>, V., and Regis, R. (2016). Improvement of efficient global optimization with mixture of experts: methodology developments and preliminary results in aircraft wing design.</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[Mas-</a:t>
            </a:r>
            <a:r>
              <a:rPr lang="en-US" dirty="0" err="1">
                <a:latin typeface="Arial" panose="020B0604020202020204" pitchFamily="34" charset="0"/>
                <a:cs typeface="Arial" panose="020B0604020202020204" pitchFamily="34" charset="0"/>
              </a:rPr>
              <a:t>Colomer</a:t>
            </a:r>
            <a:r>
              <a:rPr lang="en-US" dirty="0">
                <a:latin typeface="Arial" panose="020B0604020202020204" pitchFamily="34" charset="0"/>
                <a:cs typeface="Arial" panose="020B0604020202020204" pitchFamily="34" charset="0"/>
              </a:rPr>
              <a:t>, 2018] Mas-</a:t>
            </a:r>
            <a:r>
              <a:rPr lang="en-US" dirty="0" err="1">
                <a:latin typeface="Arial" panose="020B0604020202020204" pitchFamily="34" charset="0"/>
                <a:cs typeface="Arial" panose="020B0604020202020204" pitchFamily="34" charset="0"/>
              </a:rPr>
              <a:t>Colomer</a:t>
            </a:r>
            <a:r>
              <a:rPr lang="en-US" dirty="0">
                <a:latin typeface="Arial" panose="020B0604020202020204" pitchFamily="34" charset="0"/>
                <a:cs typeface="Arial" panose="020B0604020202020204" pitchFamily="34" charset="0"/>
              </a:rPr>
              <a:t>, J. (2018). Aeroelastic Similarity of a Flight Demonstrator via</a:t>
            </a:r>
          </a:p>
          <a:p>
            <a:r>
              <a:rPr lang="en-US" dirty="0">
                <a:latin typeface="Arial" panose="020B0604020202020204" pitchFamily="34" charset="0"/>
                <a:cs typeface="Arial" panose="020B0604020202020204" pitchFamily="34" charset="0"/>
              </a:rPr>
              <a:t>Multidisciplinary Optimization. PhD thesis.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[Jones et al., 1998] Jones, D. R., </a:t>
            </a:r>
            <a:r>
              <a:rPr lang="en-US" dirty="0" err="1">
                <a:latin typeface="Arial" panose="020B0604020202020204" pitchFamily="34" charset="0"/>
                <a:cs typeface="Arial" panose="020B0604020202020204" pitchFamily="34" charset="0"/>
              </a:rPr>
              <a:t>Schonlau</a:t>
            </a:r>
            <a:r>
              <a:rPr lang="en-US" dirty="0">
                <a:latin typeface="Arial" panose="020B0604020202020204" pitchFamily="34" charset="0"/>
                <a:cs typeface="Arial" panose="020B0604020202020204" pitchFamily="34" charset="0"/>
              </a:rPr>
              <a:t>, M., and Welch, W. J. (1998). Efficient global optimization</a:t>
            </a:r>
          </a:p>
          <a:p>
            <a:r>
              <a:rPr lang="en-US" dirty="0">
                <a:latin typeface="Arial" panose="020B0604020202020204" pitchFamily="34" charset="0"/>
                <a:cs typeface="Arial" panose="020B0604020202020204" pitchFamily="34" charset="0"/>
              </a:rPr>
              <a:t>of expensive black-box functions. Journal of Global Optimization, 13(4):455–492.</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Scholcz</a:t>
            </a:r>
            <a:r>
              <a:rPr lang="en-US" dirty="0">
                <a:latin typeface="Arial" panose="020B0604020202020204" pitchFamily="34" charset="0"/>
                <a:cs typeface="Arial" panose="020B0604020202020204" pitchFamily="34" charset="0"/>
              </a:rPr>
              <a:t>, 2015] </a:t>
            </a:r>
            <a:r>
              <a:rPr lang="en-US" dirty="0" err="1">
                <a:latin typeface="Arial" panose="020B0604020202020204" pitchFamily="34" charset="0"/>
                <a:cs typeface="Arial" panose="020B0604020202020204" pitchFamily="34" charset="0"/>
              </a:rPr>
              <a:t>Scholcz</a:t>
            </a:r>
            <a:r>
              <a:rPr lang="en-US" dirty="0">
                <a:latin typeface="Arial" panose="020B0604020202020204" pitchFamily="34" charset="0"/>
                <a:cs typeface="Arial" panose="020B0604020202020204" pitchFamily="34" charset="0"/>
              </a:rPr>
              <a:t>, T. (2015). Multi-fidelity methods for fluid-structure interaction and uncertainty</a:t>
            </a:r>
          </a:p>
          <a:p>
            <a:r>
              <a:rPr lang="en-US" dirty="0">
                <a:latin typeface="Arial" panose="020B0604020202020204" pitchFamily="34" charset="0"/>
                <a:cs typeface="Arial" panose="020B0604020202020204" pitchFamily="34" charset="0"/>
              </a:rPr>
              <a:t>quantification.</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[Jones, 2001] Jones, D. R. (2001). A taxonomy of global optimization methods based on response</a:t>
            </a:r>
          </a:p>
          <a:p>
            <a:r>
              <a:rPr lang="en-US" dirty="0">
                <a:latin typeface="Arial" panose="020B0604020202020204" pitchFamily="34" charset="0"/>
                <a:cs typeface="Arial" panose="020B0604020202020204" pitchFamily="34" charset="0"/>
              </a:rPr>
              <a:t>surfaces. Journal of Global Optimization, 21(4):345–383.</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[Forrester et al., 2007] Forrester, A. I., </a:t>
            </a:r>
            <a:r>
              <a:rPr lang="en-US" dirty="0" err="1">
                <a:latin typeface="Arial" panose="020B0604020202020204" pitchFamily="34" charset="0"/>
                <a:cs typeface="Arial" panose="020B0604020202020204" pitchFamily="34" charset="0"/>
              </a:rPr>
              <a:t>Sóbester</a:t>
            </a:r>
            <a:r>
              <a:rPr lang="en-US" dirty="0">
                <a:latin typeface="Arial" panose="020B0604020202020204" pitchFamily="34" charset="0"/>
                <a:cs typeface="Arial" panose="020B0604020202020204" pitchFamily="34" charset="0"/>
              </a:rPr>
              <a:t>, A., and Keane, A. J. (2007). Multi-fidelity optimization via surrogate modelling. Proceedings of the Royal Society A: Mathematical, Physical and Engineering Sciences, 463(2088):3251–3269.</a:t>
            </a:r>
          </a:p>
          <a:p>
            <a:endParaRPr lang="en-US" dirty="0"/>
          </a:p>
          <a:p>
            <a:endParaRPr lang="en-US" dirty="0"/>
          </a:p>
        </p:txBody>
      </p:sp>
    </p:spTree>
    <p:extLst>
      <p:ext uri="{BB962C8B-B14F-4D97-AF65-F5344CB8AC3E}">
        <p14:creationId xmlns:p14="http://schemas.microsoft.com/office/powerpoint/2010/main" val="709819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9D466454-6D55-F54C-8B7D-E286DB292EBD}"/>
              </a:ext>
            </a:extLst>
          </p:cNvPr>
          <p:cNvSpPr>
            <a:spLocks noGrp="1"/>
          </p:cNvSpPr>
          <p:nvPr>
            <p:ph type="title"/>
          </p:nvPr>
        </p:nvSpPr>
        <p:spPr/>
        <p:txBody>
          <a:bodyPr/>
          <a:lstStyle/>
          <a:p>
            <a:r>
              <a:rPr lang="en-US" dirty="0"/>
              <a:t>Thanks for your attention!</a:t>
            </a:r>
          </a:p>
        </p:txBody>
      </p:sp>
      <p:sp>
        <p:nvSpPr>
          <p:cNvPr id="7" name="Espace réservé du contenu 6">
            <a:extLst>
              <a:ext uri="{FF2B5EF4-FFF2-40B4-BE49-F238E27FC236}">
                <a16:creationId xmlns:a16="http://schemas.microsoft.com/office/drawing/2014/main" id="{6F96F496-D08D-F14D-B7AE-A5F79E3E4E7A}"/>
              </a:ext>
            </a:extLst>
          </p:cNvPr>
          <p:cNvSpPr>
            <a:spLocks noGrp="1"/>
          </p:cNvSpPr>
          <p:nvPr>
            <p:ph sz="quarter" idx="13"/>
          </p:nvPr>
        </p:nvSpPr>
        <p:spPr>
          <a:xfrm>
            <a:off x="1181098" y="2997200"/>
            <a:ext cx="6859117" cy="1816100"/>
          </a:xfrm>
        </p:spPr>
        <p:txBody>
          <a:bodyPr/>
          <a:lstStyle/>
          <a:p>
            <a:r>
              <a:rPr lang="en-US" noProof="1"/>
              <a:t>Any questions?</a:t>
            </a:r>
          </a:p>
        </p:txBody>
      </p:sp>
    </p:spTree>
    <p:extLst>
      <p:ext uri="{BB962C8B-B14F-4D97-AF65-F5344CB8AC3E}">
        <p14:creationId xmlns:p14="http://schemas.microsoft.com/office/powerpoint/2010/main" val="139466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56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3CC2C0A-9D65-004B-B9D6-CED1786FA51D}"/>
              </a:ext>
            </a:extLst>
          </p:cNvPr>
          <p:cNvSpPr>
            <a:spLocks noGrp="1"/>
          </p:cNvSpPr>
          <p:nvPr>
            <p:ph type="title"/>
          </p:nvPr>
        </p:nvSpPr>
        <p:spPr/>
        <p:txBody>
          <a:bodyPr/>
          <a:lstStyle/>
          <a:p>
            <a:r>
              <a:rPr lang="en-US" dirty="0"/>
              <a:t>Context</a:t>
            </a:r>
          </a:p>
        </p:txBody>
      </p:sp>
      <p:sp>
        <p:nvSpPr>
          <p:cNvPr id="9" name="Espace réservé du pied de page 8">
            <a:extLst>
              <a:ext uri="{FF2B5EF4-FFF2-40B4-BE49-F238E27FC236}">
                <a16:creationId xmlns:a16="http://schemas.microsoft.com/office/drawing/2014/main" id="{E837B43B-C458-044D-83D5-72E067294AF8}"/>
              </a:ext>
            </a:extLst>
          </p:cNvPr>
          <p:cNvSpPr>
            <a:spLocks noGrp="1"/>
          </p:cNvSpPr>
          <p:nvPr>
            <p:ph type="ftr" sz="quarter" idx="11"/>
          </p:nvPr>
        </p:nvSpPr>
        <p:spPr/>
        <p:txBody>
          <a:bodyPr/>
          <a:lstStyle/>
          <a:p>
            <a:pPr>
              <a:defRPr/>
            </a:pPr>
            <a:r>
              <a:rPr lang="fr-FR"/>
              <a:t>ISAE-SUPAERO</a:t>
            </a:r>
            <a:endParaRPr lang="fr-FR" dirty="0"/>
          </a:p>
        </p:txBody>
      </p:sp>
      <p:sp>
        <p:nvSpPr>
          <p:cNvPr id="10" name="Espace réservé du numéro de diapositive 9">
            <a:extLst>
              <a:ext uri="{FF2B5EF4-FFF2-40B4-BE49-F238E27FC236}">
                <a16:creationId xmlns:a16="http://schemas.microsoft.com/office/drawing/2014/main" id="{F35686B6-1D91-1E4B-8294-AE090DC909E7}"/>
              </a:ext>
            </a:extLst>
          </p:cNvPr>
          <p:cNvSpPr>
            <a:spLocks noGrp="1"/>
          </p:cNvSpPr>
          <p:nvPr>
            <p:ph type="sldNum" sz="quarter" idx="12"/>
          </p:nvPr>
        </p:nvSpPr>
        <p:spPr/>
        <p:txBody>
          <a:bodyPr/>
          <a:lstStyle/>
          <a:p>
            <a:pPr>
              <a:defRPr/>
            </a:pPr>
            <a:fld id="{5E177536-18BF-1743-A360-A4663329E682}" type="slidenum">
              <a:rPr lang="fr-FR" smtClean="0"/>
              <a:pPr>
                <a:defRPr/>
              </a:pPr>
              <a:t>2</a:t>
            </a:fld>
            <a:endParaRPr lang="fr-FR"/>
          </a:p>
        </p:txBody>
      </p:sp>
      <p:pic>
        <p:nvPicPr>
          <p:cNvPr id="3" name="Immagine 2">
            <a:extLst>
              <a:ext uri="{FF2B5EF4-FFF2-40B4-BE49-F238E27FC236}">
                <a16:creationId xmlns:a16="http://schemas.microsoft.com/office/drawing/2014/main" id="{1162A287-8BF0-4650-8408-01A12724A6C8}"/>
              </a:ext>
            </a:extLst>
          </p:cNvPr>
          <p:cNvPicPr>
            <a:picLocks noChangeAspect="1"/>
          </p:cNvPicPr>
          <p:nvPr/>
        </p:nvPicPr>
        <p:blipFill>
          <a:blip r:embed="rId2"/>
          <a:stretch>
            <a:fillRect/>
          </a:stretch>
        </p:blipFill>
        <p:spPr>
          <a:xfrm>
            <a:off x="259332" y="2828688"/>
            <a:ext cx="3346648" cy="1840656"/>
          </a:xfrm>
          <a:prstGeom prst="rect">
            <a:avLst/>
          </a:prstGeom>
        </p:spPr>
      </p:pic>
      <p:pic>
        <p:nvPicPr>
          <p:cNvPr id="7" name="Immagine 6">
            <a:extLst>
              <a:ext uri="{FF2B5EF4-FFF2-40B4-BE49-F238E27FC236}">
                <a16:creationId xmlns:a16="http://schemas.microsoft.com/office/drawing/2014/main" id="{4AEEFC98-38A2-47C6-B868-FCCE4D0F0E91}"/>
              </a:ext>
            </a:extLst>
          </p:cNvPr>
          <p:cNvPicPr>
            <a:picLocks noChangeAspect="1"/>
          </p:cNvPicPr>
          <p:nvPr/>
        </p:nvPicPr>
        <p:blipFill>
          <a:blip r:embed="rId3"/>
          <a:stretch>
            <a:fillRect/>
          </a:stretch>
        </p:blipFill>
        <p:spPr>
          <a:xfrm>
            <a:off x="4419165" y="2460052"/>
            <a:ext cx="7513503" cy="2577928"/>
          </a:xfrm>
          <a:prstGeom prst="rect">
            <a:avLst/>
          </a:prstGeom>
        </p:spPr>
      </p:pic>
      <p:cxnSp>
        <p:nvCxnSpPr>
          <p:cNvPr id="11" name="Connettore 2 10">
            <a:extLst>
              <a:ext uri="{FF2B5EF4-FFF2-40B4-BE49-F238E27FC236}">
                <a16:creationId xmlns:a16="http://schemas.microsoft.com/office/drawing/2014/main" id="{1038CC90-369C-49D3-897C-C6F47AA1663C}"/>
              </a:ext>
            </a:extLst>
          </p:cNvPr>
          <p:cNvCxnSpPr>
            <a:cxnSpLocks/>
          </p:cNvCxnSpPr>
          <p:nvPr/>
        </p:nvCxnSpPr>
        <p:spPr>
          <a:xfrm>
            <a:off x="3747982" y="3573016"/>
            <a:ext cx="5812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asellaDiTesto 12">
            <a:extLst>
              <a:ext uri="{FF2B5EF4-FFF2-40B4-BE49-F238E27FC236}">
                <a16:creationId xmlns:a16="http://schemas.microsoft.com/office/drawing/2014/main" id="{D698E8DA-89ED-4FB5-93C3-AAEEEF534FC9}"/>
              </a:ext>
            </a:extLst>
          </p:cNvPr>
          <p:cNvSpPr txBox="1"/>
          <p:nvPr/>
        </p:nvSpPr>
        <p:spPr>
          <a:xfrm>
            <a:off x="1415480" y="4669344"/>
            <a:ext cx="1584176" cy="246221"/>
          </a:xfrm>
          <a:prstGeom prst="rect">
            <a:avLst/>
          </a:prstGeom>
          <a:noFill/>
        </p:spPr>
        <p:txBody>
          <a:bodyPr wrap="square" rtlCol="0">
            <a:spAutoFit/>
          </a:bodyPr>
          <a:lstStyle/>
          <a:p>
            <a:r>
              <a:rPr lang="it-IT" sz="1000" b="1" dirty="0">
                <a:latin typeface="Times New Roman" panose="02020603050405020304" pitchFamily="18" charset="0"/>
                <a:ea typeface="CMU Sans Serif Demi Condensed" panose="02000706000000000000" pitchFamily="2" charset="0"/>
                <a:cs typeface="Times New Roman" panose="02020603050405020304" pitchFamily="18" charset="0"/>
              </a:rPr>
              <a:t>COMPLEX MODEL</a:t>
            </a:r>
          </a:p>
        </p:txBody>
      </p:sp>
      <p:sp>
        <p:nvSpPr>
          <p:cNvPr id="14" name="CasellaDiTesto 13">
            <a:extLst>
              <a:ext uri="{FF2B5EF4-FFF2-40B4-BE49-F238E27FC236}">
                <a16:creationId xmlns:a16="http://schemas.microsoft.com/office/drawing/2014/main" id="{761E1479-07FF-4FAC-9A27-A3B4045BA13F}"/>
              </a:ext>
            </a:extLst>
          </p:cNvPr>
          <p:cNvSpPr txBox="1"/>
          <p:nvPr/>
        </p:nvSpPr>
        <p:spPr>
          <a:xfrm>
            <a:off x="374471" y="1499512"/>
            <a:ext cx="114430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The reduction of computational cost is a subject of major interest in aircraft design.</a:t>
            </a:r>
          </a:p>
        </p:txBody>
      </p:sp>
      <p:sp>
        <p:nvSpPr>
          <p:cNvPr id="2" name="CasellaDiTesto 1">
            <a:extLst>
              <a:ext uri="{FF2B5EF4-FFF2-40B4-BE49-F238E27FC236}">
                <a16:creationId xmlns:a16="http://schemas.microsoft.com/office/drawing/2014/main" id="{41D09188-8882-4936-83E4-8B11011593EA}"/>
              </a:ext>
            </a:extLst>
          </p:cNvPr>
          <p:cNvSpPr txBox="1"/>
          <p:nvPr/>
        </p:nvSpPr>
        <p:spPr>
          <a:xfrm>
            <a:off x="2103766" y="5479565"/>
            <a:ext cx="8640960" cy="738664"/>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Solution approaches: Multifidelity and Surrogate Models.</a:t>
            </a:r>
          </a:p>
          <a:p>
            <a:pPr algn="ctr"/>
            <a:endParaRPr lang="en-US" dirty="0"/>
          </a:p>
        </p:txBody>
      </p:sp>
    </p:spTree>
    <p:extLst>
      <p:ext uri="{BB962C8B-B14F-4D97-AF65-F5344CB8AC3E}">
        <p14:creationId xmlns:p14="http://schemas.microsoft.com/office/powerpoint/2010/main" val="66606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A07003-BF6B-4894-AB7F-7533D87E0D0C}"/>
              </a:ext>
            </a:extLst>
          </p:cNvPr>
          <p:cNvSpPr>
            <a:spLocks noGrp="1"/>
          </p:cNvSpPr>
          <p:nvPr>
            <p:ph type="title"/>
          </p:nvPr>
        </p:nvSpPr>
        <p:spPr/>
        <p:txBody>
          <a:bodyPr>
            <a:normAutofit/>
          </a:bodyPr>
          <a:lstStyle/>
          <a:p>
            <a:r>
              <a:rPr lang="en-US" dirty="0"/>
              <a:t>Summary</a:t>
            </a:r>
          </a:p>
        </p:txBody>
      </p:sp>
      <p:sp>
        <p:nvSpPr>
          <p:cNvPr id="4" name="Segnaposto piè di pagina 3">
            <a:extLst>
              <a:ext uri="{FF2B5EF4-FFF2-40B4-BE49-F238E27FC236}">
                <a16:creationId xmlns:a16="http://schemas.microsoft.com/office/drawing/2014/main" id="{66E0A0CA-D74E-40C4-B6B3-68D944146789}"/>
              </a:ext>
            </a:extLst>
          </p:cNvPr>
          <p:cNvSpPr>
            <a:spLocks noGrp="1"/>
          </p:cNvSpPr>
          <p:nvPr>
            <p:ph type="ftr" sz="quarter" idx="11"/>
          </p:nvPr>
        </p:nvSpPr>
        <p:spPr/>
        <p:txBody>
          <a:bodyPr/>
          <a:lstStyle/>
          <a:p>
            <a:pPr>
              <a:defRPr/>
            </a:pPr>
            <a:r>
              <a:rPr lang="fr-FR"/>
              <a:t>ISAE-SUPAERO</a:t>
            </a:r>
            <a:endParaRPr lang="fr-FR" dirty="0"/>
          </a:p>
        </p:txBody>
      </p:sp>
      <p:sp>
        <p:nvSpPr>
          <p:cNvPr id="5" name="Segnaposto numero diapositiva 4">
            <a:extLst>
              <a:ext uri="{FF2B5EF4-FFF2-40B4-BE49-F238E27FC236}">
                <a16:creationId xmlns:a16="http://schemas.microsoft.com/office/drawing/2014/main" id="{5F614A31-B4D0-4BF9-882E-63E8541C39E6}"/>
              </a:ext>
            </a:extLst>
          </p:cNvPr>
          <p:cNvSpPr>
            <a:spLocks noGrp="1"/>
          </p:cNvSpPr>
          <p:nvPr>
            <p:ph type="sldNum" sz="quarter" idx="12"/>
          </p:nvPr>
        </p:nvSpPr>
        <p:spPr/>
        <p:txBody>
          <a:bodyPr/>
          <a:lstStyle/>
          <a:p>
            <a:pPr>
              <a:defRPr/>
            </a:pPr>
            <a:fld id="{5E177536-18BF-1743-A360-A4663329E682}" type="slidenum">
              <a:rPr lang="en-US" smtClean="0"/>
              <a:pPr>
                <a:defRPr/>
              </a:pPr>
              <a:t>3</a:t>
            </a:fld>
            <a:endParaRPr lang="en-US"/>
          </a:p>
        </p:txBody>
      </p:sp>
      <p:sp>
        <p:nvSpPr>
          <p:cNvPr id="3" name="CasellaDiTesto 2">
            <a:extLst>
              <a:ext uri="{FF2B5EF4-FFF2-40B4-BE49-F238E27FC236}">
                <a16:creationId xmlns:a16="http://schemas.microsoft.com/office/drawing/2014/main" id="{5025C7B4-7598-4398-953D-838118743E74}"/>
              </a:ext>
            </a:extLst>
          </p:cNvPr>
          <p:cNvSpPr txBox="1"/>
          <p:nvPr/>
        </p:nvSpPr>
        <p:spPr>
          <a:xfrm>
            <a:off x="656493" y="1484784"/>
            <a:ext cx="5616624" cy="4455835"/>
          </a:xfrm>
          <a:prstGeom prst="rect">
            <a:avLst/>
          </a:prstGeom>
          <a:noFill/>
        </p:spPr>
        <p:txBody>
          <a:bodyPr wrap="square" rtlCol="0">
            <a:spAutoFit/>
          </a:bodyPr>
          <a:lstStyle/>
          <a:p>
            <a:pPr marL="457200" indent="-457200">
              <a:lnSpc>
                <a:spcPct val="150000"/>
              </a:lnSpc>
              <a:buFont typeface="+mj-lt"/>
              <a:buAutoNum type="arabicPeriod"/>
            </a:pPr>
            <a:r>
              <a:rPr lang="en-US" sz="2400" dirty="0">
                <a:latin typeface="Arial" panose="020B0604020202020204" pitchFamily="34" charset="0"/>
                <a:cs typeface="Arial" panose="020B0604020202020204" pitchFamily="34" charset="0"/>
              </a:rPr>
              <a:t>Black Box Aeroelastic Function</a:t>
            </a:r>
          </a:p>
          <a:p>
            <a:pPr marL="457200" indent="-457200">
              <a:lnSpc>
                <a:spcPct val="150000"/>
              </a:lnSpc>
              <a:buFont typeface="+mj-lt"/>
              <a:buAutoNum type="arabicPeriod"/>
            </a:pPr>
            <a:r>
              <a:rPr lang="en-US" sz="2400" dirty="0">
                <a:latin typeface="Arial" panose="020B0604020202020204" pitchFamily="34" charset="0"/>
                <a:cs typeface="Arial" panose="020B0604020202020204" pitchFamily="34" charset="0"/>
              </a:rPr>
              <a:t>Multifidelity</a:t>
            </a:r>
          </a:p>
          <a:p>
            <a:pPr marL="457200" indent="-457200">
              <a:lnSpc>
                <a:spcPct val="150000"/>
              </a:lnSpc>
              <a:buFont typeface="+mj-lt"/>
              <a:buAutoNum type="arabicPeriod"/>
            </a:pPr>
            <a:r>
              <a:rPr lang="en-US" sz="2400" dirty="0">
                <a:latin typeface="Arial" panose="020B0604020202020204" pitchFamily="34" charset="0"/>
                <a:cs typeface="Arial" panose="020B0604020202020204" pitchFamily="34" charset="0"/>
              </a:rPr>
              <a:t>Surrogate Models</a:t>
            </a:r>
          </a:p>
          <a:p>
            <a:pPr marL="914400" lvl="1" indent="-4572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Kriging</a:t>
            </a:r>
          </a:p>
          <a:p>
            <a:pPr marL="914400" lvl="1" indent="-4572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Co-Kriging</a:t>
            </a:r>
          </a:p>
          <a:p>
            <a:pPr marL="457200" indent="-457200">
              <a:lnSpc>
                <a:spcPct val="150000"/>
              </a:lnSpc>
              <a:buFont typeface="+mj-lt"/>
              <a:buAutoNum type="arabicPeriod"/>
            </a:pPr>
            <a:r>
              <a:rPr lang="en-US" sz="2400" dirty="0">
                <a:latin typeface="Arial" panose="020B0604020202020204" pitchFamily="34" charset="0"/>
                <a:cs typeface="Arial" panose="020B0604020202020204" pitchFamily="34" charset="0"/>
              </a:rPr>
              <a:t>Optimization</a:t>
            </a:r>
          </a:p>
          <a:p>
            <a:pPr marL="457200" indent="-457200">
              <a:lnSpc>
                <a:spcPct val="150000"/>
              </a:lnSpc>
              <a:buFont typeface="+mj-lt"/>
              <a:buAutoNum type="arabicPeriod"/>
            </a:pPr>
            <a:r>
              <a:rPr lang="en-US" sz="2400" dirty="0">
                <a:latin typeface="Arial" panose="020B0604020202020204" pitchFamily="34" charset="0"/>
                <a:cs typeface="Arial" panose="020B0604020202020204" pitchFamily="34" charset="0"/>
              </a:rPr>
              <a:t>SEGOMOE Framework</a:t>
            </a:r>
          </a:p>
          <a:p>
            <a:pPr marL="457200" indent="-457200">
              <a:lnSpc>
                <a:spcPct val="150000"/>
              </a:lnSpc>
              <a:buFont typeface="+mj-lt"/>
              <a:buAutoNum type="arabicPeriod"/>
            </a:pPr>
            <a:r>
              <a:rPr lang="en-US" sz="2400" dirty="0">
                <a:latin typeface="Arial" panose="020B0604020202020204" pitchFamily="34" charset="0"/>
                <a:cs typeface="Arial" panose="020B0604020202020204" pitchFamily="34" charset="0"/>
              </a:rPr>
              <a:t>Future Work</a:t>
            </a:r>
          </a:p>
        </p:txBody>
      </p:sp>
    </p:spTree>
    <p:extLst>
      <p:ext uri="{BB962C8B-B14F-4D97-AF65-F5344CB8AC3E}">
        <p14:creationId xmlns:p14="http://schemas.microsoft.com/office/powerpoint/2010/main" val="417989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8AC0B4-E037-4347-9FAA-60E589CD2C47}"/>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Black Box Aeroelastic Function</a:t>
            </a:r>
            <a:endParaRPr lang="en-US" dirty="0"/>
          </a:p>
        </p:txBody>
      </p:sp>
      <p:sp>
        <p:nvSpPr>
          <p:cNvPr id="4" name="Segnaposto piè di pagina 3">
            <a:extLst>
              <a:ext uri="{FF2B5EF4-FFF2-40B4-BE49-F238E27FC236}">
                <a16:creationId xmlns:a16="http://schemas.microsoft.com/office/drawing/2014/main" id="{1D4132F9-D705-4575-8A90-6CCCAEF47370}"/>
              </a:ext>
            </a:extLst>
          </p:cNvPr>
          <p:cNvSpPr>
            <a:spLocks noGrp="1"/>
          </p:cNvSpPr>
          <p:nvPr>
            <p:ph type="ftr" sz="quarter" idx="11"/>
          </p:nvPr>
        </p:nvSpPr>
        <p:spPr/>
        <p:txBody>
          <a:bodyPr/>
          <a:lstStyle/>
          <a:p>
            <a:pPr>
              <a:defRPr/>
            </a:pPr>
            <a:r>
              <a:rPr lang="fr-FR"/>
              <a:t>ISAE-SUPAERO</a:t>
            </a:r>
            <a:endParaRPr lang="fr-FR" dirty="0"/>
          </a:p>
        </p:txBody>
      </p:sp>
      <p:sp>
        <p:nvSpPr>
          <p:cNvPr id="5" name="Segnaposto numero diapositiva 4">
            <a:extLst>
              <a:ext uri="{FF2B5EF4-FFF2-40B4-BE49-F238E27FC236}">
                <a16:creationId xmlns:a16="http://schemas.microsoft.com/office/drawing/2014/main" id="{E1FD9BBB-25D9-43F7-9BBD-B90C8F77C7CA}"/>
              </a:ext>
            </a:extLst>
          </p:cNvPr>
          <p:cNvSpPr>
            <a:spLocks noGrp="1"/>
          </p:cNvSpPr>
          <p:nvPr>
            <p:ph type="sldNum" sz="quarter" idx="12"/>
          </p:nvPr>
        </p:nvSpPr>
        <p:spPr/>
        <p:txBody>
          <a:bodyPr/>
          <a:lstStyle/>
          <a:p>
            <a:pPr>
              <a:defRPr/>
            </a:pPr>
            <a:fld id="{5E177536-18BF-1743-A360-A4663329E682}" type="slidenum">
              <a:rPr lang="en-US" smtClean="0"/>
              <a:pPr>
                <a:defRPr/>
              </a:pPr>
              <a:t>4</a:t>
            </a:fld>
            <a:endParaRPr lang="en-US"/>
          </a:p>
        </p:txBody>
      </p:sp>
      <p:pic>
        <p:nvPicPr>
          <p:cNvPr id="7" name="Immagine 6">
            <a:extLst>
              <a:ext uri="{FF2B5EF4-FFF2-40B4-BE49-F238E27FC236}">
                <a16:creationId xmlns:a16="http://schemas.microsoft.com/office/drawing/2014/main" id="{DB54DD65-B4CF-40F1-9392-C2E43657094B}"/>
              </a:ext>
            </a:extLst>
          </p:cNvPr>
          <p:cNvPicPr>
            <a:picLocks noChangeAspect="1"/>
          </p:cNvPicPr>
          <p:nvPr/>
        </p:nvPicPr>
        <p:blipFill>
          <a:blip r:embed="rId2"/>
          <a:stretch>
            <a:fillRect/>
          </a:stretch>
        </p:blipFill>
        <p:spPr>
          <a:xfrm>
            <a:off x="6096000" y="2311236"/>
            <a:ext cx="5761345" cy="3536503"/>
          </a:xfrm>
          <a:prstGeom prst="rect">
            <a:avLst/>
          </a:prstGeom>
        </p:spPr>
      </p:pic>
      <p:sp>
        <p:nvSpPr>
          <p:cNvPr id="8" name="CasellaDiTesto 7">
            <a:extLst>
              <a:ext uri="{FF2B5EF4-FFF2-40B4-BE49-F238E27FC236}">
                <a16:creationId xmlns:a16="http://schemas.microsoft.com/office/drawing/2014/main" id="{09DE2337-4BD4-4073-B79A-68764E1718AA}"/>
              </a:ext>
            </a:extLst>
          </p:cNvPr>
          <p:cNvSpPr txBox="1"/>
          <p:nvPr/>
        </p:nvSpPr>
        <p:spPr>
          <a:xfrm>
            <a:off x="726661" y="1340768"/>
            <a:ext cx="11314739"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Fluid-Structure interaction problem is solved in an iterative partitioned approach. </a:t>
            </a:r>
          </a:p>
        </p:txBody>
      </p:sp>
      <p:sp>
        <p:nvSpPr>
          <p:cNvPr id="10" name="CasellaDiTesto 9">
            <a:extLst>
              <a:ext uri="{FF2B5EF4-FFF2-40B4-BE49-F238E27FC236}">
                <a16:creationId xmlns:a16="http://schemas.microsoft.com/office/drawing/2014/main" id="{E4A0ECC0-5C29-4AD1-A66F-35FCE9B38936}"/>
              </a:ext>
            </a:extLst>
          </p:cNvPr>
          <p:cNvSpPr txBox="1"/>
          <p:nvPr/>
        </p:nvSpPr>
        <p:spPr>
          <a:xfrm>
            <a:off x="7968208" y="5789191"/>
            <a:ext cx="331236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OpenMDAO Model</a:t>
            </a:r>
          </a:p>
        </p:txBody>
      </p:sp>
      <p:sp>
        <p:nvSpPr>
          <p:cNvPr id="11" name="CasellaDiTesto 10">
            <a:extLst>
              <a:ext uri="{FF2B5EF4-FFF2-40B4-BE49-F238E27FC236}">
                <a16:creationId xmlns:a16="http://schemas.microsoft.com/office/drawing/2014/main" id="{DD43DFBE-2B02-444F-BCE3-8B4D724F08F2}"/>
              </a:ext>
            </a:extLst>
          </p:cNvPr>
          <p:cNvSpPr txBox="1"/>
          <p:nvPr/>
        </p:nvSpPr>
        <p:spPr>
          <a:xfrm>
            <a:off x="726661" y="3294656"/>
            <a:ext cx="4641688"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Two separate aerodynamics and structural software are coupled together in a unique function.</a:t>
            </a:r>
          </a:p>
        </p:txBody>
      </p:sp>
    </p:spTree>
    <p:extLst>
      <p:ext uri="{BB962C8B-B14F-4D97-AF65-F5344CB8AC3E}">
        <p14:creationId xmlns:p14="http://schemas.microsoft.com/office/powerpoint/2010/main" val="304152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BF0C1B-B216-43E1-B13F-B748ABF33B2D}"/>
              </a:ext>
            </a:extLst>
          </p:cNvPr>
          <p:cNvSpPr>
            <a:spLocks noGrp="1"/>
          </p:cNvSpPr>
          <p:nvPr>
            <p:ph type="title"/>
          </p:nvPr>
        </p:nvSpPr>
        <p:spPr/>
        <p:txBody>
          <a:bodyPr/>
          <a:lstStyle/>
          <a:p>
            <a:r>
              <a:rPr lang="en-US" dirty="0"/>
              <a:t>Multifidelity</a:t>
            </a:r>
          </a:p>
        </p:txBody>
      </p:sp>
      <p:sp>
        <p:nvSpPr>
          <p:cNvPr id="4" name="Segnaposto piè di pagina 3">
            <a:extLst>
              <a:ext uri="{FF2B5EF4-FFF2-40B4-BE49-F238E27FC236}">
                <a16:creationId xmlns:a16="http://schemas.microsoft.com/office/drawing/2014/main" id="{5D585D39-4F3C-46CD-8B95-25EDF61EFD00}"/>
              </a:ext>
            </a:extLst>
          </p:cNvPr>
          <p:cNvSpPr>
            <a:spLocks noGrp="1"/>
          </p:cNvSpPr>
          <p:nvPr>
            <p:ph type="ftr" sz="quarter" idx="11"/>
          </p:nvPr>
        </p:nvSpPr>
        <p:spPr/>
        <p:txBody>
          <a:bodyPr/>
          <a:lstStyle/>
          <a:p>
            <a:pPr>
              <a:defRPr/>
            </a:pPr>
            <a:r>
              <a:rPr lang="fr-FR"/>
              <a:t>ISAE-SUPAERO</a:t>
            </a:r>
            <a:endParaRPr lang="fr-FR" dirty="0"/>
          </a:p>
        </p:txBody>
      </p:sp>
      <p:sp>
        <p:nvSpPr>
          <p:cNvPr id="5" name="Segnaposto numero diapositiva 4">
            <a:extLst>
              <a:ext uri="{FF2B5EF4-FFF2-40B4-BE49-F238E27FC236}">
                <a16:creationId xmlns:a16="http://schemas.microsoft.com/office/drawing/2014/main" id="{E04656AE-4924-40AB-BED1-AD13C063FDA3}"/>
              </a:ext>
            </a:extLst>
          </p:cNvPr>
          <p:cNvSpPr>
            <a:spLocks noGrp="1"/>
          </p:cNvSpPr>
          <p:nvPr>
            <p:ph type="sldNum" sz="quarter" idx="12"/>
          </p:nvPr>
        </p:nvSpPr>
        <p:spPr/>
        <p:txBody>
          <a:bodyPr/>
          <a:lstStyle/>
          <a:p>
            <a:pPr>
              <a:defRPr/>
            </a:pPr>
            <a:fld id="{5E177536-18BF-1743-A360-A4663329E682}" type="slidenum">
              <a:rPr lang="en-US" smtClean="0"/>
              <a:pPr>
                <a:defRPr/>
              </a:pPr>
              <a:t>5</a:t>
            </a:fld>
            <a:endParaRPr lang="en-US"/>
          </a:p>
        </p:txBody>
      </p:sp>
      <p:sp>
        <p:nvSpPr>
          <p:cNvPr id="6" name="CasellaDiTesto 5">
            <a:extLst>
              <a:ext uri="{FF2B5EF4-FFF2-40B4-BE49-F238E27FC236}">
                <a16:creationId xmlns:a16="http://schemas.microsoft.com/office/drawing/2014/main" id="{CC077FBA-C593-4C71-857E-31F1CE4E418F}"/>
              </a:ext>
            </a:extLst>
          </p:cNvPr>
          <p:cNvSpPr txBox="1"/>
          <p:nvPr/>
        </p:nvSpPr>
        <p:spPr>
          <a:xfrm>
            <a:off x="1815734" y="1566643"/>
            <a:ext cx="9217024"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The employment of functions with different accuracy and computational time can speed up the design process.</a:t>
            </a:r>
          </a:p>
        </p:txBody>
      </p:sp>
      <p:sp>
        <p:nvSpPr>
          <p:cNvPr id="7" name="CasellaDiTesto 6">
            <a:extLst>
              <a:ext uri="{FF2B5EF4-FFF2-40B4-BE49-F238E27FC236}">
                <a16:creationId xmlns:a16="http://schemas.microsoft.com/office/drawing/2014/main" id="{6FAE229B-B91E-4595-BEAB-2F6A5D690FF0}"/>
              </a:ext>
            </a:extLst>
          </p:cNvPr>
          <p:cNvSpPr txBox="1"/>
          <p:nvPr/>
        </p:nvSpPr>
        <p:spPr>
          <a:xfrm>
            <a:off x="359785" y="2651569"/>
            <a:ext cx="5544616" cy="2793842"/>
          </a:xfrm>
          <a:prstGeom prst="rect">
            <a:avLst/>
          </a:prstGeom>
          <a:noFill/>
        </p:spPr>
        <p:txBody>
          <a:bodyPr wrap="square" rtlCol="0">
            <a:spAutoFit/>
          </a:bodyPr>
          <a:lstStyle/>
          <a:p>
            <a:pPr>
              <a:lnSpc>
                <a:spcPct val="150000"/>
              </a:lnSpc>
            </a:pPr>
            <a:r>
              <a:rPr lang="en-US" sz="2400" dirty="0">
                <a:latin typeface="Arial" panose="020B0604020202020204" pitchFamily="34" charset="0"/>
                <a:cs typeface="Arial" panose="020B0604020202020204" pitchFamily="34" charset="0"/>
              </a:rPr>
              <a:t>Examples:</a:t>
            </a: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High and Low fidelity software</a:t>
            </a: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Relaxed convergence criterion</a:t>
            </a: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Various mesh resolutions</a:t>
            </a: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Experiments</a:t>
            </a:r>
          </a:p>
        </p:txBody>
      </p:sp>
      <p:pic>
        <p:nvPicPr>
          <p:cNvPr id="11" name="Immagine 10">
            <a:extLst>
              <a:ext uri="{FF2B5EF4-FFF2-40B4-BE49-F238E27FC236}">
                <a16:creationId xmlns:a16="http://schemas.microsoft.com/office/drawing/2014/main" id="{B8E7DC2A-5237-4C4E-8356-6AEE387EAA2B}"/>
              </a:ext>
            </a:extLst>
          </p:cNvPr>
          <p:cNvPicPr>
            <a:picLocks noChangeAspect="1"/>
          </p:cNvPicPr>
          <p:nvPr/>
        </p:nvPicPr>
        <p:blipFill>
          <a:blip r:embed="rId3"/>
          <a:stretch>
            <a:fillRect/>
          </a:stretch>
        </p:blipFill>
        <p:spPr>
          <a:xfrm>
            <a:off x="8035136" y="2651569"/>
            <a:ext cx="4016598" cy="2239844"/>
          </a:xfrm>
          <a:prstGeom prst="rect">
            <a:avLst/>
          </a:prstGeom>
        </p:spPr>
      </p:pic>
      <p:pic>
        <p:nvPicPr>
          <p:cNvPr id="13" name="Immagine 12">
            <a:extLst>
              <a:ext uri="{FF2B5EF4-FFF2-40B4-BE49-F238E27FC236}">
                <a16:creationId xmlns:a16="http://schemas.microsoft.com/office/drawing/2014/main" id="{62EA9910-BE70-42A4-BA01-210D9CD18111}"/>
              </a:ext>
            </a:extLst>
          </p:cNvPr>
          <p:cNvPicPr>
            <a:picLocks noChangeAspect="1"/>
          </p:cNvPicPr>
          <p:nvPr/>
        </p:nvPicPr>
        <p:blipFill>
          <a:blip r:embed="rId4"/>
          <a:stretch>
            <a:fillRect/>
          </a:stretch>
        </p:blipFill>
        <p:spPr>
          <a:xfrm>
            <a:off x="8254656" y="4946496"/>
            <a:ext cx="3577559" cy="1739727"/>
          </a:xfrm>
          <a:prstGeom prst="rect">
            <a:avLst/>
          </a:prstGeom>
        </p:spPr>
      </p:pic>
      <p:pic>
        <p:nvPicPr>
          <p:cNvPr id="9" name="Immagine 8">
            <a:extLst>
              <a:ext uri="{FF2B5EF4-FFF2-40B4-BE49-F238E27FC236}">
                <a16:creationId xmlns:a16="http://schemas.microsoft.com/office/drawing/2014/main" id="{5DC32293-F5B2-40BF-B90E-C3826B8E0AD5}"/>
              </a:ext>
            </a:extLst>
          </p:cNvPr>
          <p:cNvPicPr>
            <a:picLocks noChangeAspect="1"/>
          </p:cNvPicPr>
          <p:nvPr/>
        </p:nvPicPr>
        <p:blipFill>
          <a:blip r:embed="rId5"/>
          <a:stretch>
            <a:fillRect/>
          </a:stretch>
        </p:blipFill>
        <p:spPr>
          <a:xfrm>
            <a:off x="5301194" y="3060625"/>
            <a:ext cx="2953462" cy="2344018"/>
          </a:xfrm>
          <a:prstGeom prst="rect">
            <a:avLst/>
          </a:prstGeom>
        </p:spPr>
      </p:pic>
    </p:spTree>
    <p:extLst>
      <p:ext uri="{BB962C8B-B14F-4D97-AF65-F5344CB8AC3E}">
        <p14:creationId xmlns:p14="http://schemas.microsoft.com/office/powerpoint/2010/main" val="333290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ACA1F8-BCF0-4E17-A831-5BB4D11476C8}"/>
              </a:ext>
            </a:extLst>
          </p:cNvPr>
          <p:cNvSpPr>
            <a:spLocks noGrp="1"/>
          </p:cNvSpPr>
          <p:nvPr>
            <p:ph type="title"/>
          </p:nvPr>
        </p:nvSpPr>
        <p:spPr/>
        <p:txBody>
          <a:bodyPr/>
          <a:lstStyle/>
          <a:p>
            <a:r>
              <a:rPr lang="en-US" dirty="0"/>
              <a:t>Surrogate Model</a:t>
            </a:r>
          </a:p>
        </p:txBody>
      </p:sp>
      <p:sp>
        <p:nvSpPr>
          <p:cNvPr id="4" name="Segnaposto piè di pagina 3">
            <a:extLst>
              <a:ext uri="{FF2B5EF4-FFF2-40B4-BE49-F238E27FC236}">
                <a16:creationId xmlns:a16="http://schemas.microsoft.com/office/drawing/2014/main" id="{6F31C663-E939-448B-A6B8-7B9D90848A1D}"/>
              </a:ext>
            </a:extLst>
          </p:cNvPr>
          <p:cNvSpPr>
            <a:spLocks noGrp="1"/>
          </p:cNvSpPr>
          <p:nvPr>
            <p:ph type="ftr" sz="quarter" idx="11"/>
          </p:nvPr>
        </p:nvSpPr>
        <p:spPr>
          <a:xfrm>
            <a:off x="3989719" y="6492875"/>
            <a:ext cx="4114800" cy="365125"/>
          </a:xfrm>
        </p:spPr>
        <p:txBody>
          <a:bodyPr/>
          <a:lstStyle/>
          <a:p>
            <a:pPr>
              <a:defRPr/>
            </a:pPr>
            <a:r>
              <a:rPr lang="fr-FR" dirty="0"/>
              <a:t>ISAE-SUPAERO</a:t>
            </a:r>
          </a:p>
        </p:txBody>
      </p:sp>
      <p:sp>
        <p:nvSpPr>
          <p:cNvPr id="5" name="Segnaposto numero diapositiva 4">
            <a:extLst>
              <a:ext uri="{FF2B5EF4-FFF2-40B4-BE49-F238E27FC236}">
                <a16:creationId xmlns:a16="http://schemas.microsoft.com/office/drawing/2014/main" id="{3C493108-425D-45F9-BA5E-9F8B3E9B08CB}"/>
              </a:ext>
            </a:extLst>
          </p:cNvPr>
          <p:cNvSpPr>
            <a:spLocks noGrp="1"/>
          </p:cNvSpPr>
          <p:nvPr>
            <p:ph type="sldNum" sz="quarter" idx="12"/>
          </p:nvPr>
        </p:nvSpPr>
        <p:spPr/>
        <p:txBody>
          <a:bodyPr/>
          <a:lstStyle/>
          <a:p>
            <a:pPr>
              <a:defRPr/>
            </a:pPr>
            <a:fld id="{5E177536-18BF-1743-A360-A4663329E682}" type="slidenum">
              <a:rPr lang="en-US" smtClean="0"/>
              <a:pPr>
                <a:defRPr/>
              </a:pPr>
              <a:t>6</a:t>
            </a:fld>
            <a:endParaRPr lang="en-US"/>
          </a:p>
        </p:txBody>
      </p:sp>
      <p:sp>
        <p:nvSpPr>
          <p:cNvPr id="7" name="CasellaDiTesto 6">
            <a:extLst>
              <a:ext uri="{FF2B5EF4-FFF2-40B4-BE49-F238E27FC236}">
                <a16:creationId xmlns:a16="http://schemas.microsoft.com/office/drawing/2014/main" id="{9DB57470-0326-45BF-849D-455B66853B7C}"/>
              </a:ext>
            </a:extLst>
          </p:cNvPr>
          <p:cNvSpPr txBox="1"/>
          <p:nvPr/>
        </p:nvSpPr>
        <p:spPr>
          <a:xfrm>
            <a:off x="2963652" y="1556792"/>
            <a:ext cx="6264696"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Computational cost is decreased analyzing a surrogate model of the real function.</a:t>
            </a:r>
          </a:p>
        </p:txBody>
      </p:sp>
      <p:pic>
        <p:nvPicPr>
          <p:cNvPr id="9" name="Immagine 8">
            <a:extLst>
              <a:ext uri="{FF2B5EF4-FFF2-40B4-BE49-F238E27FC236}">
                <a16:creationId xmlns:a16="http://schemas.microsoft.com/office/drawing/2014/main" id="{51811548-58DE-46D5-9E84-2D2A6F45F776}"/>
              </a:ext>
            </a:extLst>
          </p:cNvPr>
          <p:cNvPicPr>
            <a:picLocks noChangeAspect="1"/>
          </p:cNvPicPr>
          <p:nvPr/>
        </p:nvPicPr>
        <p:blipFill>
          <a:blip r:embed="rId2"/>
          <a:stretch>
            <a:fillRect/>
          </a:stretch>
        </p:blipFill>
        <p:spPr>
          <a:xfrm>
            <a:off x="1828725" y="3071437"/>
            <a:ext cx="2162983" cy="2155285"/>
          </a:xfrm>
          <a:prstGeom prst="rect">
            <a:avLst/>
          </a:prstGeom>
        </p:spPr>
      </p:pic>
      <p:cxnSp>
        <p:nvCxnSpPr>
          <p:cNvPr id="11" name="Connettore 2 10">
            <a:extLst>
              <a:ext uri="{FF2B5EF4-FFF2-40B4-BE49-F238E27FC236}">
                <a16:creationId xmlns:a16="http://schemas.microsoft.com/office/drawing/2014/main" id="{0688C2A5-0A35-4544-8A1C-55D636E49CF4}"/>
              </a:ext>
            </a:extLst>
          </p:cNvPr>
          <p:cNvCxnSpPr/>
          <p:nvPr/>
        </p:nvCxnSpPr>
        <p:spPr>
          <a:xfrm>
            <a:off x="5303912" y="4149080"/>
            <a:ext cx="1008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Immagine 13">
            <a:extLst>
              <a:ext uri="{FF2B5EF4-FFF2-40B4-BE49-F238E27FC236}">
                <a16:creationId xmlns:a16="http://schemas.microsoft.com/office/drawing/2014/main" id="{40308172-0F02-433C-B69B-EB26B9887BFC}"/>
              </a:ext>
            </a:extLst>
          </p:cNvPr>
          <p:cNvPicPr>
            <a:picLocks noChangeAspect="1"/>
          </p:cNvPicPr>
          <p:nvPr/>
        </p:nvPicPr>
        <p:blipFill>
          <a:blip r:embed="rId3"/>
          <a:stretch>
            <a:fillRect/>
          </a:stretch>
        </p:blipFill>
        <p:spPr>
          <a:xfrm>
            <a:off x="7624228" y="2892034"/>
            <a:ext cx="3305088" cy="2370282"/>
          </a:xfrm>
          <a:prstGeom prst="rect">
            <a:avLst/>
          </a:prstGeom>
        </p:spPr>
      </p:pic>
      <p:sp>
        <p:nvSpPr>
          <p:cNvPr id="15" name="CasellaDiTesto 14">
            <a:extLst>
              <a:ext uri="{FF2B5EF4-FFF2-40B4-BE49-F238E27FC236}">
                <a16:creationId xmlns:a16="http://schemas.microsoft.com/office/drawing/2014/main" id="{CA3A309C-1164-4B49-9AE9-4D164C8F75E5}"/>
              </a:ext>
            </a:extLst>
          </p:cNvPr>
          <p:cNvSpPr txBox="1"/>
          <p:nvPr/>
        </p:nvSpPr>
        <p:spPr>
          <a:xfrm>
            <a:off x="1830540" y="5358636"/>
            <a:ext cx="381642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DOE Sampling</a:t>
            </a:r>
          </a:p>
          <a:p>
            <a:r>
              <a:rPr lang="en-US" dirty="0">
                <a:latin typeface="Arial" panose="020B0604020202020204" pitchFamily="34" charset="0"/>
                <a:cs typeface="Arial" panose="020B0604020202020204" pitchFamily="34" charset="0"/>
              </a:rPr>
              <a:t>Ex. LHS</a:t>
            </a:r>
          </a:p>
        </p:txBody>
      </p:sp>
      <p:sp>
        <p:nvSpPr>
          <p:cNvPr id="17" name="CasellaDiTesto 16">
            <a:extLst>
              <a:ext uri="{FF2B5EF4-FFF2-40B4-BE49-F238E27FC236}">
                <a16:creationId xmlns:a16="http://schemas.microsoft.com/office/drawing/2014/main" id="{5561698E-DF6A-4978-83BB-A85A51466A65}"/>
              </a:ext>
            </a:extLst>
          </p:cNvPr>
          <p:cNvSpPr txBox="1"/>
          <p:nvPr/>
        </p:nvSpPr>
        <p:spPr>
          <a:xfrm>
            <a:off x="7624228" y="5358636"/>
            <a:ext cx="338437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Interpolation</a:t>
            </a:r>
          </a:p>
          <a:p>
            <a:r>
              <a:rPr lang="en-US" dirty="0">
                <a:latin typeface="Arial" panose="020B0604020202020204" pitchFamily="34" charset="0"/>
                <a:cs typeface="Arial" panose="020B0604020202020204" pitchFamily="34" charset="0"/>
              </a:rPr>
              <a:t>Ex. Kriging, Co-Kriging</a:t>
            </a:r>
          </a:p>
        </p:txBody>
      </p:sp>
    </p:spTree>
    <p:extLst>
      <p:ext uri="{BB962C8B-B14F-4D97-AF65-F5344CB8AC3E}">
        <p14:creationId xmlns:p14="http://schemas.microsoft.com/office/powerpoint/2010/main" val="2402869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E5D91D-A406-4C9A-892D-EB447EF0A110}"/>
              </a:ext>
            </a:extLst>
          </p:cNvPr>
          <p:cNvSpPr>
            <a:spLocks noGrp="1"/>
          </p:cNvSpPr>
          <p:nvPr>
            <p:ph type="title"/>
          </p:nvPr>
        </p:nvSpPr>
        <p:spPr/>
        <p:txBody>
          <a:bodyPr/>
          <a:lstStyle/>
          <a:p>
            <a:r>
              <a:rPr lang="en-US" dirty="0"/>
              <a:t>Surrogate Model</a:t>
            </a:r>
          </a:p>
        </p:txBody>
      </p:sp>
      <p:sp>
        <p:nvSpPr>
          <p:cNvPr id="4" name="Segnaposto piè di pagina 3">
            <a:extLst>
              <a:ext uri="{FF2B5EF4-FFF2-40B4-BE49-F238E27FC236}">
                <a16:creationId xmlns:a16="http://schemas.microsoft.com/office/drawing/2014/main" id="{3017385C-30D2-423B-8C10-55D7BB529F25}"/>
              </a:ext>
            </a:extLst>
          </p:cNvPr>
          <p:cNvSpPr>
            <a:spLocks noGrp="1"/>
          </p:cNvSpPr>
          <p:nvPr>
            <p:ph type="ftr" sz="quarter" idx="11"/>
          </p:nvPr>
        </p:nvSpPr>
        <p:spPr/>
        <p:txBody>
          <a:bodyPr/>
          <a:lstStyle/>
          <a:p>
            <a:pPr>
              <a:defRPr/>
            </a:pPr>
            <a:r>
              <a:rPr lang="fr-FR"/>
              <a:t>ISAE-SUPAERO</a:t>
            </a:r>
            <a:endParaRPr lang="fr-FR" dirty="0"/>
          </a:p>
        </p:txBody>
      </p:sp>
      <p:sp>
        <p:nvSpPr>
          <p:cNvPr id="5" name="Segnaposto numero diapositiva 4">
            <a:extLst>
              <a:ext uri="{FF2B5EF4-FFF2-40B4-BE49-F238E27FC236}">
                <a16:creationId xmlns:a16="http://schemas.microsoft.com/office/drawing/2014/main" id="{66883EB4-0676-4684-A17B-A43FC21AB6A0}"/>
              </a:ext>
            </a:extLst>
          </p:cNvPr>
          <p:cNvSpPr>
            <a:spLocks noGrp="1"/>
          </p:cNvSpPr>
          <p:nvPr>
            <p:ph type="sldNum" sz="quarter" idx="12"/>
          </p:nvPr>
        </p:nvSpPr>
        <p:spPr/>
        <p:txBody>
          <a:bodyPr/>
          <a:lstStyle/>
          <a:p>
            <a:pPr>
              <a:defRPr/>
            </a:pPr>
            <a:fld id="{5E177536-18BF-1743-A360-A4663329E682}" type="slidenum">
              <a:rPr lang="en-US" smtClean="0"/>
              <a:pPr>
                <a:defRPr/>
              </a:pPr>
              <a:t>7</a:t>
            </a:fld>
            <a:endParaRPr lang="en-US"/>
          </a:p>
        </p:txBody>
      </p:sp>
      <p:sp>
        <p:nvSpPr>
          <p:cNvPr id="6" name="CasellaDiTesto 5">
            <a:extLst>
              <a:ext uri="{FF2B5EF4-FFF2-40B4-BE49-F238E27FC236}">
                <a16:creationId xmlns:a16="http://schemas.microsoft.com/office/drawing/2014/main" id="{643A2738-B862-4B87-B570-5056867E1546}"/>
              </a:ext>
            </a:extLst>
          </p:cNvPr>
          <p:cNvSpPr txBox="1"/>
          <p:nvPr/>
        </p:nvSpPr>
        <p:spPr>
          <a:xfrm>
            <a:off x="1019436" y="1462480"/>
            <a:ext cx="10153128"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Kriging interpolation fits data to a Gaussian Process with constant mean and a defined covariance.</a:t>
            </a:r>
          </a:p>
        </p:txBody>
      </p:sp>
      <p:sp>
        <p:nvSpPr>
          <p:cNvPr id="7" name="CasellaDiTesto 6">
            <a:extLst>
              <a:ext uri="{FF2B5EF4-FFF2-40B4-BE49-F238E27FC236}">
                <a16:creationId xmlns:a16="http://schemas.microsoft.com/office/drawing/2014/main" id="{A50A683B-9828-49C6-8644-254F0E838CB0}"/>
              </a:ext>
            </a:extLst>
          </p:cNvPr>
          <p:cNvSpPr txBox="1"/>
          <p:nvPr/>
        </p:nvSpPr>
        <p:spPr>
          <a:xfrm>
            <a:off x="1604501" y="5432611"/>
            <a:ext cx="8982998"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Uncertainty on the prediction is zero in the sampled points and increases with distance.</a:t>
            </a:r>
          </a:p>
        </p:txBody>
      </p:sp>
      <p:pic>
        <p:nvPicPr>
          <p:cNvPr id="9" name="Immagine 8">
            <a:extLst>
              <a:ext uri="{FF2B5EF4-FFF2-40B4-BE49-F238E27FC236}">
                <a16:creationId xmlns:a16="http://schemas.microsoft.com/office/drawing/2014/main" id="{D3F5BDB5-4E44-4DB8-AE4B-5E206BCFC94E}"/>
              </a:ext>
            </a:extLst>
          </p:cNvPr>
          <p:cNvPicPr>
            <a:picLocks noChangeAspect="1"/>
          </p:cNvPicPr>
          <p:nvPr/>
        </p:nvPicPr>
        <p:blipFill>
          <a:blip r:embed="rId2"/>
          <a:stretch>
            <a:fillRect/>
          </a:stretch>
        </p:blipFill>
        <p:spPr>
          <a:xfrm>
            <a:off x="335360" y="3316955"/>
            <a:ext cx="6771499" cy="1092177"/>
          </a:xfrm>
          <a:prstGeom prst="rect">
            <a:avLst/>
          </a:prstGeom>
        </p:spPr>
      </p:pic>
      <p:pic>
        <p:nvPicPr>
          <p:cNvPr id="11" name="Immagine 10">
            <a:extLst>
              <a:ext uri="{FF2B5EF4-FFF2-40B4-BE49-F238E27FC236}">
                <a16:creationId xmlns:a16="http://schemas.microsoft.com/office/drawing/2014/main" id="{94D52A60-E830-4101-A533-81E05ECF1590}"/>
              </a:ext>
            </a:extLst>
          </p:cNvPr>
          <p:cNvPicPr>
            <a:picLocks noChangeAspect="1"/>
          </p:cNvPicPr>
          <p:nvPr/>
        </p:nvPicPr>
        <p:blipFill>
          <a:blip r:embed="rId3"/>
          <a:stretch>
            <a:fillRect/>
          </a:stretch>
        </p:blipFill>
        <p:spPr>
          <a:xfrm>
            <a:off x="7608168" y="2343594"/>
            <a:ext cx="3934374" cy="3038899"/>
          </a:xfrm>
          <a:prstGeom prst="rect">
            <a:avLst/>
          </a:prstGeom>
        </p:spPr>
      </p:pic>
    </p:spTree>
    <p:extLst>
      <p:ext uri="{BB962C8B-B14F-4D97-AF65-F5344CB8AC3E}">
        <p14:creationId xmlns:p14="http://schemas.microsoft.com/office/powerpoint/2010/main" val="260392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a:extLst>
              <a:ext uri="{FF2B5EF4-FFF2-40B4-BE49-F238E27FC236}">
                <a16:creationId xmlns:a16="http://schemas.microsoft.com/office/drawing/2014/main" id="{6037A658-14C7-4553-B0E2-0A56BD764D49}"/>
              </a:ext>
            </a:extLst>
          </p:cNvPr>
          <p:cNvPicPr>
            <a:picLocks noChangeAspect="1"/>
          </p:cNvPicPr>
          <p:nvPr/>
        </p:nvPicPr>
        <p:blipFill>
          <a:blip r:embed="rId2"/>
          <a:stretch>
            <a:fillRect/>
          </a:stretch>
        </p:blipFill>
        <p:spPr>
          <a:xfrm>
            <a:off x="767408" y="2787601"/>
            <a:ext cx="4569966" cy="737091"/>
          </a:xfrm>
          <a:prstGeom prst="rect">
            <a:avLst/>
          </a:prstGeom>
        </p:spPr>
      </p:pic>
      <p:sp>
        <p:nvSpPr>
          <p:cNvPr id="2" name="Titolo 1">
            <a:extLst>
              <a:ext uri="{FF2B5EF4-FFF2-40B4-BE49-F238E27FC236}">
                <a16:creationId xmlns:a16="http://schemas.microsoft.com/office/drawing/2014/main" id="{FAE5D91D-A406-4C9A-892D-EB447EF0A110}"/>
              </a:ext>
            </a:extLst>
          </p:cNvPr>
          <p:cNvSpPr>
            <a:spLocks noGrp="1"/>
          </p:cNvSpPr>
          <p:nvPr>
            <p:ph type="title"/>
          </p:nvPr>
        </p:nvSpPr>
        <p:spPr/>
        <p:txBody>
          <a:bodyPr/>
          <a:lstStyle/>
          <a:p>
            <a:r>
              <a:rPr lang="en-US" dirty="0"/>
              <a:t>Surrogate Model</a:t>
            </a:r>
          </a:p>
        </p:txBody>
      </p:sp>
      <p:sp>
        <p:nvSpPr>
          <p:cNvPr id="4" name="Segnaposto piè di pagina 3">
            <a:extLst>
              <a:ext uri="{FF2B5EF4-FFF2-40B4-BE49-F238E27FC236}">
                <a16:creationId xmlns:a16="http://schemas.microsoft.com/office/drawing/2014/main" id="{3017385C-30D2-423B-8C10-55D7BB529F25}"/>
              </a:ext>
            </a:extLst>
          </p:cNvPr>
          <p:cNvSpPr>
            <a:spLocks noGrp="1"/>
          </p:cNvSpPr>
          <p:nvPr>
            <p:ph type="ftr" sz="quarter" idx="11"/>
          </p:nvPr>
        </p:nvSpPr>
        <p:spPr/>
        <p:txBody>
          <a:bodyPr/>
          <a:lstStyle/>
          <a:p>
            <a:pPr>
              <a:defRPr/>
            </a:pPr>
            <a:r>
              <a:rPr lang="fr-FR"/>
              <a:t>ISAE-SUPAERO</a:t>
            </a:r>
            <a:endParaRPr lang="fr-FR" dirty="0"/>
          </a:p>
        </p:txBody>
      </p:sp>
      <p:sp>
        <p:nvSpPr>
          <p:cNvPr id="5" name="Segnaposto numero diapositiva 4">
            <a:extLst>
              <a:ext uri="{FF2B5EF4-FFF2-40B4-BE49-F238E27FC236}">
                <a16:creationId xmlns:a16="http://schemas.microsoft.com/office/drawing/2014/main" id="{66883EB4-0676-4684-A17B-A43FC21AB6A0}"/>
              </a:ext>
            </a:extLst>
          </p:cNvPr>
          <p:cNvSpPr>
            <a:spLocks noGrp="1"/>
          </p:cNvSpPr>
          <p:nvPr>
            <p:ph type="sldNum" sz="quarter" idx="12"/>
          </p:nvPr>
        </p:nvSpPr>
        <p:spPr/>
        <p:txBody>
          <a:bodyPr/>
          <a:lstStyle/>
          <a:p>
            <a:pPr>
              <a:defRPr/>
            </a:pPr>
            <a:fld id="{5E177536-18BF-1743-A360-A4663329E682}" type="slidenum">
              <a:rPr lang="en-US" smtClean="0"/>
              <a:pPr>
                <a:defRPr/>
              </a:pPr>
              <a:t>8</a:t>
            </a:fld>
            <a:endParaRPr lang="en-US"/>
          </a:p>
        </p:txBody>
      </p:sp>
      <p:sp>
        <p:nvSpPr>
          <p:cNvPr id="3" name="CasellaDiTesto 2">
            <a:extLst>
              <a:ext uri="{FF2B5EF4-FFF2-40B4-BE49-F238E27FC236}">
                <a16:creationId xmlns:a16="http://schemas.microsoft.com/office/drawing/2014/main" id="{9659E7CE-26B7-4245-A10A-D92842F743E1}"/>
              </a:ext>
            </a:extLst>
          </p:cNvPr>
          <p:cNvSpPr txBox="1"/>
          <p:nvPr/>
        </p:nvSpPr>
        <p:spPr>
          <a:xfrm>
            <a:off x="2135560" y="1501702"/>
            <a:ext cx="7920880"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Co-Kriging interpolation takes into account data from two sources of different fidelity.</a:t>
            </a:r>
          </a:p>
        </p:txBody>
      </p:sp>
      <p:sp>
        <p:nvSpPr>
          <p:cNvPr id="7" name="CasellaDiTesto 6">
            <a:extLst>
              <a:ext uri="{FF2B5EF4-FFF2-40B4-BE49-F238E27FC236}">
                <a16:creationId xmlns:a16="http://schemas.microsoft.com/office/drawing/2014/main" id="{B9A5BFE5-BCF4-47F9-AED4-CF738256E2BE}"/>
              </a:ext>
            </a:extLst>
          </p:cNvPr>
          <p:cNvSpPr txBox="1"/>
          <p:nvPr/>
        </p:nvSpPr>
        <p:spPr>
          <a:xfrm>
            <a:off x="767408" y="3411358"/>
            <a:ext cx="4032448"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prediction is based on the error between the High and Low Fidelity models.</a:t>
            </a:r>
          </a:p>
        </p:txBody>
      </p:sp>
      <p:sp>
        <p:nvSpPr>
          <p:cNvPr id="8" name="CasellaDiTesto 7">
            <a:extLst>
              <a:ext uri="{FF2B5EF4-FFF2-40B4-BE49-F238E27FC236}">
                <a16:creationId xmlns:a16="http://schemas.microsoft.com/office/drawing/2014/main" id="{8D1A2C01-2813-47F1-9CB1-C7A8F9323FC8}"/>
              </a:ext>
            </a:extLst>
          </p:cNvPr>
          <p:cNvSpPr txBox="1"/>
          <p:nvPr/>
        </p:nvSpPr>
        <p:spPr>
          <a:xfrm>
            <a:off x="3052391" y="4543359"/>
            <a:ext cx="3816424"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Then a lower number of HF evaluations is required to build the surrogate model</a:t>
            </a:r>
            <a:r>
              <a:rPr lang="en-US" dirty="0"/>
              <a:t>.</a:t>
            </a:r>
          </a:p>
        </p:txBody>
      </p:sp>
      <p:pic>
        <p:nvPicPr>
          <p:cNvPr id="10" name="Immagine 9">
            <a:extLst>
              <a:ext uri="{FF2B5EF4-FFF2-40B4-BE49-F238E27FC236}">
                <a16:creationId xmlns:a16="http://schemas.microsoft.com/office/drawing/2014/main" id="{06D83560-6B89-478C-891D-FFC512D6E1F8}"/>
              </a:ext>
            </a:extLst>
          </p:cNvPr>
          <p:cNvPicPr>
            <a:picLocks noChangeAspect="1"/>
          </p:cNvPicPr>
          <p:nvPr/>
        </p:nvPicPr>
        <p:blipFill>
          <a:blip r:embed="rId3"/>
          <a:stretch>
            <a:fillRect/>
          </a:stretch>
        </p:blipFill>
        <p:spPr>
          <a:xfrm>
            <a:off x="6744072" y="2605430"/>
            <a:ext cx="4964125" cy="3790197"/>
          </a:xfrm>
          <a:prstGeom prst="rect">
            <a:avLst/>
          </a:prstGeom>
        </p:spPr>
      </p:pic>
    </p:spTree>
    <p:extLst>
      <p:ext uri="{BB962C8B-B14F-4D97-AF65-F5344CB8AC3E}">
        <p14:creationId xmlns:p14="http://schemas.microsoft.com/office/powerpoint/2010/main" val="51020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F88DE1-E466-4FDD-853F-AD1255D8EA5D}"/>
              </a:ext>
            </a:extLst>
          </p:cNvPr>
          <p:cNvSpPr>
            <a:spLocks noGrp="1"/>
          </p:cNvSpPr>
          <p:nvPr>
            <p:ph type="title"/>
          </p:nvPr>
        </p:nvSpPr>
        <p:spPr/>
        <p:txBody>
          <a:bodyPr/>
          <a:lstStyle/>
          <a:p>
            <a:r>
              <a:rPr lang="en-US" dirty="0"/>
              <a:t>Optimization</a:t>
            </a:r>
          </a:p>
        </p:txBody>
      </p:sp>
      <p:sp>
        <p:nvSpPr>
          <p:cNvPr id="4" name="Segnaposto piè di pagina 3">
            <a:extLst>
              <a:ext uri="{FF2B5EF4-FFF2-40B4-BE49-F238E27FC236}">
                <a16:creationId xmlns:a16="http://schemas.microsoft.com/office/drawing/2014/main" id="{0A774B51-6933-4B88-B378-82C3B93D33E8}"/>
              </a:ext>
            </a:extLst>
          </p:cNvPr>
          <p:cNvSpPr>
            <a:spLocks noGrp="1"/>
          </p:cNvSpPr>
          <p:nvPr>
            <p:ph type="ftr" sz="quarter" idx="11"/>
          </p:nvPr>
        </p:nvSpPr>
        <p:spPr/>
        <p:txBody>
          <a:bodyPr/>
          <a:lstStyle/>
          <a:p>
            <a:pPr>
              <a:defRPr/>
            </a:pPr>
            <a:r>
              <a:rPr lang="fr-FR"/>
              <a:t>ISAE-SUPAERO</a:t>
            </a:r>
            <a:endParaRPr lang="fr-FR" dirty="0"/>
          </a:p>
        </p:txBody>
      </p:sp>
      <p:sp>
        <p:nvSpPr>
          <p:cNvPr id="5" name="Segnaposto numero diapositiva 4">
            <a:extLst>
              <a:ext uri="{FF2B5EF4-FFF2-40B4-BE49-F238E27FC236}">
                <a16:creationId xmlns:a16="http://schemas.microsoft.com/office/drawing/2014/main" id="{9D97CEDC-21EA-49BA-8282-DF7FCF68AFAF}"/>
              </a:ext>
            </a:extLst>
          </p:cNvPr>
          <p:cNvSpPr>
            <a:spLocks noGrp="1"/>
          </p:cNvSpPr>
          <p:nvPr>
            <p:ph type="sldNum" sz="quarter" idx="12"/>
          </p:nvPr>
        </p:nvSpPr>
        <p:spPr/>
        <p:txBody>
          <a:bodyPr/>
          <a:lstStyle/>
          <a:p>
            <a:pPr>
              <a:defRPr/>
            </a:pPr>
            <a:fld id="{5E177536-18BF-1743-A360-A4663329E682}" type="slidenum">
              <a:rPr lang="en-US" smtClean="0"/>
              <a:pPr>
                <a:defRPr/>
              </a:pPr>
              <a:t>9</a:t>
            </a:fld>
            <a:endParaRPr lang="en-US"/>
          </a:p>
        </p:txBody>
      </p:sp>
      <p:pic>
        <p:nvPicPr>
          <p:cNvPr id="8" name="Immagine 7">
            <a:extLst>
              <a:ext uri="{FF2B5EF4-FFF2-40B4-BE49-F238E27FC236}">
                <a16:creationId xmlns:a16="http://schemas.microsoft.com/office/drawing/2014/main" id="{22135A19-D76D-4E6B-AF8C-809F64627198}"/>
              </a:ext>
            </a:extLst>
          </p:cNvPr>
          <p:cNvPicPr>
            <a:picLocks noChangeAspect="1"/>
          </p:cNvPicPr>
          <p:nvPr/>
        </p:nvPicPr>
        <p:blipFill>
          <a:blip r:embed="rId2"/>
          <a:stretch>
            <a:fillRect/>
          </a:stretch>
        </p:blipFill>
        <p:spPr>
          <a:xfrm>
            <a:off x="6483936" y="1091849"/>
            <a:ext cx="5258534" cy="5306165"/>
          </a:xfrm>
          <a:prstGeom prst="rect">
            <a:avLst/>
          </a:prstGeom>
        </p:spPr>
      </p:pic>
      <p:sp>
        <p:nvSpPr>
          <p:cNvPr id="10" name="CasellaDiTesto 9">
            <a:extLst>
              <a:ext uri="{FF2B5EF4-FFF2-40B4-BE49-F238E27FC236}">
                <a16:creationId xmlns:a16="http://schemas.microsoft.com/office/drawing/2014/main" id="{8A154CDD-4AB3-4C4C-8531-029D07C1E254}"/>
              </a:ext>
            </a:extLst>
          </p:cNvPr>
          <p:cNvSpPr txBox="1"/>
          <p:nvPr/>
        </p:nvSpPr>
        <p:spPr>
          <a:xfrm>
            <a:off x="407368" y="1340768"/>
            <a:ext cx="6192688"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Variable optimization can be performed on the surrogate model.</a:t>
            </a:r>
          </a:p>
        </p:txBody>
      </p:sp>
      <p:sp>
        <p:nvSpPr>
          <p:cNvPr id="12" name="CasellaDiTesto 11">
            <a:extLst>
              <a:ext uri="{FF2B5EF4-FFF2-40B4-BE49-F238E27FC236}">
                <a16:creationId xmlns:a16="http://schemas.microsoft.com/office/drawing/2014/main" id="{E1A1BAA8-06B4-4D14-876B-9CAF8378416E}"/>
              </a:ext>
            </a:extLst>
          </p:cNvPr>
          <p:cNvSpPr txBox="1"/>
          <p:nvPr/>
        </p:nvSpPr>
        <p:spPr>
          <a:xfrm>
            <a:off x="407368" y="5548064"/>
            <a:ext cx="4464496"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optimum research balances exploration and exploitation considering the model uncertainty.</a:t>
            </a:r>
          </a:p>
        </p:txBody>
      </p:sp>
      <p:pic>
        <p:nvPicPr>
          <p:cNvPr id="14" name="Immagine 13">
            <a:extLst>
              <a:ext uri="{FF2B5EF4-FFF2-40B4-BE49-F238E27FC236}">
                <a16:creationId xmlns:a16="http://schemas.microsoft.com/office/drawing/2014/main" id="{4FD4377B-03CD-4126-A753-33C87119CD2D}"/>
              </a:ext>
            </a:extLst>
          </p:cNvPr>
          <p:cNvPicPr>
            <a:picLocks noChangeAspect="1"/>
          </p:cNvPicPr>
          <p:nvPr/>
        </p:nvPicPr>
        <p:blipFill>
          <a:blip r:embed="rId3"/>
          <a:stretch>
            <a:fillRect/>
          </a:stretch>
        </p:blipFill>
        <p:spPr>
          <a:xfrm>
            <a:off x="449530" y="2192141"/>
            <a:ext cx="4582164" cy="3105583"/>
          </a:xfrm>
          <a:prstGeom prst="rect">
            <a:avLst/>
          </a:prstGeom>
        </p:spPr>
      </p:pic>
      <p:sp>
        <p:nvSpPr>
          <p:cNvPr id="15" name="CasellaDiTesto 14">
            <a:extLst>
              <a:ext uri="{FF2B5EF4-FFF2-40B4-BE49-F238E27FC236}">
                <a16:creationId xmlns:a16="http://schemas.microsoft.com/office/drawing/2014/main" id="{A8924FC7-88D7-4DAA-8039-409265A160FD}"/>
              </a:ext>
            </a:extLst>
          </p:cNvPr>
          <p:cNvSpPr txBox="1"/>
          <p:nvPr/>
        </p:nvSpPr>
        <p:spPr>
          <a:xfrm>
            <a:off x="1415480" y="3243308"/>
            <a:ext cx="1368152"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Prediction</a:t>
            </a:r>
          </a:p>
        </p:txBody>
      </p:sp>
      <p:sp>
        <p:nvSpPr>
          <p:cNvPr id="16" name="CasellaDiTesto 15">
            <a:extLst>
              <a:ext uri="{FF2B5EF4-FFF2-40B4-BE49-F238E27FC236}">
                <a16:creationId xmlns:a16="http://schemas.microsoft.com/office/drawing/2014/main" id="{0E66103B-FB0F-492B-90EA-253446A05AD9}"/>
              </a:ext>
            </a:extLst>
          </p:cNvPr>
          <p:cNvSpPr txBox="1"/>
          <p:nvPr/>
        </p:nvSpPr>
        <p:spPr>
          <a:xfrm>
            <a:off x="3702242" y="3707892"/>
            <a:ext cx="136815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Expected Improvement</a:t>
            </a:r>
          </a:p>
        </p:txBody>
      </p:sp>
      <p:cxnSp>
        <p:nvCxnSpPr>
          <p:cNvPr id="18" name="Connettore 2 17">
            <a:extLst>
              <a:ext uri="{FF2B5EF4-FFF2-40B4-BE49-F238E27FC236}">
                <a16:creationId xmlns:a16="http://schemas.microsoft.com/office/drawing/2014/main" id="{7E251CF3-EFAE-4031-9D2A-9F2F13F21172}"/>
              </a:ext>
            </a:extLst>
          </p:cNvPr>
          <p:cNvCxnSpPr>
            <a:cxnSpLocks/>
          </p:cNvCxnSpPr>
          <p:nvPr/>
        </p:nvCxnSpPr>
        <p:spPr>
          <a:xfrm>
            <a:off x="3215680" y="2780928"/>
            <a:ext cx="4531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2CF73531-9FC9-497D-854F-335FE99FC416}"/>
              </a:ext>
            </a:extLst>
          </p:cNvPr>
          <p:cNvSpPr txBox="1"/>
          <p:nvPr/>
        </p:nvSpPr>
        <p:spPr>
          <a:xfrm>
            <a:off x="2279576" y="2623949"/>
            <a:ext cx="1368152"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Probability</a:t>
            </a:r>
          </a:p>
        </p:txBody>
      </p:sp>
    </p:spTree>
    <p:extLst>
      <p:ext uri="{BB962C8B-B14F-4D97-AF65-F5344CB8AC3E}">
        <p14:creationId xmlns:p14="http://schemas.microsoft.com/office/powerpoint/2010/main" val="4189954812"/>
      </p:ext>
    </p:extLst>
  </p:cSld>
  <p:clrMapOvr>
    <a:masterClrMapping/>
  </p:clrMapOvr>
</p:sld>
</file>

<file path=ppt/theme/theme1.xml><?xml version="1.0" encoding="utf-8"?>
<a:theme xmlns:a="http://schemas.openxmlformats.org/drawingml/2006/main" name="Thème Office">
  <a:themeElements>
    <a:clrScheme name="ISAE-SUPAERO">
      <a:dk1>
        <a:srgbClr val="000000"/>
      </a:dk1>
      <a:lt1>
        <a:srgbClr val="FFFFFF"/>
      </a:lt1>
      <a:dk2>
        <a:srgbClr val="000000"/>
      </a:dk2>
      <a:lt2>
        <a:srgbClr val="FEFFFF"/>
      </a:lt2>
      <a:accent1>
        <a:srgbClr val="DD1F19"/>
      </a:accent1>
      <a:accent2>
        <a:srgbClr val="A1141B"/>
      </a:accent2>
      <a:accent3>
        <a:srgbClr val="00B0E6"/>
      </a:accent3>
      <a:accent4>
        <a:srgbClr val="122271"/>
      </a:accent4>
      <a:accent5>
        <a:srgbClr val="96BE0F"/>
      </a:accent5>
      <a:accent6>
        <a:srgbClr val="328926"/>
      </a:accent6>
      <a:hlink>
        <a:srgbClr val="F9BB01"/>
      </a:hlink>
      <a:folHlink>
        <a:srgbClr val="8C8C8C"/>
      </a:folHlink>
    </a:clrScheme>
    <a:fontScheme name="Bureau">
      <a:majorFont>
        <a:latin typeface="Calibri Light"/>
        <a:ea typeface="Arial"/>
        <a:cs typeface="Arial"/>
      </a:majorFont>
      <a:minorFont>
        <a:latin typeface="Calibri"/>
        <a:ea typeface="Arial"/>
        <a:cs typeface="Arial"/>
      </a:minorFont>
    </a:fontScheme>
    <a:fmtScheme name="Bureau">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631</Words>
  <Application>Microsoft Office PowerPoint</Application>
  <PresentationFormat>Widescreen</PresentationFormat>
  <Paragraphs>109</Paragraphs>
  <Slides>14</Slides>
  <Notes>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Arial</vt:lpstr>
      <vt:lpstr>Arial Narrow</vt:lpstr>
      <vt:lpstr>Avenir Black</vt:lpstr>
      <vt:lpstr>Calibri</vt:lpstr>
      <vt:lpstr>Georgia</vt:lpstr>
      <vt:lpstr>Times New Roman</vt:lpstr>
      <vt:lpstr>Thème Office</vt:lpstr>
      <vt:lpstr>Multifidelity Aeroelastic Optimization: Bibliographic Study</vt:lpstr>
      <vt:lpstr>Context</vt:lpstr>
      <vt:lpstr>Summary</vt:lpstr>
      <vt:lpstr>Black Box Aeroelastic Function</vt:lpstr>
      <vt:lpstr>Multifidelity</vt:lpstr>
      <vt:lpstr>Surrogate Model</vt:lpstr>
      <vt:lpstr>Surrogate Model</vt:lpstr>
      <vt:lpstr>Surrogate Model</vt:lpstr>
      <vt:lpstr>Optimization</vt:lpstr>
      <vt:lpstr>SEGOMOE Framework</vt:lpstr>
      <vt:lpstr>Future Work</vt:lpstr>
      <vt:lpstr>References</vt:lpstr>
      <vt:lpstr>Thanks for your attention!</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de service SI</dc:title>
  <dc:creator>Alexandra PRAX-HUART</dc:creator>
  <cp:lastModifiedBy>Giovanni Quaglia</cp:lastModifiedBy>
  <cp:revision>124</cp:revision>
  <dcterms:modified xsi:type="dcterms:W3CDTF">2019-05-11T14:47:43Z</dcterms:modified>
</cp:coreProperties>
</file>