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BFB6-0A9A-4853-A2B5-780329FE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CB682-8AA1-4501-A2A6-83E50146C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EB3A4-1A09-445A-A99B-F8535168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FEFC-3FD2-4436-BE34-5CB2FBA7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117A-7636-4881-B102-3769E108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94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8208-2F29-4594-A799-BF604C67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46B1-9CC0-491B-A747-5CC5C9A2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7EC2-FBB2-444C-AD0E-BE2945F7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919B-0323-4852-93C6-96CC7AA5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E7E4-993F-47FF-80CD-A7FF703A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1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6273E-DFCA-46BF-BE61-7B0C51CDB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32BB8-887F-4B9E-9ADC-2E703F71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6E1D-42FD-4983-B03C-7948B805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7BE9-614E-490E-AAB0-4267304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BE4A-63C5-4560-BFBE-B7F206BE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1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E65-B449-4AC1-A781-2B59FADF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D7A5-8C69-4D49-BB0F-49C1D800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CE3E-CF68-40F6-8B68-077EFF19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F8F0-C7E2-4409-BD56-B43788E8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32B-0354-4EC4-A333-37ACE756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5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6C49-99C2-4E66-A01E-921E34DF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F1B7-4F70-4FE2-A3C7-DBD10C25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11BC-6B7A-419C-9EED-8759285C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0CAD-0CFD-438B-ACFA-7E793C3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703E-1471-4942-87A7-C6C16E7C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86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F21B-758D-441C-AAD8-06B3CE6D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F885-B053-41C1-B6EA-39AA8753A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E610-7346-4ACE-B69F-EFABA661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4137-B4D7-43ED-AC39-636AD2A8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44275-EE0C-4135-8D5F-1851BA7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D9364-2E37-42F0-A03A-3EE201F0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1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8E0F-A530-4E42-9648-55CA6F7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FF68-1387-4825-9302-25B1DB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B0121-DC46-461F-82A7-27FCF6D4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1F1AF-CEED-47CD-9083-083E7BDC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8436-21C3-41BB-BC0B-C0262B65E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808F6-E5E6-4A4A-82AF-D6410B88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7F37B-AEAE-4A1F-BBFD-43EF71E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E08D6-3F09-4C28-9994-FBE1C586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CA65-58C1-4391-8328-A3366CE5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2AA7D-8540-4E6A-940B-098826E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1DCA4-ECBC-42A0-8D8D-AD4174DB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34D60-CB59-4723-A999-4A843E45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2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F37A-FA53-4938-8A1F-0873DAA4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A76E8-E6FF-4FAD-ADA8-3C2C47B1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A4114-A77C-4BED-AF72-E07729D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80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66ED-BA6F-45A5-9C60-9D021E37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8183-86CA-471D-98F7-5B223720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91F38-71B8-4643-9A54-C27E1E8B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4464-91E0-4264-9FB4-0CB943A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41D-730C-445B-BEBC-0A053163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3433A-89FE-4D88-8716-CBD995A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7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308F-1034-4404-8E31-DB93C69D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9B88-67BF-4494-8D3E-D78A1A104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7FAC-3A87-4785-B97B-5B37B6C8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E9D3-24BA-468E-A62A-5961B08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ABE4-CAFF-4560-902F-508AA589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E39E-48A9-45EF-AB32-B69F6762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5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2DDEC-6297-4824-AB17-D883462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8D7A-5D82-4BDD-807E-26C84A3C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617B-8CF3-4D3E-8F68-83DF14AE4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1547-40F4-482C-8524-C08473CAE478}" type="datetimeFigureOut">
              <a:rPr lang="es-AR" smtClean="0"/>
              <a:t>1/4/2021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D18E-861F-4B73-A8B5-3F1484BD4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B44C-9B17-4555-884D-A9CF4B7F2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4625-1C63-43F4-AEBE-8502E876FF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2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917B528-61A4-4BA2-83B6-D13FE6AED7D1}"/>
              </a:ext>
            </a:extLst>
          </p:cNvPr>
          <p:cNvSpPr/>
          <p:nvPr/>
        </p:nvSpPr>
        <p:spPr>
          <a:xfrm>
            <a:off x="3323649" y="1592271"/>
            <a:ext cx="1080000" cy="10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1190176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5872176" y="1796498"/>
            <a:ext cx="1093873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405940" y="1996540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40" y="1996540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026870" y="17205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70" y="1720526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</p:cNvCxnSpPr>
          <p:nvPr/>
        </p:nvCxnSpPr>
        <p:spPr>
          <a:xfrm>
            <a:off x="5479680" y="2108200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780334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419112" y="1592905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48FF8-2191-4D74-9879-0CF8B50EBEFF}"/>
              </a:ext>
            </a:extLst>
          </p:cNvPr>
          <p:cNvCxnSpPr>
            <a:cxnSpLocks/>
          </p:cNvCxnSpPr>
          <p:nvPr/>
        </p:nvCxnSpPr>
        <p:spPr>
          <a:xfrm>
            <a:off x="3861020" y="369405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265AB-D59C-4765-A8B8-862EF1DC9FB6}"/>
              </a:ext>
            </a:extLst>
          </p:cNvPr>
          <p:cNvCxnSpPr>
            <a:cxnSpLocks/>
          </p:cNvCxnSpPr>
          <p:nvPr/>
        </p:nvCxnSpPr>
        <p:spPr>
          <a:xfrm>
            <a:off x="7461020" y="2661843"/>
            <a:ext cx="0" cy="11680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/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0.5∗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C08BB5-5202-4E2A-89DD-59E177BA6929}"/>
              </a:ext>
            </a:extLst>
          </p:cNvPr>
          <p:cNvCxnSpPr>
            <a:cxnSpLocks/>
          </p:cNvCxnSpPr>
          <p:nvPr/>
        </p:nvCxnSpPr>
        <p:spPr>
          <a:xfrm>
            <a:off x="3861585" y="3197209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B7CB3A-5C23-4792-AC22-7BCB2EFCE1D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48915" y="2081696"/>
            <a:ext cx="1" cy="11377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/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9B23DED-2FD2-46E0-91D0-700C26E3469A}"/>
              </a:ext>
            </a:extLst>
          </p:cNvPr>
          <p:cNvSpPr/>
          <p:nvPr/>
        </p:nvSpPr>
        <p:spPr>
          <a:xfrm rot="5400000">
            <a:off x="7998047" y="1053388"/>
            <a:ext cx="1080000" cy="2160000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6309D1-B4C6-409E-AEFF-6E63F3BA07AB}"/>
              </a:ext>
            </a:extLst>
          </p:cNvPr>
          <p:cNvCxnSpPr>
            <a:cxnSpLocks/>
          </p:cNvCxnSpPr>
          <p:nvPr/>
        </p:nvCxnSpPr>
        <p:spPr>
          <a:xfrm>
            <a:off x="9631299" y="2141572"/>
            <a:ext cx="0" cy="208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EE71E1-8CE5-4C26-9E06-64D545E01373}"/>
              </a:ext>
            </a:extLst>
          </p:cNvPr>
          <p:cNvCxnSpPr>
            <a:cxnSpLocks/>
          </p:cNvCxnSpPr>
          <p:nvPr/>
        </p:nvCxnSpPr>
        <p:spPr>
          <a:xfrm flipV="1">
            <a:off x="3323649" y="4219640"/>
            <a:ext cx="63076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/>
              <p:nvPr/>
            </p:nvSpPr>
            <p:spPr>
              <a:xfrm>
                <a:off x="6127943" y="3767907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43" y="3767907"/>
                <a:ext cx="4270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BB4991-C5B1-47BA-A0CA-CCE574A465A2}"/>
              </a:ext>
            </a:extLst>
          </p:cNvPr>
          <p:cNvCxnSpPr>
            <a:cxnSpLocks/>
          </p:cNvCxnSpPr>
          <p:nvPr/>
        </p:nvCxnSpPr>
        <p:spPr>
          <a:xfrm>
            <a:off x="7471299" y="369405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/>
              <p:nvPr/>
            </p:nvSpPr>
            <p:spPr>
              <a:xfrm>
                <a:off x="8337786" y="3191538"/>
                <a:ext cx="427025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786" y="3191538"/>
                <a:ext cx="427025" cy="491288"/>
              </a:xfrm>
              <a:prstGeom prst="rect">
                <a:avLst/>
              </a:prstGeom>
              <a:blipFill>
                <a:blip r:embed="rId10"/>
                <a:stretch>
                  <a:fillRect r="-4286" b="-125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080A7C-C057-4263-93FF-2D26B96778AC}"/>
              </a:ext>
            </a:extLst>
          </p:cNvPr>
          <p:cNvCxnSpPr>
            <a:cxnSpLocks/>
          </p:cNvCxnSpPr>
          <p:nvPr/>
        </p:nvCxnSpPr>
        <p:spPr>
          <a:xfrm>
            <a:off x="3323649" y="2131640"/>
            <a:ext cx="0" cy="208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4DACAB-FD3A-4B47-A7D9-F170B8127662}"/>
              </a:ext>
            </a:extLst>
          </p:cNvPr>
          <p:cNvCxnSpPr>
            <a:cxnSpLocks/>
          </p:cNvCxnSpPr>
          <p:nvPr/>
        </p:nvCxnSpPr>
        <p:spPr>
          <a:xfrm>
            <a:off x="3871299" y="2672271"/>
            <a:ext cx="0" cy="11680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3C801-C5C2-4E20-80A9-0768073A7978}"/>
              </a:ext>
            </a:extLst>
          </p:cNvPr>
          <p:cNvCxnSpPr>
            <a:cxnSpLocks/>
          </p:cNvCxnSpPr>
          <p:nvPr/>
        </p:nvCxnSpPr>
        <p:spPr>
          <a:xfrm>
            <a:off x="3323648" y="369765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0E2F41-CDCC-49D8-A859-8D9EB4C76438}"/>
                  </a:ext>
                </a:extLst>
              </p:cNvPr>
              <p:cNvSpPr txBox="1"/>
              <p:nvPr/>
            </p:nvSpPr>
            <p:spPr>
              <a:xfrm>
                <a:off x="3321357" y="3212810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0E2F41-CDCC-49D8-A859-8D9EB4C7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57" y="3212810"/>
                <a:ext cx="427025" cy="461665"/>
              </a:xfrm>
              <a:prstGeom prst="rect">
                <a:avLst/>
              </a:prstGeom>
              <a:blipFill>
                <a:blip r:embed="rId11"/>
                <a:stretch>
                  <a:fillRect r="-18571" b="-263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DD6382-A390-404F-9876-A4E98F74A871}"/>
              </a:ext>
            </a:extLst>
          </p:cNvPr>
          <p:cNvCxnSpPr>
            <a:cxnSpLocks/>
          </p:cNvCxnSpPr>
          <p:nvPr/>
        </p:nvCxnSpPr>
        <p:spPr>
          <a:xfrm flipH="1">
            <a:off x="2849216" y="1586814"/>
            <a:ext cx="1008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01137C-FD19-4339-AD22-4C46FF9DEABF}"/>
              </a:ext>
            </a:extLst>
          </p:cNvPr>
          <p:cNvCxnSpPr>
            <a:cxnSpLocks/>
          </p:cNvCxnSpPr>
          <p:nvPr/>
        </p:nvCxnSpPr>
        <p:spPr>
          <a:xfrm>
            <a:off x="2975046" y="1586814"/>
            <a:ext cx="0" cy="107438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B18B34-20AB-4239-9C33-8D8C807529B5}"/>
              </a:ext>
            </a:extLst>
          </p:cNvPr>
          <p:cNvCxnSpPr>
            <a:cxnSpLocks/>
          </p:cNvCxnSpPr>
          <p:nvPr/>
        </p:nvCxnSpPr>
        <p:spPr>
          <a:xfrm flipH="1">
            <a:off x="2859650" y="2677629"/>
            <a:ext cx="1008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/>
              <p:nvPr/>
            </p:nvSpPr>
            <p:spPr>
              <a:xfrm>
                <a:off x="2567138" y="1903447"/>
                <a:ext cx="41523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38" y="1903447"/>
                <a:ext cx="41523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7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AB9AC-C5C8-4D0E-9864-16D74635486F}"/>
              </a:ext>
            </a:extLst>
          </p:cNvPr>
          <p:cNvSpPr txBox="1"/>
          <p:nvPr/>
        </p:nvSpPr>
        <p:spPr>
          <a:xfrm>
            <a:off x="4804956" y="2540023"/>
            <a:ext cx="2231943" cy="9541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it-IT" sz="1000" dirty="0"/>
          </a:p>
          <a:p>
            <a:pPr algn="ctr"/>
            <a:r>
              <a:rPr lang="it-IT" dirty="0"/>
              <a:t>Controller</a:t>
            </a:r>
          </a:p>
          <a:p>
            <a:pPr algn="ctr"/>
            <a:endParaRPr lang="it-IT" dirty="0"/>
          </a:p>
          <a:p>
            <a:pPr algn="ctr"/>
            <a:endParaRPr lang="es-A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6F373-FF64-4565-A51D-3007E6EDAE07}"/>
              </a:ext>
            </a:extLst>
          </p:cNvPr>
          <p:cNvSpPr txBox="1"/>
          <p:nvPr/>
        </p:nvSpPr>
        <p:spPr>
          <a:xfrm>
            <a:off x="5062330" y="1371600"/>
            <a:ext cx="1656522" cy="6771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it-IT" sz="1000" dirty="0"/>
          </a:p>
          <a:p>
            <a:pPr algn="ctr"/>
            <a:r>
              <a:rPr lang="it-IT" dirty="0"/>
              <a:t>Wing</a:t>
            </a:r>
          </a:p>
          <a:p>
            <a:pPr algn="ctr"/>
            <a:endParaRPr lang="es-AR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6C6830-BC0E-4EE8-B975-F23EE4B11F8B}"/>
              </a:ext>
            </a:extLst>
          </p:cNvPr>
          <p:cNvCxnSpPr>
            <a:cxnSpLocks/>
          </p:cNvCxnSpPr>
          <p:nvPr/>
        </p:nvCxnSpPr>
        <p:spPr>
          <a:xfrm>
            <a:off x="6705600" y="1820218"/>
            <a:ext cx="1799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65F09-8364-48D0-80DC-3C12C202553D}"/>
              </a:ext>
            </a:extLst>
          </p:cNvPr>
          <p:cNvCxnSpPr>
            <a:cxnSpLocks/>
          </p:cNvCxnSpPr>
          <p:nvPr/>
        </p:nvCxnSpPr>
        <p:spPr>
          <a:xfrm flipH="1">
            <a:off x="7036899" y="3001688"/>
            <a:ext cx="5687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7E3315-C55A-4EAD-892B-BFBF67A04CB4}"/>
              </a:ext>
            </a:extLst>
          </p:cNvPr>
          <p:cNvCxnSpPr>
            <a:cxnSpLocks/>
          </p:cNvCxnSpPr>
          <p:nvPr/>
        </p:nvCxnSpPr>
        <p:spPr>
          <a:xfrm flipV="1">
            <a:off x="7605600" y="1833265"/>
            <a:ext cx="0" cy="11684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1C920-A12F-40C5-9B8D-E92CA3B437CB}"/>
              </a:ext>
            </a:extLst>
          </p:cNvPr>
          <p:cNvCxnSpPr>
            <a:cxnSpLocks/>
          </p:cNvCxnSpPr>
          <p:nvPr/>
        </p:nvCxnSpPr>
        <p:spPr>
          <a:xfrm>
            <a:off x="4175582" y="1820218"/>
            <a:ext cx="9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10ADD9-3357-4FBA-B703-E4DFE0A95CC6}"/>
              </a:ext>
            </a:extLst>
          </p:cNvPr>
          <p:cNvCxnSpPr>
            <a:cxnSpLocks/>
          </p:cNvCxnSpPr>
          <p:nvPr/>
        </p:nvCxnSpPr>
        <p:spPr>
          <a:xfrm flipH="1">
            <a:off x="4162330" y="3001688"/>
            <a:ext cx="6426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E4CF3C-508D-4E7C-8070-E9B9A14964E3}"/>
              </a:ext>
            </a:extLst>
          </p:cNvPr>
          <p:cNvCxnSpPr/>
          <p:nvPr/>
        </p:nvCxnSpPr>
        <p:spPr>
          <a:xfrm>
            <a:off x="4261545" y="2048708"/>
            <a:ext cx="9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43032-CCC2-4F06-9C77-E0BE21C58B1A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171545" y="1910032"/>
            <a:ext cx="0" cy="1091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12B879-F026-40E7-82A8-AECF2E105C72}"/>
                  </a:ext>
                </a:extLst>
              </p:cNvPr>
              <p:cNvSpPr txBox="1"/>
              <p:nvPr/>
            </p:nvSpPr>
            <p:spPr>
              <a:xfrm>
                <a:off x="4527892" y="1476321"/>
                <a:ext cx="2770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12B879-F026-40E7-82A8-AECF2E105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892" y="1476321"/>
                <a:ext cx="277064" cy="307777"/>
              </a:xfrm>
              <a:prstGeom prst="rect">
                <a:avLst/>
              </a:prstGeom>
              <a:blipFill>
                <a:blip r:embed="rId3"/>
                <a:stretch>
                  <a:fillRect l="-33333" r="-8889" b="-3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6B8D24A-43F6-4746-AA00-0D4985A8329C}"/>
              </a:ext>
            </a:extLst>
          </p:cNvPr>
          <p:cNvSpPr/>
          <p:nvPr/>
        </p:nvSpPr>
        <p:spPr>
          <a:xfrm>
            <a:off x="4081545" y="1730032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3CA0B-B36A-4EC7-84A5-151501D057EE}"/>
              </a:ext>
            </a:extLst>
          </p:cNvPr>
          <p:cNvCxnSpPr>
            <a:cxnSpLocks/>
          </p:cNvCxnSpPr>
          <p:nvPr/>
        </p:nvCxnSpPr>
        <p:spPr>
          <a:xfrm>
            <a:off x="2358886" y="1833265"/>
            <a:ext cx="17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087037-99C8-4D9F-9A09-53EADDE8150D}"/>
                  </a:ext>
                </a:extLst>
              </p:cNvPr>
              <p:cNvSpPr txBox="1"/>
              <p:nvPr/>
            </p:nvSpPr>
            <p:spPr>
              <a:xfrm>
                <a:off x="2502773" y="1448739"/>
                <a:ext cx="1466107" cy="325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087037-99C8-4D9F-9A09-53EADDE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73" y="1448739"/>
                <a:ext cx="1466107" cy="325667"/>
              </a:xfrm>
              <a:prstGeom prst="rect">
                <a:avLst/>
              </a:prstGeom>
              <a:blipFill>
                <a:blip r:embed="rId5"/>
                <a:stretch>
                  <a:fillRect l="-3750" t="-15094" b="-150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18A316-5127-4611-BA4D-82BED835609B}"/>
                  </a:ext>
                </a:extLst>
              </p:cNvPr>
              <p:cNvSpPr txBox="1"/>
              <p:nvPr/>
            </p:nvSpPr>
            <p:spPr>
              <a:xfrm>
                <a:off x="7168852" y="1450255"/>
                <a:ext cx="1003993" cy="325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18A316-5127-4611-BA4D-82BED835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52" y="1450255"/>
                <a:ext cx="1003993" cy="325667"/>
              </a:xfrm>
              <a:prstGeom prst="rect">
                <a:avLst/>
              </a:prstGeom>
              <a:blipFill>
                <a:blip r:embed="rId6"/>
                <a:stretch>
                  <a:fillRect l="-6061" t="-15094" r="-6667" b="-75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03BD73-56D2-4D95-A453-90ECBB790273}"/>
                  </a:ext>
                </a:extLst>
              </p:cNvPr>
              <p:cNvSpPr txBox="1"/>
              <p:nvPr/>
            </p:nvSpPr>
            <p:spPr>
              <a:xfrm>
                <a:off x="5119489" y="3116157"/>
                <a:ext cx="1602875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03BD73-56D2-4D95-A453-90ECBB79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89" y="3116157"/>
                <a:ext cx="1602875" cy="312843"/>
              </a:xfrm>
              <a:prstGeom prst="rect">
                <a:avLst/>
              </a:prstGeom>
              <a:blipFill>
                <a:blip r:embed="rId7"/>
                <a:stretch>
                  <a:fillRect l="-1521" b="-17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0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3D07468-EEFC-4BEA-95E3-8B43622F1881}"/>
              </a:ext>
            </a:extLst>
          </p:cNvPr>
          <p:cNvSpPr/>
          <p:nvPr/>
        </p:nvSpPr>
        <p:spPr>
          <a:xfrm>
            <a:off x="3226906" y="3429000"/>
            <a:ext cx="5552660" cy="712304"/>
          </a:xfrm>
          <a:prstGeom prst="parallelogram">
            <a:avLst>
              <a:gd name="adj" fmla="val 10500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9D4907-E3EF-44BC-AFDF-287FA23C4F42}"/>
              </a:ext>
            </a:extLst>
          </p:cNvPr>
          <p:cNvCxnSpPr>
            <a:cxnSpLocks/>
          </p:cNvCxnSpPr>
          <p:nvPr/>
        </p:nvCxnSpPr>
        <p:spPr>
          <a:xfrm>
            <a:off x="3224821" y="5151344"/>
            <a:ext cx="4824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34E2D-34E4-454F-93D2-D047F635D822}"/>
                  </a:ext>
                </a:extLst>
              </p:cNvPr>
              <p:cNvSpPr txBox="1"/>
              <p:nvPr/>
            </p:nvSpPr>
            <p:spPr>
              <a:xfrm>
                <a:off x="5424351" y="4740221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34E2D-34E4-454F-93D2-D047F635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51" y="4740221"/>
                <a:ext cx="4270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B04D6-DB0A-49B7-8242-8C93E49787D3}"/>
              </a:ext>
            </a:extLst>
          </p:cNvPr>
          <p:cNvCxnSpPr>
            <a:cxnSpLocks/>
          </p:cNvCxnSpPr>
          <p:nvPr/>
        </p:nvCxnSpPr>
        <p:spPr>
          <a:xfrm flipH="1">
            <a:off x="3226906" y="4304996"/>
            <a:ext cx="1" cy="9561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D37F68-96F8-434C-99F8-6938766C0116}"/>
              </a:ext>
            </a:extLst>
          </p:cNvPr>
          <p:cNvCxnSpPr>
            <a:cxnSpLocks/>
          </p:cNvCxnSpPr>
          <p:nvPr/>
        </p:nvCxnSpPr>
        <p:spPr>
          <a:xfrm>
            <a:off x="8057321" y="4303017"/>
            <a:ext cx="0" cy="95809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CBAABF-89E2-4242-AF56-A43FC2C55AE6}"/>
              </a:ext>
            </a:extLst>
          </p:cNvPr>
          <p:cNvCxnSpPr>
            <a:cxnSpLocks/>
          </p:cNvCxnSpPr>
          <p:nvPr/>
        </p:nvCxnSpPr>
        <p:spPr>
          <a:xfrm>
            <a:off x="8764491" y="3612313"/>
            <a:ext cx="0" cy="9134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725C4F-750F-4C7C-9F17-5D576744E5DA}"/>
                  </a:ext>
                </a:extLst>
              </p:cNvPr>
              <p:cNvSpPr txBox="1"/>
              <p:nvPr/>
            </p:nvSpPr>
            <p:spPr>
              <a:xfrm>
                <a:off x="8285884" y="4617376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725C4F-750F-4C7C-9F17-5D576744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84" y="4617376"/>
                <a:ext cx="4270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E9734-4061-4A5F-9318-F76D5D588029}"/>
              </a:ext>
            </a:extLst>
          </p:cNvPr>
          <p:cNvCxnSpPr>
            <a:cxnSpLocks/>
          </p:cNvCxnSpPr>
          <p:nvPr/>
        </p:nvCxnSpPr>
        <p:spPr>
          <a:xfrm flipV="1">
            <a:off x="8076543" y="4467344"/>
            <a:ext cx="684000" cy="684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0A1E8-87F5-4FCE-9F52-A761D53268D5}"/>
              </a:ext>
            </a:extLst>
          </p:cNvPr>
          <p:cNvSpPr/>
          <p:nvPr/>
        </p:nvSpPr>
        <p:spPr>
          <a:xfrm>
            <a:off x="3224821" y="4137506"/>
            <a:ext cx="4824000" cy="3209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E41A7D5-6715-4E40-9023-92F6396E3E93}"/>
              </a:ext>
            </a:extLst>
          </p:cNvPr>
          <p:cNvSpPr/>
          <p:nvPr/>
        </p:nvSpPr>
        <p:spPr>
          <a:xfrm rot="18960243">
            <a:off x="7778457" y="3827972"/>
            <a:ext cx="1260000" cy="252000"/>
          </a:xfrm>
          <a:prstGeom prst="parallelogram">
            <a:avLst>
              <a:gd name="adj" fmla="val 10035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E4B83D-E6EF-4932-923A-E800EF30E388}"/>
              </a:ext>
            </a:extLst>
          </p:cNvPr>
          <p:cNvCxnSpPr>
            <a:cxnSpLocks/>
          </p:cNvCxnSpPr>
          <p:nvPr/>
        </p:nvCxnSpPr>
        <p:spPr>
          <a:xfrm flipV="1">
            <a:off x="8050528" y="4103707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32C80-FA0E-4641-BBBB-BFE3A90AE4FA}"/>
              </a:ext>
            </a:extLst>
          </p:cNvPr>
          <p:cNvCxnSpPr>
            <a:cxnSpLocks/>
          </p:cNvCxnSpPr>
          <p:nvPr/>
        </p:nvCxnSpPr>
        <p:spPr>
          <a:xfrm flipV="1">
            <a:off x="8057936" y="4228481"/>
            <a:ext cx="263559" cy="2376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EA0735-F223-48F1-9406-520FF58853E5}"/>
                  </a:ext>
                </a:extLst>
              </p:cNvPr>
              <p:cNvSpPr txBox="1"/>
              <p:nvPr/>
            </p:nvSpPr>
            <p:spPr>
              <a:xfrm>
                <a:off x="7807277" y="3674204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A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EA0735-F223-48F1-9406-520FF5885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77" y="3674204"/>
                <a:ext cx="427025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B8E36E-8D72-4B34-BE33-1FDE11A68392}"/>
                  </a:ext>
                </a:extLst>
              </p:cNvPr>
              <p:cNvSpPr txBox="1"/>
              <p:nvPr/>
            </p:nvSpPr>
            <p:spPr>
              <a:xfrm>
                <a:off x="8122911" y="3779285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B8E36E-8D72-4B34-BE33-1FDE11A6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11" y="3779285"/>
                <a:ext cx="4270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483D6B-71F1-4585-9E1A-230B6E2109F5}"/>
              </a:ext>
            </a:extLst>
          </p:cNvPr>
          <p:cNvCxnSpPr>
            <a:cxnSpLocks/>
          </p:cNvCxnSpPr>
          <p:nvPr/>
        </p:nvCxnSpPr>
        <p:spPr>
          <a:xfrm rot="5400000" flipV="1">
            <a:off x="8237936" y="4270455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A8A925-EBF8-439F-9C69-5D9084D93B65}"/>
                  </a:ext>
                </a:extLst>
              </p:cNvPr>
              <p:cNvSpPr txBox="1"/>
              <p:nvPr/>
            </p:nvSpPr>
            <p:spPr>
              <a:xfrm>
                <a:off x="8285884" y="4064141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A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A8A925-EBF8-439F-9C69-5D9084D9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84" y="4064141"/>
                <a:ext cx="4270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917B528-61A4-4BA2-83B6-D13FE6AED7D1}"/>
              </a:ext>
            </a:extLst>
          </p:cNvPr>
          <p:cNvSpPr/>
          <p:nvPr/>
        </p:nvSpPr>
        <p:spPr>
          <a:xfrm>
            <a:off x="3323649" y="1592271"/>
            <a:ext cx="1080000" cy="10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1190176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5872176" y="1796498"/>
            <a:ext cx="1093873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405940" y="1996540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40" y="1996540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026870" y="17205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70" y="1720526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</p:cNvCxnSpPr>
          <p:nvPr/>
        </p:nvCxnSpPr>
        <p:spPr>
          <a:xfrm>
            <a:off x="5479680" y="2108200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780334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419112" y="1592905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48FF8-2191-4D74-9879-0CF8B50EBEFF}"/>
              </a:ext>
            </a:extLst>
          </p:cNvPr>
          <p:cNvCxnSpPr>
            <a:cxnSpLocks/>
          </p:cNvCxnSpPr>
          <p:nvPr/>
        </p:nvCxnSpPr>
        <p:spPr>
          <a:xfrm>
            <a:off x="3861020" y="369405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265AB-D59C-4765-A8B8-862EF1DC9FB6}"/>
              </a:ext>
            </a:extLst>
          </p:cNvPr>
          <p:cNvCxnSpPr>
            <a:cxnSpLocks/>
          </p:cNvCxnSpPr>
          <p:nvPr/>
        </p:nvCxnSpPr>
        <p:spPr>
          <a:xfrm>
            <a:off x="7461020" y="2661843"/>
            <a:ext cx="0" cy="11680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/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C08BB5-5202-4E2A-89DD-59E177BA6929}"/>
              </a:ext>
            </a:extLst>
          </p:cNvPr>
          <p:cNvCxnSpPr>
            <a:cxnSpLocks/>
          </p:cNvCxnSpPr>
          <p:nvPr/>
        </p:nvCxnSpPr>
        <p:spPr>
          <a:xfrm>
            <a:off x="3861585" y="3197209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B7CB3A-5C23-4792-AC22-7BCB2EFCE1D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48915" y="2081696"/>
            <a:ext cx="1" cy="11377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/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6309D1-B4C6-409E-AEFF-6E63F3BA07AB}"/>
              </a:ext>
            </a:extLst>
          </p:cNvPr>
          <p:cNvCxnSpPr>
            <a:cxnSpLocks/>
          </p:cNvCxnSpPr>
          <p:nvPr/>
        </p:nvCxnSpPr>
        <p:spPr>
          <a:xfrm>
            <a:off x="9631299" y="2141572"/>
            <a:ext cx="0" cy="208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EE71E1-8CE5-4C26-9E06-64D545E01373}"/>
              </a:ext>
            </a:extLst>
          </p:cNvPr>
          <p:cNvCxnSpPr>
            <a:cxnSpLocks/>
          </p:cNvCxnSpPr>
          <p:nvPr/>
        </p:nvCxnSpPr>
        <p:spPr>
          <a:xfrm flipV="1">
            <a:off x="3323649" y="4219640"/>
            <a:ext cx="63076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/>
              <p:nvPr/>
            </p:nvSpPr>
            <p:spPr>
              <a:xfrm>
                <a:off x="6127943" y="3767907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43" y="3767907"/>
                <a:ext cx="4270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BB4991-C5B1-47BA-A0CA-CCE574A465A2}"/>
              </a:ext>
            </a:extLst>
          </p:cNvPr>
          <p:cNvCxnSpPr>
            <a:cxnSpLocks/>
          </p:cNvCxnSpPr>
          <p:nvPr/>
        </p:nvCxnSpPr>
        <p:spPr>
          <a:xfrm>
            <a:off x="7471299" y="369405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/>
              <p:nvPr/>
            </p:nvSpPr>
            <p:spPr>
              <a:xfrm>
                <a:off x="8337786" y="3191538"/>
                <a:ext cx="427025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786" y="3191538"/>
                <a:ext cx="427025" cy="491288"/>
              </a:xfrm>
              <a:prstGeom prst="rect">
                <a:avLst/>
              </a:prstGeom>
              <a:blipFill>
                <a:blip r:embed="rId10"/>
                <a:stretch>
                  <a:fillRect r="-4286" b="-125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080A7C-C057-4263-93FF-2D26B96778AC}"/>
              </a:ext>
            </a:extLst>
          </p:cNvPr>
          <p:cNvCxnSpPr>
            <a:cxnSpLocks/>
          </p:cNvCxnSpPr>
          <p:nvPr/>
        </p:nvCxnSpPr>
        <p:spPr>
          <a:xfrm>
            <a:off x="3323649" y="2131640"/>
            <a:ext cx="0" cy="208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4DACAB-FD3A-4B47-A7D9-F170B8127662}"/>
              </a:ext>
            </a:extLst>
          </p:cNvPr>
          <p:cNvCxnSpPr>
            <a:cxnSpLocks/>
          </p:cNvCxnSpPr>
          <p:nvPr/>
        </p:nvCxnSpPr>
        <p:spPr>
          <a:xfrm>
            <a:off x="3871299" y="2672271"/>
            <a:ext cx="0" cy="11680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3C801-C5C2-4E20-80A9-0768073A7978}"/>
              </a:ext>
            </a:extLst>
          </p:cNvPr>
          <p:cNvCxnSpPr>
            <a:cxnSpLocks/>
          </p:cNvCxnSpPr>
          <p:nvPr/>
        </p:nvCxnSpPr>
        <p:spPr>
          <a:xfrm>
            <a:off x="3323648" y="369765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0E2F41-CDCC-49D8-A859-8D9EB4C76438}"/>
                  </a:ext>
                </a:extLst>
              </p:cNvPr>
              <p:cNvSpPr txBox="1"/>
              <p:nvPr/>
            </p:nvSpPr>
            <p:spPr>
              <a:xfrm>
                <a:off x="3321357" y="3212810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0E2F41-CDCC-49D8-A859-8D9EB4C7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57" y="3212810"/>
                <a:ext cx="427025" cy="461665"/>
              </a:xfrm>
              <a:prstGeom prst="rect">
                <a:avLst/>
              </a:prstGeom>
              <a:blipFill>
                <a:blip r:embed="rId11"/>
                <a:stretch>
                  <a:fillRect r="-18571" b="-263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DD6382-A390-404F-9876-A4E98F74A871}"/>
              </a:ext>
            </a:extLst>
          </p:cNvPr>
          <p:cNvCxnSpPr>
            <a:cxnSpLocks/>
          </p:cNvCxnSpPr>
          <p:nvPr/>
        </p:nvCxnSpPr>
        <p:spPr>
          <a:xfrm flipH="1">
            <a:off x="2849216" y="1586814"/>
            <a:ext cx="1008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01137C-FD19-4339-AD22-4C46FF9DEABF}"/>
              </a:ext>
            </a:extLst>
          </p:cNvPr>
          <p:cNvCxnSpPr>
            <a:cxnSpLocks/>
          </p:cNvCxnSpPr>
          <p:nvPr/>
        </p:nvCxnSpPr>
        <p:spPr>
          <a:xfrm>
            <a:off x="2975046" y="1586814"/>
            <a:ext cx="0" cy="107438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B18B34-20AB-4239-9C33-8D8C807529B5}"/>
              </a:ext>
            </a:extLst>
          </p:cNvPr>
          <p:cNvCxnSpPr>
            <a:cxnSpLocks/>
          </p:cNvCxnSpPr>
          <p:nvPr/>
        </p:nvCxnSpPr>
        <p:spPr>
          <a:xfrm flipH="1">
            <a:off x="2859650" y="2677629"/>
            <a:ext cx="1008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/>
              <p:nvPr/>
            </p:nvSpPr>
            <p:spPr>
              <a:xfrm>
                <a:off x="2567138" y="1903447"/>
                <a:ext cx="41523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38" y="1903447"/>
                <a:ext cx="41523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/>
              <p:nvPr/>
            </p:nvSpPr>
            <p:spPr>
              <a:xfrm>
                <a:off x="8015917" y="1325921"/>
                <a:ext cx="801858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917" y="1325921"/>
                <a:ext cx="801858" cy="49128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9A14E95-9B6E-4F00-BFD9-E35825F3F75E}"/>
              </a:ext>
            </a:extLst>
          </p:cNvPr>
          <p:cNvSpPr/>
          <p:nvPr/>
        </p:nvSpPr>
        <p:spPr>
          <a:xfrm rot="5400000">
            <a:off x="7989016" y="1053587"/>
            <a:ext cx="1080000" cy="2160000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A4A2305-D536-47FC-BB5C-B473D441177A}"/>
              </a:ext>
            </a:extLst>
          </p:cNvPr>
          <p:cNvSpPr/>
          <p:nvPr/>
        </p:nvSpPr>
        <p:spPr>
          <a:xfrm rot="5400000">
            <a:off x="7847051" y="1452728"/>
            <a:ext cx="540000" cy="13500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57EA39-446E-49CC-8755-4105478E1D3B}"/>
              </a:ext>
            </a:extLst>
          </p:cNvPr>
          <p:cNvCxnSpPr>
            <a:cxnSpLocks/>
          </p:cNvCxnSpPr>
          <p:nvPr/>
        </p:nvCxnSpPr>
        <p:spPr>
          <a:xfrm flipH="1">
            <a:off x="8133731" y="1791474"/>
            <a:ext cx="82697" cy="1875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4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6920330" y="1796498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342553" y="220849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53" y="2208496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36774" y="2120119"/>
            <a:ext cx="2583556" cy="88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303254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943189" y="2466647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/>
              <p:nvPr/>
            </p:nvSpPr>
            <p:spPr>
              <a:xfrm>
                <a:off x="8015917" y="1325921"/>
                <a:ext cx="801858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917" y="1325921"/>
                <a:ext cx="801858" cy="49128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9A14E95-9B6E-4F00-BFD9-E35825F3F75E}"/>
              </a:ext>
            </a:extLst>
          </p:cNvPr>
          <p:cNvSpPr/>
          <p:nvPr/>
        </p:nvSpPr>
        <p:spPr>
          <a:xfrm rot="5400000">
            <a:off x="7989016" y="1053587"/>
            <a:ext cx="1080000" cy="2160000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A4A2305-D536-47FC-BB5C-B473D441177A}"/>
              </a:ext>
            </a:extLst>
          </p:cNvPr>
          <p:cNvSpPr/>
          <p:nvPr/>
        </p:nvSpPr>
        <p:spPr>
          <a:xfrm rot="5400000">
            <a:off x="7847051" y="1452728"/>
            <a:ext cx="540000" cy="13500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57EA39-446E-49CC-8755-4105478E1D3B}"/>
              </a:ext>
            </a:extLst>
          </p:cNvPr>
          <p:cNvCxnSpPr>
            <a:cxnSpLocks/>
          </p:cNvCxnSpPr>
          <p:nvPr/>
        </p:nvCxnSpPr>
        <p:spPr>
          <a:xfrm flipH="1">
            <a:off x="8133731" y="1791474"/>
            <a:ext cx="82697" cy="1875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1190176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5872176" y="1796498"/>
            <a:ext cx="1093873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</p:cNvCxnSpPr>
          <p:nvPr/>
        </p:nvCxnSpPr>
        <p:spPr>
          <a:xfrm>
            <a:off x="5479680" y="2108200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879178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416550" y="1586814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48FF8-2191-4D74-9879-0CF8B50EBEFF}"/>
              </a:ext>
            </a:extLst>
          </p:cNvPr>
          <p:cNvCxnSpPr>
            <a:cxnSpLocks/>
          </p:cNvCxnSpPr>
          <p:nvPr/>
        </p:nvCxnSpPr>
        <p:spPr>
          <a:xfrm>
            <a:off x="3861020" y="3694050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265AB-D59C-4765-A8B8-862EF1DC9FB6}"/>
              </a:ext>
            </a:extLst>
          </p:cNvPr>
          <p:cNvCxnSpPr>
            <a:cxnSpLocks/>
          </p:cNvCxnSpPr>
          <p:nvPr/>
        </p:nvCxnSpPr>
        <p:spPr>
          <a:xfrm>
            <a:off x="7461020" y="2661843"/>
            <a:ext cx="0" cy="11680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/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004D6-9804-4537-9CC0-6EECFB19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10" y="2757622"/>
                <a:ext cx="17697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C08BB5-5202-4E2A-89DD-59E177BA6929}"/>
              </a:ext>
            </a:extLst>
          </p:cNvPr>
          <p:cNvCxnSpPr>
            <a:cxnSpLocks/>
          </p:cNvCxnSpPr>
          <p:nvPr/>
        </p:nvCxnSpPr>
        <p:spPr>
          <a:xfrm>
            <a:off x="3861585" y="3197209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B7CB3A-5C23-4792-AC22-7BCB2EFCE1D4}"/>
              </a:ext>
            </a:extLst>
          </p:cNvPr>
          <p:cNvCxnSpPr>
            <a:cxnSpLocks/>
          </p:cNvCxnSpPr>
          <p:nvPr/>
        </p:nvCxnSpPr>
        <p:spPr>
          <a:xfrm>
            <a:off x="5648915" y="2094948"/>
            <a:ext cx="1" cy="1116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/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C82C1-D741-4454-AE2F-7B56B467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03" y="3219421"/>
                <a:ext cx="4270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6309D1-B4C6-409E-AEFF-6E63F3BA07AB}"/>
              </a:ext>
            </a:extLst>
          </p:cNvPr>
          <p:cNvCxnSpPr>
            <a:cxnSpLocks/>
          </p:cNvCxnSpPr>
          <p:nvPr/>
        </p:nvCxnSpPr>
        <p:spPr>
          <a:xfrm>
            <a:off x="8897345" y="2119019"/>
            <a:ext cx="0" cy="208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EE71E1-8CE5-4C26-9E06-64D545E01373}"/>
              </a:ext>
            </a:extLst>
          </p:cNvPr>
          <p:cNvCxnSpPr>
            <a:cxnSpLocks/>
          </p:cNvCxnSpPr>
          <p:nvPr/>
        </p:nvCxnSpPr>
        <p:spPr>
          <a:xfrm flipV="1">
            <a:off x="3867650" y="4114255"/>
            <a:ext cx="50296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/>
              <p:nvPr/>
            </p:nvSpPr>
            <p:spPr>
              <a:xfrm>
                <a:off x="6127943" y="3688395"/>
                <a:ext cx="4270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90309-89B7-4983-97E3-ED719CBA8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43" y="3688395"/>
                <a:ext cx="4270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BB4991-C5B1-47BA-A0CA-CCE574A465A2}"/>
              </a:ext>
            </a:extLst>
          </p:cNvPr>
          <p:cNvCxnSpPr>
            <a:cxnSpLocks/>
          </p:cNvCxnSpPr>
          <p:nvPr/>
        </p:nvCxnSpPr>
        <p:spPr>
          <a:xfrm>
            <a:off x="7471299" y="3694050"/>
            <a:ext cx="14260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/>
              <p:nvPr/>
            </p:nvSpPr>
            <p:spPr>
              <a:xfrm>
                <a:off x="7940047" y="3223836"/>
                <a:ext cx="427025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9D6AB-C5B0-406F-A3F4-CB3BADB4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47" y="3223836"/>
                <a:ext cx="427025" cy="491288"/>
              </a:xfrm>
              <a:prstGeom prst="rect">
                <a:avLst/>
              </a:prstGeom>
              <a:blipFill>
                <a:blip r:embed="rId10"/>
                <a:stretch>
                  <a:fillRect r="-4286" b="-125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4DACAB-FD3A-4B47-A7D9-F170B8127662}"/>
              </a:ext>
            </a:extLst>
          </p:cNvPr>
          <p:cNvCxnSpPr>
            <a:cxnSpLocks/>
          </p:cNvCxnSpPr>
          <p:nvPr/>
        </p:nvCxnSpPr>
        <p:spPr>
          <a:xfrm flipH="1">
            <a:off x="3870468" y="2672271"/>
            <a:ext cx="0" cy="154736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01137C-FD19-4339-AD22-4C46FF9DEABF}"/>
              </a:ext>
            </a:extLst>
          </p:cNvPr>
          <p:cNvCxnSpPr>
            <a:cxnSpLocks/>
          </p:cNvCxnSpPr>
          <p:nvPr/>
        </p:nvCxnSpPr>
        <p:spPr>
          <a:xfrm>
            <a:off x="3611152" y="1586814"/>
            <a:ext cx="0" cy="107438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B18B34-20AB-4239-9C33-8D8C807529B5}"/>
              </a:ext>
            </a:extLst>
          </p:cNvPr>
          <p:cNvCxnSpPr>
            <a:cxnSpLocks/>
          </p:cNvCxnSpPr>
          <p:nvPr/>
        </p:nvCxnSpPr>
        <p:spPr>
          <a:xfrm flipH="1">
            <a:off x="3507650" y="2672271"/>
            <a:ext cx="324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/>
              <p:nvPr/>
            </p:nvSpPr>
            <p:spPr>
              <a:xfrm>
                <a:off x="3203244" y="1903447"/>
                <a:ext cx="41523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8749E8-645D-40E2-99B9-37D145DC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44" y="1903447"/>
                <a:ext cx="415238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7FB72AC-EEA0-473B-BDDE-F246F8C8321F}"/>
              </a:ext>
            </a:extLst>
          </p:cNvPr>
          <p:cNvSpPr/>
          <p:nvPr/>
        </p:nvSpPr>
        <p:spPr>
          <a:xfrm>
            <a:off x="7457345" y="2036838"/>
            <a:ext cx="1440000" cy="21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6517E1-6CCB-4924-82F3-1A4BBACF4462}"/>
              </a:ext>
            </a:extLst>
          </p:cNvPr>
          <p:cNvCxnSpPr>
            <a:cxnSpLocks/>
          </p:cNvCxnSpPr>
          <p:nvPr/>
        </p:nvCxnSpPr>
        <p:spPr>
          <a:xfrm>
            <a:off x="8153559" y="2024271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/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9A2C47-416A-4CA5-808B-91EF55340A47}"/>
              </a:ext>
            </a:extLst>
          </p:cNvPr>
          <p:cNvCxnSpPr>
            <a:cxnSpLocks/>
          </p:cNvCxnSpPr>
          <p:nvPr/>
        </p:nvCxnSpPr>
        <p:spPr>
          <a:xfrm flipH="1">
            <a:off x="3537020" y="1593388"/>
            <a:ext cx="324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2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1190176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5872176" y="1796498"/>
            <a:ext cx="1093873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</p:cNvCxnSpPr>
          <p:nvPr/>
        </p:nvCxnSpPr>
        <p:spPr>
          <a:xfrm>
            <a:off x="5479680" y="2108200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879178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416550" y="1586814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7FB72AC-EEA0-473B-BDDE-F246F8C8321F}"/>
              </a:ext>
            </a:extLst>
          </p:cNvPr>
          <p:cNvSpPr/>
          <p:nvPr/>
        </p:nvSpPr>
        <p:spPr>
          <a:xfrm>
            <a:off x="7457345" y="2036838"/>
            <a:ext cx="1440000" cy="21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6517E1-6CCB-4924-82F3-1A4BBACF4462}"/>
              </a:ext>
            </a:extLst>
          </p:cNvPr>
          <p:cNvCxnSpPr>
            <a:cxnSpLocks/>
          </p:cNvCxnSpPr>
          <p:nvPr/>
        </p:nvCxnSpPr>
        <p:spPr>
          <a:xfrm>
            <a:off x="8153559" y="2024271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/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8099E2-BFA4-4C86-B32D-949EA300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5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1190176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5872176" y="1796498"/>
            <a:ext cx="1093873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61" y="1997239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73" y="1706202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4370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</p:cNvCxnSpPr>
          <p:nvPr/>
        </p:nvCxnSpPr>
        <p:spPr>
          <a:xfrm>
            <a:off x="5479680" y="2108200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879178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416550" y="1586814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13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6920330" y="1796498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342553" y="1519381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53" y="1519381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36774" y="2120119"/>
            <a:ext cx="2583556" cy="88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303254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943189" y="1592004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99037D-9AD9-4E6B-B9FD-5A4DEAB6899D}"/>
              </a:ext>
            </a:extLst>
          </p:cNvPr>
          <p:cNvCxnSpPr>
            <a:cxnSpLocks/>
          </p:cNvCxnSpPr>
          <p:nvPr/>
        </p:nvCxnSpPr>
        <p:spPr>
          <a:xfrm>
            <a:off x="8897345" y="2119019"/>
            <a:ext cx="0" cy="13099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738266-5DC1-4790-9CE3-D077E11AC1FC}"/>
              </a:ext>
            </a:extLst>
          </p:cNvPr>
          <p:cNvCxnSpPr>
            <a:cxnSpLocks/>
          </p:cNvCxnSpPr>
          <p:nvPr/>
        </p:nvCxnSpPr>
        <p:spPr>
          <a:xfrm flipV="1">
            <a:off x="3867884" y="3279919"/>
            <a:ext cx="50296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BD0024-5C3B-48F3-B032-D4DF2B49D927}"/>
                  </a:ext>
                </a:extLst>
              </p:cNvPr>
              <p:cNvSpPr txBox="1"/>
              <p:nvPr/>
            </p:nvSpPr>
            <p:spPr>
              <a:xfrm>
                <a:off x="5795924" y="2858010"/>
                <a:ext cx="114726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BD0024-5C3B-48F3-B032-D4DF2B49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24" y="2858010"/>
                <a:ext cx="11472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9C1AD6-71B2-4A85-B90A-D43E9FBD793F}"/>
              </a:ext>
            </a:extLst>
          </p:cNvPr>
          <p:cNvCxnSpPr>
            <a:cxnSpLocks/>
          </p:cNvCxnSpPr>
          <p:nvPr/>
        </p:nvCxnSpPr>
        <p:spPr>
          <a:xfrm>
            <a:off x="3870468" y="2672271"/>
            <a:ext cx="0" cy="7567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F242F-9ADF-4E81-B675-0D954F1569B1}"/>
              </a:ext>
            </a:extLst>
          </p:cNvPr>
          <p:cNvSpPr/>
          <p:nvPr/>
        </p:nvSpPr>
        <p:spPr>
          <a:xfrm>
            <a:off x="7457345" y="2036838"/>
            <a:ext cx="1440000" cy="21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BCC081-F6EC-497E-A9A1-0D7D9ECE052A}"/>
              </a:ext>
            </a:extLst>
          </p:cNvPr>
          <p:cNvCxnSpPr>
            <a:cxnSpLocks/>
          </p:cNvCxnSpPr>
          <p:nvPr/>
        </p:nvCxnSpPr>
        <p:spPr>
          <a:xfrm>
            <a:off x="8153559" y="2024271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4B8021-784F-4F15-9748-DEB96D7DB28A}"/>
                  </a:ext>
                </a:extLst>
              </p:cNvPr>
              <p:cNvSpPr txBox="1"/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4B8021-784F-4F15-9748-DEB96D7D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4" y="2190631"/>
                <a:ext cx="801858" cy="491288"/>
              </a:xfrm>
              <a:prstGeom prst="rect">
                <a:avLst/>
              </a:prstGeom>
              <a:blipFill>
                <a:blip r:embed="rId8"/>
                <a:stretch>
                  <a:fillRect b="-123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2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EEA3E-3158-4F48-890C-55123BB625F6}"/>
              </a:ext>
            </a:extLst>
          </p:cNvPr>
          <p:cNvSpPr/>
          <p:nvPr/>
        </p:nvSpPr>
        <p:spPr>
          <a:xfrm>
            <a:off x="3863313" y="1593388"/>
            <a:ext cx="3600000" cy="108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53-1A17-42B4-B2BF-B103F0CD6EFC}"/>
              </a:ext>
            </a:extLst>
          </p:cNvPr>
          <p:cNvSpPr/>
          <p:nvPr/>
        </p:nvSpPr>
        <p:spPr>
          <a:xfrm>
            <a:off x="4284090" y="1800040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32FA2-E75E-403D-878A-7194EBFD1523}"/>
              </a:ext>
            </a:extLst>
          </p:cNvPr>
          <p:cNvSpPr/>
          <p:nvPr/>
        </p:nvSpPr>
        <p:spPr>
          <a:xfrm>
            <a:off x="6920330" y="1796498"/>
            <a:ext cx="45719" cy="664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/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D84B7A-691B-4D57-A917-EA82C0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6" y="1670209"/>
                <a:ext cx="8018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/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4D4FD-0243-4390-B7E0-9FD29C90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118" y="2208496"/>
                <a:ext cx="80185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/>
              <p:nvPr/>
            </p:nvSpPr>
            <p:spPr>
              <a:xfrm>
                <a:off x="6342553" y="1492878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04661-7C34-4D26-A8CC-56DFC11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53" y="1492878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/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5AE59C-ACA2-46CF-BECB-331A1A9A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9" y="1693465"/>
                <a:ext cx="80185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2D05F-577F-4387-B5A7-0BAAE757A73F}"/>
              </a:ext>
            </a:extLst>
          </p:cNvPr>
          <p:cNvCxnSpPr>
            <a:cxnSpLocks/>
          </p:cNvCxnSpPr>
          <p:nvPr/>
        </p:nvCxnSpPr>
        <p:spPr>
          <a:xfrm>
            <a:off x="6966359" y="2141572"/>
            <a:ext cx="4946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0533E-DF5C-4576-B385-5A3ADEDF4D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36774" y="2120119"/>
            <a:ext cx="2583556" cy="88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A3A3A-AB1F-49D4-864F-4483A281DAFB}"/>
              </a:ext>
            </a:extLst>
          </p:cNvPr>
          <p:cNvCxnSpPr>
            <a:cxnSpLocks/>
          </p:cNvCxnSpPr>
          <p:nvPr/>
        </p:nvCxnSpPr>
        <p:spPr>
          <a:xfrm flipH="1">
            <a:off x="4303254" y="2461615"/>
            <a:ext cx="3" cy="199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A8DD4-3D07-4BED-8722-499698E4D549}"/>
              </a:ext>
            </a:extLst>
          </p:cNvPr>
          <p:cNvCxnSpPr>
            <a:cxnSpLocks/>
          </p:cNvCxnSpPr>
          <p:nvPr/>
        </p:nvCxnSpPr>
        <p:spPr>
          <a:xfrm>
            <a:off x="6943189" y="1592003"/>
            <a:ext cx="0" cy="2035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/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F5A9D-860E-41D4-A37A-5D238E92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61" y="1638926"/>
                <a:ext cx="8018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D98E5-8936-46C8-8CAA-1260275E61AA}"/>
              </a:ext>
            </a:extLst>
          </p:cNvPr>
          <p:cNvCxnSpPr>
            <a:cxnSpLocks/>
          </p:cNvCxnSpPr>
          <p:nvPr/>
        </p:nvCxnSpPr>
        <p:spPr>
          <a:xfrm>
            <a:off x="3861585" y="2119019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738266-5DC1-4790-9CE3-D077E11AC1FC}"/>
              </a:ext>
            </a:extLst>
          </p:cNvPr>
          <p:cNvCxnSpPr>
            <a:cxnSpLocks/>
          </p:cNvCxnSpPr>
          <p:nvPr/>
        </p:nvCxnSpPr>
        <p:spPr>
          <a:xfrm>
            <a:off x="3867884" y="3279919"/>
            <a:ext cx="35931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BD0024-5C3B-48F3-B032-D4DF2B49D927}"/>
                  </a:ext>
                </a:extLst>
              </p:cNvPr>
              <p:cNvSpPr txBox="1"/>
              <p:nvPr/>
            </p:nvSpPr>
            <p:spPr>
              <a:xfrm>
                <a:off x="5106075" y="2818254"/>
                <a:ext cx="114726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BD0024-5C3B-48F3-B032-D4DF2B49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075" y="2818254"/>
                <a:ext cx="11472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9C1AD6-71B2-4A85-B90A-D43E9FBD793F}"/>
              </a:ext>
            </a:extLst>
          </p:cNvPr>
          <p:cNvCxnSpPr>
            <a:cxnSpLocks/>
          </p:cNvCxnSpPr>
          <p:nvPr/>
        </p:nvCxnSpPr>
        <p:spPr>
          <a:xfrm>
            <a:off x="3870468" y="2672271"/>
            <a:ext cx="0" cy="7567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B000E-B594-4130-8B1E-E965F408BEAF}"/>
              </a:ext>
            </a:extLst>
          </p:cNvPr>
          <p:cNvCxnSpPr>
            <a:cxnSpLocks/>
          </p:cNvCxnSpPr>
          <p:nvPr/>
        </p:nvCxnSpPr>
        <p:spPr>
          <a:xfrm>
            <a:off x="7461020" y="2661198"/>
            <a:ext cx="0" cy="7567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1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102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Pilar Tagliero</dc:creator>
  <cp:lastModifiedBy>Pilar Tagliero</cp:lastModifiedBy>
  <cp:revision>39</cp:revision>
  <dcterms:created xsi:type="dcterms:W3CDTF">2021-02-26T19:30:12Z</dcterms:created>
  <dcterms:modified xsi:type="dcterms:W3CDTF">2021-04-01T19:16:07Z</dcterms:modified>
</cp:coreProperties>
</file>