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58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机台制作流程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目的</a:t>
            </a:r>
            <a:endParaRPr lang="en-US" smtClean="0"/>
          </a:p>
          <a:p>
            <a:r>
              <a:rPr lang="en-US" dirty="0" smtClean="0"/>
              <a:t>机</a:t>
            </a:r>
            <a:r>
              <a:rPr lang="en-US" dirty="0" smtClean="0"/>
              <a:t>台式样书敲定</a:t>
            </a:r>
          </a:p>
          <a:p>
            <a:r>
              <a:rPr lang="en-US" dirty="0" smtClean="0"/>
              <a:t>美术作图，切图（注意命名，路径）；策划配表，制作临时用</a:t>
            </a:r>
            <a:r>
              <a:rPr lang="en-US" dirty="0" smtClean="0"/>
              <a:t>的</a:t>
            </a:r>
            <a:r>
              <a:rPr lang="zh-CN" altLang="en-US" dirty="0" smtClean="0"/>
              <a:t>大厅</a:t>
            </a:r>
            <a:r>
              <a:rPr lang="en-US" altLang="zh-CN" dirty="0" err="1" smtClean="0"/>
              <a:t>mapmachine</a:t>
            </a:r>
            <a:r>
              <a:rPr lang="zh-CN" altLang="en-US" dirty="0" smtClean="0"/>
              <a:t>，</a:t>
            </a:r>
            <a:r>
              <a:rPr lang="en-US" dirty="0" err="1" smtClean="0"/>
              <a:t>paytable</a:t>
            </a:r>
            <a:r>
              <a:rPr lang="en-US" dirty="0" err="1" smtClean="0"/>
              <a:t>和background的prefab；程序在coredefine.cs里添加新机台名字；特效等待</a:t>
            </a:r>
            <a:r>
              <a:rPr lang="en-US" dirty="0" smtClean="0"/>
              <a:t>~~</a:t>
            </a:r>
          </a:p>
          <a:p>
            <a:pPr marL="0" indent="0">
              <a:buNone/>
            </a:pPr>
            <a:r>
              <a:rPr lang="zh-CN" altLang="en-US" dirty="0" smtClean="0"/>
              <a:t>（能进机台后）</a:t>
            </a:r>
            <a:endParaRPr lang="en-US" dirty="0" smtClean="0"/>
          </a:p>
          <a:p>
            <a:r>
              <a:rPr lang="en-US" dirty="0" smtClean="0"/>
              <a:t>美术去改 </a:t>
            </a:r>
            <a:r>
              <a:rPr lang="en-US" dirty="0" err="1" smtClean="0"/>
              <a:t>paytable和background；策划调</a:t>
            </a:r>
            <a:r>
              <a:rPr lang="zh-CN" altLang="en-US" dirty="0" smtClean="0"/>
              <a:t>整</a:t>
            </a:r>
            <a:r>
              <a:rPr lang="en-US" dirty="0" smtClean="0"/>
              <a:t>payout, </a:t>
            </a:r>
            <a:r>
              <a:rPr lang="en-US" dirty="0" err="1" smtClean="0"/>
              <a:t>nearhit</a:t>
            </a:r>
            <a:r>
              <a:rPr lang="en-US" dirty="0" smtClean="0"/>
              <a:t>; 特效</a:t>
            </a:r>
            <a:r>
              <a:rPr lang="zh-CN" altLang="en-US" dirty="0" smtClean="0"/>
              <a:t>做一些不需要程序协助的特效；程序写游戏逻辑；</a:t>
            </a:r>
            <a:endParaRPr lang="en-US" altLang="zh-CN" dirty="0" smtClean="0"/>
          </a:p>
          <a:p>
            <a:r>
              <a:rPr lang="zh-CN" altLang="en-US" dirty="0" smtClean="0"/>
              <a:t>程序针对机台特殊的玩法及特殊特效、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的代码实现；特效进行相关的调整。</a:t>
            </a:r>
            <a:endParaRPr lang="en-US" altLang="zh-CN" dirty="0" smtClean="0"/>
          </a:p>
          <a:p>
            <a:r>
              <a:rPr lang="zh-CN" altLang="en-US" dirty="0" smtClean="0"/>
              <a:t>策划、美术、特效验收最终成果。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8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策划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确定机台玩法，以确定复用哪个配置，</a:t>
            </a:r>
            <a:r>
              <a:rPr lang="zh-CN" altLang="en-US" dirty="0"/>
              <a:t>注意不要在</a:t>
            </a:r>
            <a:r>
              <a:rPr lang="en-US" altLang="zh-CN" dirty="0"/>
              <a:t>UNITY</a:t>
            </a:r>
            <a:r>
              <a:rPr lang="zh-CN" altLang="en-US" dirty="0"/>
              <a:t>编辑器下做这步操作</a:t>
            </a:r>
            <a:endParaRPr lang="en-US" altLang="zh-CN" dirty="0" smtClean="0"/>
          </a:p>
          <a:p>
            <a:r>
              <a:rPr lang="zh-CN" altLang="en-US" dirty="0" smtClean="0"/>
              <a:t>配置表里哪些需要改（</a:t>
            </a:r>
            <a:r>
              <a:rPr lang="en-US" altLang="zh-CN" dirty="0" smtClean="0"/>
              <a:t>basic, symbol, reel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payout, </a:t>
            </a:r>
            <a:r>
              <a:rPr lang="en-US" altLang="zh-CN" dirty="0" err="1" smtClean="0"/>
              <a:t>nearhit</a:t>
            </a:r>
            <a:r>
              <a:rPr lang="zh-CN" altLang="en-US" dirty="0" smtClean="0"/>
              <a:t>注意点</a:t>
            </a:r>
            <a:r>
              <a:rPr lang="en-US" altLang="zh-CN" dirty="0" smtClean="0"/>
              <a:t>)</a:t>
            </a:r>
          </a:p>
          <a:p>
            <a:r>
              <a:rPr lang="en-US" altLang="en-US" dirty="0" smtClean="0"/>
              <a:t>细节部分留给程序（一些特别用途的属性）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234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美术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和策划商定好资源路径</a:t>
            </a:r>
            <a:r>
              <a:rPr lang="en-US" altLang="zh-CN" dirty="0" smtClean="0"/>
              <a:t>，</a:t>
            </a:r>
            <a:r>
              <a:rPr lang="zh-CN" altLang="en-US" dirty="0" smtClean="0"/>
              <a:t>下载机台还是非下载机台，决定了资源路径</a:t>
            </a:r>
            <a:endParaRPr lang="en-US" altLang="zh-CN" dirty="0" smtClean="0"/>
          </a:p>
          <a:p>
            <a:r>
              <a:rPr lang="zh-CN" altLang="en-US" dirty="0" smtClean="0"/>
              <a:t>规范</a:t>
            </a:r>
            <a:r>
              <a:rPr lang="zh-CN" altLang="en-US" dirty="0" smtClean="0"/>
              <a:t>的资源命名</a:t>
            </a:r>
            <a:r>
              <a:rPr lang="zh-CN" altLang="en-US" dirty="0" smtClean="0"/>
              <a:t>，严格遵循大小写规范</a:t>
            </a:r>
            <a:endParaRPr lang="en-US" altLang="zh-CN" dirty="0" smtClean="0"/>
          </a:p>
          <a:p>
            <a:r>
              <a:rPr lang="zh-CN" altLang="en-US" dirty="0" smtClean="0"/>
              <a:t>遵循图片的压缩方式，这个参考</a:t>
            </a:r>
            <a:r>
              <a:rPr lang="en-US" altLang="zh-CN" dirty="0" smtClean="0"/>
              <a:t>《Slots</a:t>
            </a:r>
            <a:r>
              <a:rPr lang="zh-CN" altLang="en-US" dirty="0" smtClean="0"/>
              <a:t>项目图片压缩事项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/>
              <a:t>压缩方式：是否带透明通道、</a:t>
            </a:r>
            <a:r>
              <a:rPr lang="en-US" altLang="zh-CN" dirty="0"/>
              <a:t>4</a:t>
            </a:r>
            <a:r>
              <a:rPr lang="zh-CN" altLang="en-US" dirty="0"/>
              <a:t>的幂次方、九宫格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机台资源都需要填</a:t>
            </a:r>
            <a:r>
              <a:rPr lang="en-US" altLang="zh-CN" dirty="0" smtClean="0"/>
              <a:t>ASSETBUNDLE</a:t>
            </a:r>
            <a:r>
              <a:rPr lang="zh-CN" altLang="en-US" dirty="0" smtClean="0"/>
              <a:t>名，比如</a:t>
            </a:r>
            <a:r>
              <a:rPr lang="en-US" altLang="zh-CN" dirty="0" smtClean="0"/>
              <a:t>m30</a:t>
            </a:r>
            <a:r>
              <a:rPr lang="zh-CN" altLang="en-US" dirty="0" smtClean="0"/>
              <a:t>，不设置正确是进不了机台的，做完后务必检查下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建议美术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下都装安卓和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平台的开发包，这样可以修改压缩的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命名规范：机台名开头，</a:t>
            </a:r>
            <a:r>
              <a:rPr lang="zh-CN" altLang="en-US" dirty="0" smtClean="0"/>
              <a:t>下划线接资源名</a:t>
            </a:r>
            <a:r>
              <a:rPr lang="zh-CN" altLang="en-US" dirty="0" smtClean="0"/>
              <a:t>，名字尽量用英文，想不出来的时候用拼音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5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美术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>prefab</a:t>
            </a:r>
            <a:r>
              <a:rPr lang="zh-CN" altLang="en-US" dirty="0" smtClean="0"/>
              <a:t>：需要跟</a:t>
            </a:r>
            <a:r>
              <a:rPr lang="en-US" altLang="zh-CN" dirty="0" err="1" smtClean="0"/>
              <a:t>xls</a:t>
            </a:r>
            <a:r>
              <a:rPr lang="zh-CN" altLang="en-US" dirty="0" smtClean="0"/>
              <a:t>里面的配置对应起来，例如一些图片以镜像方式复用的，就要特别处理一下。</a:t>
            </a:r>
            <a:endParaRPr lang="en-US" altLang="zh-CN" dirty="0" smtClean="0"/>
          </a:p>
          <a:p>
            <a:r>
              <a:rPr lang="zh-CN" altLang="en-US" dirty="0" smtClean="0"/>
              <a:t>机台</a:t>
            </a:r>
            <a:r>
              <a:rPr lang="zh-CN" altLang="en-US" dirty="0" smtClean="0"/>
              <a:t>卷轴</a:t>
            </a:r>
            <a:r>
              <a:rPr lang="zh-CN" altLang="en-US" dirty="0" smtClean="0"/>
              <a:t>遮罩</a:t>
            </a:r>
            <a:r>
              <a:rPr lang="zh-CN" altLang="en-US" dirty="0" smtClean="0"/>
              <a:t>：目前有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种模式可以用，分别对应资源是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遮罩，单遮罩，镜像遮罩，并且可以选用</a:t>
            </a:r>
            <a:r>
              <a:rPr lang="en-US" altLang="zh-CN" dirty="0" smtClean="0"/>
              <a:t>slice</a:t>
            </a:r>
            <a:r>
              <a:rPr lang="en-US" altLang="en-US" dirty="0" smtClean="0"/>
              <a:t>、simple2种资源形式，注意需要填对专门的属性</a:t>
            </a:r>
          </a:p>
          <a:p>
            <a:r>
              <a:rPr lang="en-US" altLang="en-US" dirty="0" err="1" smtClean="0"/>
              <a:t>一些机台上的特别UI：也有专门对应的属性，以及调整位置的参数，需要注意</a:t>
            </a:r>
            <a:r>
              <a:rPr lang="en-US" altLang="en-US" dirty="0" smtClean="0"/>
              <a:t>。</a:t>
            </a:r>
          </a:p>
          <a:p>
            <a:pPr lvl="1"/>
            <a:r>
              <a:rPr lang="zh-CN" altLang="en-US" dirty="0" smtClean="0"/>
              <a:t>比如万圣节的</a:t>
            </a:r>
            <a:r>
              <a:rPr lang="en-US" altLang="zh-CN" dirty="0" smtClean="0"/>
              <a:t>Decorate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7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特效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和策划确定资源</a:t>
            </a:r>
            <a:r>
              <a:rPr lang="en-US" dirty="0" smtClean="0"/>
              <a:t>位置</a:t>
            </a:r>
            <a:r>
              <a:rPr lang="en-US" dirty="0" smtClean="0"/>
              <a:t>，下载和非下载</a:t>
            </a:r>
            <a:endParaRPr lang="en-US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确定机台玩法</a:t>
            </a:r>
            <a:r>
              <a:rPr lang="zh-CN" altLang="en-US" dirty="0" smtClean="0"/>
              <a:t>，从而选择复用的特效资源。</a:t>
            </a:r>
            <a:endParaRPr lang="en-US" altLang="zh-CN" dirty="0" smtClean="0"/>
          </a:p>
          <a:p>
            <a:r>
              <a:rPr lang="zh-CN" altLang="en-US" dirty="0" smtClean="0"/>
              <a:t>改临时资源名，改</a:t>
            </a:r>
            <a:r>
              <a:rPr lang="en-US" altLang="zh-CN" dirty="0" err="1" smtClean="0"/>
              <a:t>assetbundle</a:t>
            </a:r>
            <a:r>
              <a:rPr lang="zh-CN" altLang="en-US" dirty="0" smtClean="0"/>
              <a:t>，注意：刚开始都是临时特效，制作过程中需要把不用到的特效从文件夹里删除）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一些讨论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是否需要单独做个文档</a:t>
            </a:r>
            <a:r>
              <a:rPr lang="zh-CN" altLang="en-US" dirty="0"/>
              <a:t>，</a:t>
            </a:r>
            <a:r>
              <a:rPr lang="zh-CN" altLang="en-US" dirty="0" smtClean="0"/>
              <a:t>告诉策划配表中有哪些</a:t>
            </a:r>
            <a:r>
              <a:rPr lang="zh-CN" altLang="en-US" dirty="0"/>
              <a:t>属性，以及他们的用途。</a:t>
            </a:r>
            <a:endParaRPr lang="en-US" altLang="zh-CN" dirty="0"/>
          </a:p>
          <a:p>
            <a:r>
              <a:rPr lang="en-US" dirty="0" smtClean="0"/>
              <a:t>谁来</a:t>
            </a:r>
            <a:r>
              <a:rPr lang="zh-CN" altLang="en-US" dirty="0" smtClean="0"/>
              <a:t>搭</a:t>
            </a:r>
            <a:r>
              <a:rPr lang="en-US" dirty="0" err="1" smtClean="0"/>
              <a:t>UI的prefab</a:t>
            </a:r>
            <a:r>
              <a:rPr lang="en-US" dirty="0" err="1" smtClean="0"/>
              <a:t>。</a:t>
            </a:r>
            <a:r>
              <a:rPr lang="en-US" dirty="0" err="1" smtClean="0"/>
              <a:t>程序搭UI</a:t>
            </a:r>
            <a:r>
              <a:rPr lang="en-US" dirty="0" err="1" smtClean="0"/>
              <a:t>做功能，尽量达到</a:t>
            </a:r>
            <a:r>
              <a:rPr lang="zh-CN" altLang="en-US" dirty="0" smtClean="0"/>
              <a:t>美术</a:t>
            </a:r>
            <a:r>
              <a:rPr lang="en-US" dirty="0" smtClean="0"/>
              <a:t>效果，但效果主要靠</a:t>
            </a:r>
            <a:r>
              <a:rPr lang="en-US" dirty="0" smtClean="0"/>
              <a:t>美术细调</a:t>
            </a:r>
            <a:endParaRPr lang="en-US" dirty="0" smtClean="0"/>
          </a:p>
          <a:p>
            <a:r>
              <a:rPr lang="zh-CN" altLang="en-US" dirty="0" smtClean="0"/>
              <a:t>配置表</a:t>
            </a:r>
            <a:r>
              <a:rPr lang="zh-CN" altLang="en-US" dirty="0" smtClean="0"/>
              <a:t>的分工</a:t>
            </a:r>
            <a:r>
              <a:rPr lang="zh-CN" altLang="en-US" dirty="0" smtClean="0"/>
              <a:t>，策划主导，负责维护。</a:t>
            </a:r>
            <a:r>
              <a:rPr lang="zh-CN" altLang="en-US" dirty="0" smtClean="0"/>
              <a:t>（</a:t>
            </a:r>
            <a:r>
              <a:rPr lang="zh-CN" altLang="en-US" dirty="0" smtClean="0"/>
              <a:t>程序、策划关心大多数的内容，美术关心遮罩位置等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的属性，特效关心哪些资源已经删除但是还遗留在表中的），如何能做到让表格尽量少的人参与改动。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41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一些问题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特效美术改动了资源（名字改变和表内不符，删除资源忘改表，新加资源忘记写assetbundle）都会造成机台进不去报错，所以改动完后自己先跑一下试试。</a:t>
            </a:r>
          </a:p>
          <a:p>
            <a:r>
              <a:rPr lang="en-US" dirty="0" smtClean="0"/>
              <a:t>许多时候UNITY报的错误可以从console里面直接得到关键信息，所以一旦有错可以自己先看眼，看不出问题可以发个截图到群里@程序</a:t>
            </a:r>
            <a:r>
              <a:rPr lang="en-US" dirty="0" smtClean="0"/>
              <a:t>。</a:t>
            </a:r>
            <a:r>
              <a:rPr lang="zh-CN" altLang="en-US" dirty="0" smtClean="0"/>
              <a:t>程序有时候会写错误信息打印，就是用来提示策划可能配错的问题</a:t>
            </a:r>
            <a:endParaRPr lang="en-US" dirty="0" smtClean="0"/>
          </a:p>
          <a:p>
            <a:r>
              <a:rPr lang="en-US" dirty="0" err="1" smtClean="0"/>
              <a:t>SVN的熟悉程度。尽量保持本地的所有资源跟服务器上一致，除了自己正在修改的部分。有了问题时，能学会查看冲突，选择合适的方式</a:t>
            </a:r>
            <a:r>
              <a:rPr lang="en-US" dirty="0" smtClean="0"/>
              <a:t>（ revert, solve conflict )等方式还原资源。</a:t>
            </a:r>
          </a:p>
        </p:txBody>
      </p:sp>
    </p:spTree>
    <p:extLst>
      <p:ext uri="{BB962C8B-B14F-4D97-AF65-F5344CB8AC3E}">
        <p14:creationId xmlns:p14="http://schemas.microsoft.com/office/powerpoint/2010/main" val="333240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一些注意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版本结束前美术告知下哪些机台有改过（所以平时改动后先记着这事），程序可能需要</a:t>
            </a:r>
            <a:r>
              <a:rPr lang="en-US" dirty="0" err="1" smtClean="0"/>
              <a:t>重</a:t>
            </a:r>
            <a:r>
              <a:rPr lang="en-US" dirty="0" err="1" smtClean="0"/>
              <a:t>打MACHINE</a:t>
            </a:r>
            <a:r>
              <a:rPr lang="en-US" dirty="0" smtClean="0"/>
              <a:t> </a:t>
            </a:r>
            <a:r>
              <a:rPr lang="en-US" dirty="0" err="1" smtClean="0"/>
              <a:t>ASSET（每次版本前都需要策划统计好本地需要重打的资源包，防止遗漏</a:t>
            </a:r>
            <a:r>
              <a:rPr lang="en-US" dirty="0" smtClean="0"/>
              <a:t>）</a:t>
            </a:r>
          </a:p>
          <a:p>
            <a:r>
              <a:rPr lang="en-US" dirty="0" smtClean="0"/>
              <a:t>机台顺序需要在这次版本任务敲定时就确定下来，这样美术、特效都知道应该往哪里放资源。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09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1498</TotalTime>
  <Words>590</Words>
  <Application>Microsoft Macintosh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机台制作流程</vt:lpstr>
      <vt:lpstr>流程</vt:lpstr>
      <vt:lpstr>策划</vt:lpstr>
      <vt:lpstr>美术</vt:lpstr>
      <vt:lpstr>美术</vt:lpstr>
      <vt:lpstr>特效</vt:lpstr>
      <vt:lpstr>一些讨论</vt:lpstr>
      <vt:lpstr>一些问题</vt:lpstr>
      <vt:lpstr>一些注意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zhousen</dc:creator>
  <cp:lastModifiedBy>nichos</cp:lastModifiedBy>
  <cp:revision>38</cp:revision>
  <dcterms:created xsi:type="dcterms:W3CDTF">2017-10-23T02:36:47Z</dcterms:created>
  <dcterms:modified xsi:type="dcterms:W3CDTF">2017-10-25T03:44:13Z</dcterms:modified>
</cp:coreProperties>
</file>