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90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94717" autoAdjust="0"/>
  </p:normalViewPr>
  <p:slideViewPr>
    <p:cSldViewPr snapToGrid="0" snapToObjects="1">
      <p:cViewPr varScale="1">
        <p:scale>
          <a:sx n="95" d="100"/>
          <a:sy n="95" d="100"/>
        </p:scale>
        <p:origin x="-1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17/7/31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17/7/31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615228"/>
            <a:ext cx="7406640" cy="1472184"/>
          </a:xfrm>
        </p:spPr>
        <p:txBody>
          <a:bodyPr/>
          <a:lstStyle/>
          <a:p>
            <a:r>
              <a:rPr lang="en-US" dirty="0" smtClean="0"/>
              <a:t>Slots </a:t>
            </a:r>
            <a:r>
              <a:rPr lang="zh-CN" altLang="en-US" dirty="0" smtClean="0"/>
              <a:t>项目</a:t>
            </a:r>
            <a:r>
              <a:rPr lang="en-US" dirty="0" smtClean="0"/>
              <a:t>热更系统案例分享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073955"/>
            <a:ext cx="7406640" cy="1752600"/>
          </a:xfrm>
        </p:spPr>
        <p:txBody>
          <a:bodyPr/>
          <a:lstStyle/>
          <a:p>
            <a:pPr algn="ctr"/>
            <a:r>
              <a:rPr lang="zh-CN" altLang="en-US" dirty="0" smtClean="0"/>
              <a:t>刘文</a:t>
            </a:r>
            <a:endParaRPr lang="en-US" altLang="zh-CN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流程</a:t>
            </a:r>
            <a:r>
              <a:rPr lang="en-US" dirty="0">
                <a:effectLst/>
              </a:rPr>
              <a:t>2 </a:t>
            </a:r>
            <a:r>
              <a:rPr lang="zh-CN" altLang="en-US" dirty="0">
                <a:effectLst/>
              </a:rPr>
              <a:t>上传热更</a:t>
            </a:r>
            <a:r>
              <a:rPr lang="zh-CN" altLang="en-US" dirty="0" smtClean="0">
                <a:effectLst/>
              </a:rPr>
              <a:t>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dirty="0"/>
              <a:t>GM</a:t>
            </a:r>
            <a:r>
              <a:rPr lang="zh-CN" altLang="en-US" dirty="0"/>
              <a:t>工具</a:t>
            </a:r>
          </a:p>
          <a:p>
            <a:r>
              <a:rPr lang="zh-CN" altLang="en-US" dirty="0"/>
              <a:t>存储</a:t>
            </a:r>
            <a:r>
              <a:rPr lang="en-US" dirty="0" smtClean="0"/>
              <a:t>AWS</a:t>
            </a:r>
            <a:r>
              <a:rPr lang="zh-CN" altLang="en-US" dirty="0" smtClean="0"/>
              <a:t>，</a:t>
            </a:r>
            <a:r>
              <a:rPr lang="en-US" dirty="0" smtClean="0"/>
              <a:t>S3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25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流程</a:t>
            </a:r>
            <a:r>
              <a:rPr lang="en-US" dirty="0">
                <a:effectLst/>
              </a:rPr>
              <a:t>3 </a:t>
            </a:r>
            <a:r>
              <a:rPr lang="zh-CN" altLang="en-US" dirty="0">
                <a:effectLst/>
              </a:rPr>
              <a:t>客户端下载热更</a:t>
            </a:r>
            <a:r>
              <a:rPr lang="zh-CN" altLang="en-US" dirty="0" smtClean="0">
                <a:effectLst/>
              </a:rPr>
              <a:t>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实现方案：</a:t>
            </a:r>
          </a:p>
          <a:p>
            <a:endParaRPr lang="en-US" dirty="0"/>
          </a:p>
        </p:txBody>
      </p:sp>
      <p:pic>
        <p:nvPicPr>
          <p:cNvPr id="4" name="Picture 3" descr="Macintosh HD:Users:nichos:Desktop:屏幕快照 2017-05-06 下午11.13.4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65" y="2143124"/>
            <a:ext cx="6112569" cy="410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96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流程</a:t>
            </a:r>
            <a:r>
              <a:rPr lang="en-US" dirty="0">
                <a:effectLst/>
              </a:rPr>
              <a:t>3 </a:t>
            </a:r>
            <a:r>
              <a:rPr lang="zh-CN" altLang="en-US" dirty="0">
                <a:effectLst/>
              </a:rPr>
              <a:t>客户端下载热更</a:t>
            </a:r>
            <a:r>
              <a:rPr lang="zh-CN" altLang="en-US" dirty="0" smtClean="0">
                <a:effectLst/>
              </a:rPr>
              <a:t>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</a:t>
            </a:r>
            <a:r>
              <a:rPr lang="zh-CN" altLang="en-US" sz="2800" dirty="0"/>
              <a:t>：</a:t>
            </a:r>
          </a:p>
          <a:p>
            <a:r>
              <a:rPr lang="en-US" sz="2800" dirty="0"/>
              <a:t>1 </a:t>
            </a:r>
            <a:r>
              <a:rPr lang="zh-CN" altLang="en-US" sz="2800" dirty="0"/>
              <a:t>版本号的判定</a:t>
            </a:r>
          </a:p>
          <a:p>
            <a:pPr lvl="1"/>
            <a:r>
              <a:rPr lang="zh-CN" altLang="en-US" sz="2400" dirty="0"/>
              <a:t>引申话题</a:t>
            </a:r>
            <a:r>
              <a:rPr lang="zh-CN" altLang="en-US" sz="2400" dirty="0" smtClean="0"/>
              <a:t>：不同版本数据的兼容性</a:t>
            </a:r>
            <a:endParaRPr lang="en-US" altLang="zh-CN" sz="2400" dirty="0" smtClean="0"/>
          </a:p>
          <a:p>
            <a:r>
              <a:rPr lang="en-US" sz="2800" dirty="0" smtClean="0"/>
              <a:t>2 </a:t>
            </a:r>
            <a:r>
              <a:rPr lang="zh-CN" altLang="en-US" sz="2800" dirty="0" smtClean="0"/>
              <a:t>版本号存</a:t>
            </a:r>
            <a:r>
              <a:rPr lang="en-US" sz="2800" dirty="0" smtClean="0"/>
              <a:t>S3</a:t>
            </a:r>
            <a:r>
              <a:rPr lang="zh-CN" altLang="en-US" sz="2800" dirty="0" smtClean="0"/>
              <a:t>或者</a:t>
            </a:r>
            <a:r>
              <a:rPr lang="en-US" sz="2800" dirty="0" smtClean="0"/>
              <a:t>DB</a:t>
            </a:r>
            <a:r>
              <a:rPr lang="zh-CN" altLang="en-US" sz="2800" dirty="0" smtClean="0"/>
              <a:t>？</a:t>
            </a:r>
            <a:endParaRPr lang="zh-CN" altLang="en-US" sz="2800" dirty="0"/>
          </a:p>
          <a:p>
            <a:r>
              <a:rPr lang="en-US" sz="2800" dirty="0"/>
              <a:t>3 </a:t>
            </a:r>
            <a:r>
              <a:rPr lang="en-US" sz="2800" dirty="0" err="1" smtClean="0"/>
              <a:t>AssetBundle</a:t>
            </a:r>
            <a:r>
              <a:rPr lang="zh-CN" altLang="en-US" sz="2800" dirty="0" smtClean="0"/>
              <a:t>转为非压缩格式存储</a:t>
            </a:r>
            <a:endParaRPr lang="en-US" altLang="zh-CN" sz="2800" dirty="0" smtClean="0"/>
          </a:p>
          <a:p>
            <a:r>
              <a:rPr lang="en-US" sz="2800" dirty="0" smtClean="0"/>
              <a:t>4 </a:t>
            </a:r>
            <a:r>
              <a:rPr lang="zh-CN" altLang="en-US" sz="2800" dirty="0" smtClean="0"/>
              <a:t>网络逻辑要考虑网络</a:t>
            </a:r>
            <a:r>
              <a:rPr lang="zh-CN" altLang="en-US" sz="2800" dirty="0"/>
              <a:t>不好的情况</a:t>
            </a:r>
          </a:p>
          <a:p>
            <a:r>
              <a:rPr lang="en-US" sz="2800" dirty="0"/>
              <a:t>5 </a:t>
            </a:r>
            <a:r>
              <a:rPr lang="en-US" sz="2800" dirty="0" smtClean="0"/>
              <a:t>整个下载</a:t>
            </a:r>
            <a:r>
              <a:rPr lang="zh-CN" altLang="en-US" sz="2800" dirty="0" smtClean="0"/>
              <a:t>流</a:t>
            </a:r>
            <a:r>
              <a:rPr lang="zh-CN" altLang="en-US" sz="2800" dirty="0"/>
              <a:t>程是</a:t>
            </a:r>
            <a:r>
              <a:rPr lang="zh-CN" altLang="en-US" sz="2800" dirty="0" smtClean="0"/>
              <a:t>原子的</a:t>
            </a:r>
            <a:endParaRPr lang="en-US" altLang="zh-CN" sz="2800" dirty="0" smtClean="0"/>
          </a:p>
          <a:p>
            <a:r>
              <a:rPr lang="en-US" sz="2800" dirty="0" smtClean="0"/>
              <a:t>6 </a:t>
            </a:r>
            <a:r>
              <a:rPr lang="zh-CN" altLang="en-US" sz="2800" dirty="0"/>
              <a:t>热</a:t>
            </a:r>
            <a:r>
              <a:rPr lang="zh-CN" altLang="en-US" sz="2800" dirty="0" smtClean="0"/>
              <a:t>更成功后重新加载资源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209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流程</a:t>
            </a:r>
            <a:r>
              <a:rPr lang="en-US" dirty="0">
                <a:effectLst/>
              </a:rPr>
              <a:t>4 </a:t>
            </a:r>
            <a:r>
              <a:rPr lang="zh-CN" altLang="en-US" dirty="0">
                <a:effectLst/>
              </a:rPr>
              <a:t>客户端加载热更包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实现逻辑：</a:t>
            </a:r>
            <a:endParaRPr lang="zh-CN" altLang="en-US" sz="2800" dirty="0"/>
          </a:p>
          <a:p>
            <a:r>
              <a:rPr lang="en-US" sz="2800" dirty="0"/>
              <a:t>1 </a:t>
            </a:r>
            <a:r>
              <a:rPr lang="zh-CN" altLang="en-US" sz="2800" dirty="0"/>
              <a:t>版本号判定</a:t>
            </a:r>
          </a:p>
          <a:p>
            <a:r>
              <a:rPr lang="en-US" sz="2800" dirty="0"/>
              <a:t>2 </a:t>
            </a:r>
            <a:r>
              <a:rPr lang="zh-CN" altLang="en-US" sz="2800" dirty="0"/>
              <a:t>判定</a:t>
            </a:r>
            <a:r>
              <a:rPr lang="en-US" sz="2800" dirty="0" err="1"/>
              <a:t>AssetMap</a:t>
            </a:r>
            <a:r>
              <a:rPr lang="zh-CN" altLang="en-US" sz="2800" dirty="0"/>
              <a:t>是否存在资源</a:t>
            </a:r>
          </a:p>
          <a:p>
            <a:r>
              <a:rPr lang="en-US" sz="2800" dirty="0"/>
              <a:t>3 </a:t>
            </a:r>
            <a:r>
              <a:rPr lang="zh-CN" altLang="en-US" sz="2800" dirty="0"/>
              <a:t>从</a:t>
            </a:r>
            <a:r>
              <a:rPr lang="en-US" sz="2800" dirty="0" err="1"/>
              <a:t>AssetBundle</a:t>
            </a:r>
            <a:r>
              <a:rPr lang="zh-CN" altLang="en-US" sz="2800" dirty="0"/>
              <a:t>中加载，或者</a:t>
            </a:r>
            <a:r>
              <a:rPr lang="en-US" sz="2800" dirty="0" err="1" smtClean="0"/>
              <a:t>Resources.Load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237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审视最开始的</a:t>
            </a:r>
            <a:r>
              <a:rPr lang="en-US" dirty="0" smtClean="0">
                <a:effectLst/>
              </a:rPr>
              <a:t>2</a:t>
            </a:r>
            <a:r>
              <a:rPr lang="zh-CN" altLang="en-US" dirty="0">
                <a:effectLst/>
              </a:rPr>
              <a:t>个目标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 </a:t>
            </a:r>
            <a:r>
              <a:rPr lang="zh-CN" altLang="en-US" sz="2800" dirty="0"/>
              <a:t>能否支持任意资源的热更，而不需要预先计划？</a:t>
            </a:r>
          </a:p>
          <a:p>
            <a:r>
              <a:rPr lang="en-US" sz="2800" dirty="0"/>
              <a:t>2 </a:t>
            </a:r>
            <a:r>
              <a:rPr lang="zh-CN" altLang="en-US" sz="2800" dirty="0"/>
              <a:t>是否和引擎，语言无关？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33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热</a:t>
            </a:r>
            <a:r>
              <a:rPr lang="zh-CN" altLang="en-US" dirty="0">
                <a:effectLst/>
              </a:rPr>
              <a:t>更机制的</a:t>
            </a:r>
            <a:r>
              <a:rPr lang="zh-CN" altLang="en-US" dirty="0" smtClean="0">
                <a:effectLst/>
              </a:rPr>
              <a:t>不足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做完功能后检查反思</a:t>
            </a:r>
            <a:endParaRPr lang="en-US" altLang="zh-CN" sz="2800" dirty="0" smtClean="0"/>
          </a:p>
          <a:p>
            <a:r>
              <a:rPr lang="zh-CN" altLang="en-US" sz="2800" dirty="0" smtClean="0"/>
              <a:t>问题：</a:t>
            </a:r>
            <a:endParaRPr lang="en-US" altLang="zh-CN" sz="2800" dirty="0" smtClean="0"/>
          </a:p>
          <a:p>
            <a:pPr lvl="1"/>
            <a:r>
              <a:rPr lang="en-US" sz="2400" dirty="0"/>
              <a:t>1 </a:t>
            </a:r>
            <a:r>
              <a:rPr lang="zh-CN" altLang="en-US" sz="2400" dirty="0"/>
              <a:t>未用到</a:t>
            </a:r>
            <a:r>
              <a:rPr lang="en-US" sz="2400" dirty="0" smtClean="0"/>
              <a:t>MD5</a:t>
            </a:r>
          </a:p>
          <a:p>
            <a:pPr lvl="1"/>
            <a:r>
              <a:rPr lang="en-US" sz="2400" dirty="0" smtClean="0"/>
              <a:t>2 </a:t>
            </a:r>
            <a:r>
              <a:rPr lang="zh-CN" altLang="en-US" sz="2400" dirty="0"/>
              <a:t>不支持增量</a:t>
            </a:r>
            <a:r>
              <a:rPr lang="zh-CN" altLang="en-US" sz="2400" dirty="0" smtClean="0"/>
              <a:t>更新</a:t>
            </a:r>
          </a:p>
          <a:p>
            <a:r>
              <a:rPr lang="zh-CN" altLang="en-US" sz="2800" dirty="0" smtClean="0"/>
              <a:t>尽量避免做性价比低的事情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075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 Test</a:t>
            </a:r>
            <a:r>
              <a:rPr lang="zh-CN" altLang="en-US" sz="2800" dirty="0"/>
              <a:t>是什么</a:t>
            </a:r>
          </a:p>
          <a:p>
            <a:r>
              <a:rPr lang="zh-CN" altLang="en-US" sz="2800" dirty="0"/>
              <a:t>基于热更系统实现</a:t>
            </a:r>
            <a:r>
              <a:rPr lang="en-US" sz="2800" dirty="0"/>
              <a:t>AB </a:t>
            </a:r>
            <a:r>
              <a:rPr lang="en-US" sz="2800" dirty="0" smtClean="0"/>
              <a:t>Test</a:t>
            </a:r>
            <a:endParaRPr lang="zh-CN" altLang="en-US" sz="2800" dirty="0"/>
          </a:p>
          <a:p>
            <a:r>
              <a:rPr lang="zh-CN" altLang="en-US" sz="2800" dirty="0"/>
              <a:t>版本号：</a:t>
            </a:r>
            <a:r>
              <a:rPr lang="en-US" sz="2800" dirty="0" err="1"/>
              <a:t>x.y.z</a:t>
            </a:r>
            <a:r>
              <a:rPr lang="en-US" sz="2800" dirty="0"/>
              <a:t> =&gt; </a:t>
            </a:r>
            <a:r>
              <a:rPr lang="en-US" sz="2800" dirty="0" err="1"/>
              <a:t>x.y.z.a</a:t>
            </a:r>
            <a:r>
              <a:rPr lang="en-US" sz="2800" dirty="0"/>
              <a:t>/b</a:t>
            </a:r>
            <a:endParaRPr lang="zh-CN" altLang="en-US" sz="2800" dirty="0"/>
          </a:p>
          <a:p>
            <a:r>
              <a:rPr lang="zh-CN" altLang="en-US" sz="2800" dirty="0"/>
              <a:t>实现：</a:t>
            </a:r>
            <a:r>
              <a:rPr lang="en-US" sz="2800" dirty="0"/>
              <a:t>4</a:t>
            </a:r>
            <a:r>
              <a:rPr lang="zh-CN" altLang="en-US" sz="2800" dirty="0"/>
              <a:t>个流程：生成包，上传包，下载包，加载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1121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AB Test</a:t>
            </a:r>
            <a:r>
              <a:rPr lang="zh-CN" altLang="en-US" dirty="0">
                <a:effectLst/>
              </a:rPr>
              <a:t>流程</a:t>
            </a:r>
            <a:r>
              <a:rPr lang="en-US" dirty="0">
                <a:effectLst/>
              </a:rPr>
              <a:t>3</a:t>
            </a:r>
            <a:r>
              <a:rPr lang="zh-CN" altLang="en-US" dirty="0" smtClean="0">
                <a:effectLst/>
              </a:rPr>
              <a:t>：下载</a:t>
            </a:r>
            <a:r>
              <a:rPr lang="en-US" dirty="0">
                <a:effectLst/>
              </a:rPr>
              <a:t>AB</a:t>
            </a:r>
            <a:r>
              <a:rPr lang="zh-CN" altLang="en-US" dirty="0">
                <a:effectLst/>
              </a:rPr>
              <a:t>包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服务端的问题：</a:t>
            </a:r>
            <a:endParaRPr lang="en-US" altLang="zh-CN" sz="2800" dirty="0" smtClean="0"/>
          </a:p>
          <a:p>
            <a:pPr lvl="1"/>
            <a:r>
              <a:rPr lang="en-US" sz="2400" dirty="0"/>
              <a:t>1 AB Test</a:t>
            </a:r>
            <a:r>
              <a:rPr lang="zh-CN" altLang="en-US" sz="2400" dirty="0"/>
              <a:t>是否开启</a:t>
            </a:r>
          </a:p>
          <a:p>
            <a:pPr lvl="1"/>
            <a:r>
              <a:rPr lang="en-US" sz="2400" dirty="0"/>
              <a:t>2 </a:t>
            </a:r>
            <a:r>
              <a:rPr lang="zh-CN" altLang="en-US" sz="2400" dirty="0"/>
              <a:t>用</a:t>
            </a:r>
            <a:r>
              <a:rPr lang="en-US" sz="2400" dirty="0"/>
              <a:t>A</a:t>
            </a:r>
            <a:r>
              <a:rPr lang="zh-CN" altLang="en-US" sz="2400" dirty="0"/>
              <a:t>或者</a:t>
            </a:r>
            <a:r>
              <a:rPr lang="en-US" sz="2400" dirty="0"/>
              <a:t>B</a:t>
            </a:r>
            <a:r>
              <a:rPr lang="zh-CN" altLang="en-US" sz="2400" dirty="0"/>
              <a:t>由服务端决定，并且能灵活控制</a:t>
            </a:r>
          </a:p>
          <a:p>
            <a:pPr lvl="1"/>
            <a:r>
              <a:rPr lang="en-US" sz="2400" dirty="0"/>
              <a:t>3 </a:t>
            </a:r>
            <a:r>
              <a:rPr lang="zh-CN" altLang="en-US" sz="2400" dirty="0"/>
              <a:t>在一次</a:t>
            </a:r>
            <a:r>
              <a:rPr lang="en-US" sz="2400" dirty="0"/>
              <a:t>AB</a:t>
            </a:r>
            <a:r>
              <a:rPr lang="zh-CN" altLang="en-US" sz="2400" dirty="0"/>
              <a:t>测试期间，如果客户端删包重装，应该继续上</a:t>
            </a:r>
            <a:r>
              <a:rPr lang="zh-CN" altLang="en-US" sz="2400" dirty="0" smtClean="0"/>
              <a:t>次的</a:t>
            </a:r>
            <a:r>
              <a:rPr lang="en-US" sz="2400" dirty="0" smtClean="0"/>
              <a:t>A</a:t>
            </a:r>
            <a:r>
              <a:rPr lang="zh-CN" altLang="en-US" sz="2400" dirty="0"/>
              <a:t>或者</a:t>
            </a:r>
            <a:r>
              <a:rPr lang="en-US" sz="2400" dirty="0" smtClean="0"/>
              <a:t>B</a:t>
            </a:r>
          </a:p>
          <a:p>
            <a:pPr marL="402336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00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AB Test</a:t>
            </a:r>
            <a:r>
              <a:rPr lang="zh-CN" altLang="en-US" dirty="0">
                <a:effectLst/>
              </a:rPr>
              <a:t>流程</a:t>
            </a:r>
            <a:r>
              <a:rPr lang="en-US" dirty="0">
                <a:effectLst/>
              </a:rPr>
              <a:t>3</a:t>
            </a:r>
            <a:r>
              <a:rPr lang="zh-CN" altLang="en-US" dirty="0" smtClean="0">
                <a:effectLst/>
              </a:rPr>
              <a:t>：下载</a:t>
            </a:r>
            <a:r>
              <a:rPr lang="en-US" dirty="0">
                <a:effectLst/>
              </a:rPr>
              <a:t>AB</a:t>
            </a:r>
            <a:r>
              <a:rPr lang="zh-CN" altLang="en-US" dirty="0" smtClean="0">
                <a:effectLst/>
              </a:rPr>
              <a:t>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客户端的问题：</a:t>
            </a:r>
            <a:endParaRPr lang="zh-CN" altLang="en-US" sz="2800" dirty="0"/>
          </a:p>
          <a:p>
            <a:r>
              <a:rPr lang="en-US" sz="2800" dirty="0"/>
              <a:t>1 </a:t>
            </a:r>
            <a:r>
              <a:rPr lang="zh-CN" altLang="en-US" sz="2800" dirty="0"/>
              <a:t>不同的</a:t>
            </a:r>
            <a:r>
              <a:rPr lang="en-US" sz="2800" dirty="0"/>
              <a:t>A/B</a:t>
            </a:r>
            <a:r>
              <a:rPr lang="zh-CN" altLang="en-US" sz="2800" dirty="0"/>
              <a:t>包只是位于不同的</a:t>
            </a:r>
            <a:r>
              <a:rPr lang="en-US" sz="2800" dirty="0"/>
              <a:t>S3</a:t>
            </a:r>
            <a:r>
              <a:rPr lang="zh-CN" altLang="en-US" sz="2800" dirty="0" smtClean="0"/>
              <a:t>路径下，平台信息对服务端透明</a:t>
            </a:r>
            <a:endParaRPr lang="en-US" altLang="zh-CN" sz="2800" dirty="0"/>
          </a:p>
          <a:p>
            <a:r>
              <a:rPr lang="en-US" sz="2800" dirty="0" smtClean="0"/>
              <a:t>2 </a:t>
            </a:r>
            <a:r>
              <a:rPr lang="zh-CN" altLang="en-US" sz="2800" dirty="0" smtClean="0"/>
              <a:t>同时支持普通热</a:t>
            </a:r>
            <a:r>
              <a:rPr lang="zh-CN" altLang="en-US" sz="2800" dirty="0"/>
              <a:t>更和</a:t>
            </a:r>
            <a:r>
              <a:rPr lang="en-US" sz="2800" dirty="0"/>
              <a:t>AB Test</a:t>
            </a:r>
            <a:r>
              <a:rPr lang="zh-CN" altLang="en-US" sz="2800" dirty="0" smtClean="0"/>
              <a:t>，考虑情形：</a:t>
            </a:r>
            <a:endParaRPr lang="zh-CN" altLang="en-US" sz="2800" dirty="0"/>
          </a:p>
          <a:p>
            <a:pPr lvl="1"/>
            <a:r>
              <a:rPr lang="zh-CN" altLang="en-US" sz="2400" dirty="0"/>
              <a:t>（</a:t>
            </a:r>
            <a:r>
              <a:rPr lang="en-US" sz="2400" dirty="0"/>
              <a:t>1</a:t>
            </a:r>
            <a:r>
              <a:rPr lang="zh-CN" altLang="en-US" sz="2400" dirty="0"/>
              <a:t>）下载</a:t>
            </a:r>
            <a:r>
              <a:rPr lang="en-US" sz="2400" dirty="0"/>
              <a:t>1.1.3</a:t>
            </a:r>
            <a:r>
              <a:rPr lang="zh-CN" altLang="en-US" sz="2400" dirty="0"/>
              <a:t>普通热更</a:t>
            </a:r>
          </a:p>
          <a:p>
            <a:pPr lvl="1"/>
            <a:r>
              <a:rPr lang="zh-CN" altLang="en-US" sz="2400" dirty="0"/>
              <a:t>（</a:t>
            </a:r>
            <a:r>
              <a:rPr lang="en-US" sz="2400" dirty="0"/>
              <a:t>2</a:t>
            </a:r>
            <a:r>
              <a:rPr lang="zh-CN" altLang="en-US" sz="2400" dirty="0"/>
              <a:t>）开始</a:t>
            </a:r>
            <a:r>
              <a:rPr lang="en-US" sz="2400" dirty="0"/>
              <a:t>AB Test</a:t>
            </a:r>
            <a:r>
              <a:rPr lang="zh-CN" altLang="en-US" sz="2400" dirty="0"/>
              <a:t>，下载</a:t>
            </a:r>
            <a:r>
              <a:rPr lang="en-US" sz="2400" dirty="0"/>
              <a:t>1.1.4.a</a:t>
            </a:r>
            <a:endParaRPr lang="zh-CN" altLang="en-US" sz="2400" dirty="0"/>
          </a:p>
          <a:p>
            <a:pPr lvl="1"/>
            <a:r>
              <a:rPr lang="zh-CN" altLang="en-US" sz="2400" dirty="0"/>
              <a:t>（</a:t>
            </a:r>
            <a:r>
              <a:rPr lang="en-US" sz="2400" dirty="0"/>
              <a:t>3</a:t>
            </a:r>
            <a:r>
              <a:rPr lang="zh-CN" altLang="en-US" sz="2400" dirty="0"/>
              <a:t>）结束</a:t>
            </a:r>
            <a:r>
              <a:rPr lang="en-US" sz="2400" dirty="0"/>
              <a:t>AB Test</a:t>
            </a:r>
            <a:r>
              <a:rPr lang="zh-CN" altLang="en-US" sz="2400" dirty="0"/>
              <a:t>，继续使用</a:t>
            </a:r>
            <a:r>
              <a:rPr lang="en-US" sz="2400" dirty="0"/>
              <a:t>1.1.3</a:t>
            </a:r>
            <a:endParaRPr lang="zh-CN" altLang="en-US" sz="2400" dirty="0"/>
          </a:p>
          <a:p>
            <a:r>
              <a:rPr lang="en-US" sz="2800" dirty="0" smtClean="0"/>
              <a:t>AB </a:t>
            </a:r>
            <a:r>
              <a:rPr lang="en-US" sz="2800" dirty="0"/>
              <a:t>Test</a:t>
            </a:r>
            <a:r>
              <a:rPr lang="zh-CN" altLang="en-US" sz="2800" dirty="0"/>
              <a:t>版本号和普通热更版本号分开存储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111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AB Test</a:t>
            </a:r>
            <a:r>
              <a:rPr lang="zh-CN" altLang="en-US" dirty="0">
                <a:effectLst/>
              </a:rPr>
              <a:t>流程</a:t>
            </a:r>
            <a:r>
              <a:rPr lang="en-US" dirty="0">
                <a:effectLst/>
              </a:rPr>
              <a:t>4</a:t>
            </a:r>
            <a:r>
              <a:rPr lang="zh-CN" altLang="en-US" dirty="0" smtClean="0">
                <a:effectLst/>
              </a:rPr>
              <a:t>：加载</a:t>
            </a:r>
            <a:r>
              <a:rPr lang="en-US" dirty="0">
                <a:effectLst/>
              </a:rPr>
              <a:t>AB</a:t>
            </a:r>
            <a:r>
              <a:rPr lang="zh-CN" altLang="en-US" dirty="0">
                <a:effectLst/>
              </a:rPr>
              <a:t>包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问题：</a:t>
            </a:r>
          </a:p>
          <a:p>
            <a:r>
              <a:rPr lang="en-US" sz="2800" dirty="0"/>
              <a:t>1 AB Test</a:t>
            </a:r>
            <a:r>
              <a:rPr lang="zh-CN" altLang="en-US" sz="2800" dirty="0"/>
              <a:t>包和普通热更包同时存在时，优先用</a:t>
            </a:r>
            <a:r>
              <a:rPr lang="en-US" sz="2800" dirty="0"/>
              <a:t>AB Test</a:t>
            </a:r>
            <a:endParaRPr lang="zh-CN" altLang="en-US" sz="2800" dirty="0"/>
          </a:p>
          <a:p>
            <a:r>
              <a:rPr lang="en-US" sz="2800" dirty="0"/>
              <a:t>2 </a:t>
            </a:r>
            <a:r>
              <a:rPr lang="zh-CN" altLang="en-US" sz="2800" dirty="0"/>
              <a:t>不支持同时用</a:t>
            </a:r>
            <a:r>
              <a:rPr lang="en-US" sz="2800" dirty="0"/>
              <a:t>AB Test</a:t>
            </a:r>
            <a:r>
              <a:rPr lang="zh-CN" altLang="en-US" sz="2800" dirty="0"/>
              <a:t>和普通热更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68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为什么做这个分享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 </a:t>
            </a:r>
            <a:r>
              <a:rPr lang="zh-CN" altLang="en-US" sz="2400" dirty="0"/>
              <a:t>分享我在</a:t>
            </a:r>
            <a:r>
              <a:rPr lang="en-US" sz="2400" dirty="0"/>
              <a:t>Slots</a:t>
            </a:r>
            <a:r>
              <a:rPr lang="zh-CN" altLang="en-US" sz="2400" dirty="0"/>
              <a:t>项目中如何实现热更系统</a:t>
            </a:r>
          </a:p>
          <a:p>
            <a:r>
              <a:rPr lang="en-US" sz="2400" dirty="0"/>
              <a:t>2 </a:t>
            </a:r>
            <a:r>
              <a:rPr lang="zh-CN" altLang="en-US" sz="2400" dirty="0"/>
              <a:t>以热更系统为例，</a:t>
            </a:r>
            <a:r>
              <a:rPr lang="zh-CN" altLang="en-US" sz="2400" dirty="0" smtClean="0"/>
              <a:t>讨论</a:t>
            </a:r>
            <a:r>
              <a:rPr lang="en-US" altLang="zh-CN" sz="2400" dirty="0" smtClean="0"/>
              <a:t>：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如何设计方案，在不同方案间做选择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如何自己去挖掘需求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实现一个功能要考虑哪些问题，怎样考虑周全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如何把工具做得方便易用，易维护，易扩展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如何不断改进每个细节，尽量做到最好</a:t>
            </a:r>
            <a:endParaRPr lang="en-US" altLang="zh-CN" sz="20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 于项目于个人的意义</a:t>
            </a:r>
            <a:endParaRPr lang="en-US" altLang="zh-CN" sz="2400" dirty="0" smtClean="0"/>
          </a:p>
          <a:p>
            <a:r>
              <a:rPr lang="en-US" altLang="zh-CN" sz="2400" dirty="0" smtClean="0"/>
              <a:t>4 </a:t>
            </a:r>
            <a:r>
              <a:rPr lang="zh-CN" altLang="en-US" sz="2400" dirty="0" smtClean="0"/>
              <a:t>调剂下无聊的敲键盘工作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1493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/>
              </a:rPr>
              <a:t>机台资源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为什么需要机台资源下载</a:t>
            </a:r>
          </a:p>
          <a:p>
            <a:r>
              <a:rPr lang="zh-CN" altLang="en-US" sz="2800" dirty="0"/>
              <a:t>机台资源大小</a:t>
            </a:r>
          </a:p>
          <a:p>
            <a:r>
              <a:rPr lang="zh-CN" altLang="en-US" sz="2800" dirty="0" smtClean="0"/>
              <a:t>实现的</a:t>
            </a:r>
            <a:r>
              <a:rPr lang="en-US" sz="2800" dirty="0" smtClean="0"/>
              <a:t>4</a:t>
            </a:r>
            <a:r>
              <a:rPr lang="zh-CN" altLang="en-US" sz="2800" dirty="0"/>
              <a:t>个流程：生成包，上传包，下载包，加载包</a:t>
            </a:r>
          </a:p>
          <a:p>
            <a:pPr lvl="1"/>
            <a:r>
              <a:rPr lang="zh-CN" altLang="en-US" sz="2400" dirty="0"/>
              <a:t>流程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：不生成</a:t>
            </a:r>
            <a:r>
              <a:rPr lang="en-US" altLang="zh-CN" sz="2400" dirty="0" smtClean="0"/>
              <a:t>meta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流</a:t>
            </a:r>
            <a:r>
              <a:rPr lang="zh-CN" altLang="en-US" sz="2400" dirty="0"/>
              <a:t>程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不需要服务端工具，直接上传</a:t>
            </a:r>
            <a:r>
              <a:rPr lang="en-US" sz="2400" dirty="0"/>
              <a:t>S3</a:t>
            </a:r>
            <a:endParaRPr lang="zh-CN" altLang="en-US" sz="2400" dirty="0"/>
          </a:p>
          <a:p>
            <a:pPr lvl="1"/>
            <a:r>
              <a:rPr lang="zh-CN" altLang="en-US" sz="2400" dirty="0"/>
              <a:t>流程</a:t>
            </a:r>
            <a:r>
              <a:rPr lang="en-US" sz="2400" dirty="0"/>
              <a:t>3</a:t>
            </a:r>
            <a:r>
              <a:rPr lang="zh-CN" altLang="en-US" sz="2400" dirty="0"/>
              <a:t>：直接从</a:t>
            </a:r>
            <a:r>
              <a:rPr lang="en-US" sz="2400" dirty="0"/>
              <a:t>S3</a:t>
            </a:r>
            <a:r>
              <a:rPr lang="zh-CN" altLang="en-US" sz="2400" dirty="0"/>
              <a:t>下载</a:t>
            </a:r>
          </a:p>
          <a:p>
            <a:pPr lvl="1"/>
            <a:r>
              <a:rPr lang="zh-CN" altLang="en-US" sz="2400" dirty="0"/>
              <a:t>流程</a:t>
            </a:r>
            <a:r>
              <a:rPr lang="en-US" sz="2400" dirty="0"/>
              <a:t>4</a:t>
            </a:r>
            <a:r>
              <a:rPr lang="zh-CN" altLang="en-US" sz="2400" dirty="0"/>
              <a:t>：判定特定机台资源是否下载过，下载完就进机</a:t>
            </a:r>
            <a:r>
              <a:rPr lang="zh-CN" altLang="en-US" sz="2400" dirty="0" smtClean="0"/>
              <a:t>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55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机台资源机</a:t>
            </a:r>
            <a:r>
              <a:rPr lang="zh-CN" altLang="en-US" dirty="0" smtClean="0">
                <a:effectLst/>
              </a:rPr>
              <a:t>制的缺陷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没有</a:t>
            </a:r>
            <a:r>
              <a:rPr lang="en-US" sz="2800" dirty="0"/>
              <a:t>meta</a:t>
            </a:r>
            <a:r>
              <a:rPr lang="zh-CN" altLang="en-US" sz="2800" dirty="0"/>
              <a:t>信息，不支持版本控制，带来的问题：</a:t>
            </a:r>
          </a:p>
          <a:p>
            <a:r>
              <a:rPr lang="en-US" sz="2800" dirty="0"/>
              <a:t>1 </a:t>
            </a:r>
            <a:r>
              <a:rPr lang="zh-CN" altLang="en-US" sz="2800" dirty="0"/>
              <a:t>机台资源只能下载一次，一旦客户</a:t>
            </a:r>
            <a:r>
              <a:rPr lang="zh-CN" altLang="en-US" sz="2800" dirty="0" smtClean="0"/>
              <a:t>端下载了错误</a:t>
            </a:r>
            <a:r>
              <a:rPr lang="zh-CN" altLang="en-US" sz="2800" dirty="0"/>
              <a:t>的机台资源就无法挽救</a:t>
            </a:r>
          </a:p>
          <a:p>
            <a:r>
              <a:rPr lang="en-US" sz="2800" dirty="0"/>
              <a:t>2 </a:t>
            </a:r>
            <a:r>
              <a:rPr lang="en-US" sz="2800" dirty="0" smtClean="0"/>
              <a:t>viva</a:t>
            </a:r>
            <a:r>
              <a:rPr lang="zh-CN" altLang="en-US" sz="2800" dirty="0" smtClean="0"/>
              <a:t>的一个细节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引申话题：多体验竞品，思考别人的做法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328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自动化：编辑器</a:t>
            </a:r>
            <a:r>
              <a:rPr lang="zh-CN" altLang="en-US" dirty="0" smtClean="0">
                <a:effectLst/>
              </a:rPr>
              <a:t>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谈谈写工具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利弊，性价比</a:t>
            </a:r>
            <a:endParaRPr lang="zh-CN" altLang="en-US" sz="2800" dirty="0"/>
          </a:p>
          <a:p>
            <a:r>
              <a:rPr lang="zh-CN" altLang="en-US" sz="2800" dirty="0"/>
              <a:t>写工具是一个愉快并且提升能力的过</a:t>
            </a:r>
            <a:r>
              <a:rPr lang="zh-CN" altLang="en-US" sz="2800" dirty="0" smtClean="0"/>
              <a:t>程</a:t>
            </a:r>
            <a:endParaRPr lang="en-US" altLang="zh-CN" sz="2800" dirty="0"/>
          </a:p>
          <a:p>
            <a:r>
              <a:rPr lang="zh-CN" altLang="en-US" sz="2800" dirty="0" smtClean="0"/>
              <a:t>我们公司客户端程序缺乏写工具的工程师文化</a:t>
            </a:r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18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普通热更编辑器</a:t>
            </a:r>
            <a:r>
              <a:rPr lang="zh-CN" altLang="en-US" dirty="0" smtClean="0">
                <a:effectLst/>
              </a:rPr>
              <a:t>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iveUpdate Win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57" y="1447800"/>
            <a:ext cx="5076425" cy="52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16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普通热更编辑器工具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问题：</a:t>
            </a:r>
          </a:p>
          <a:p>
            <a:r>
              <a:rPr lang="en-US" sz="2800" dirty="0"/>
              <a:t>1 </a:t>
            </a:r>
            <a:r>
              <a:rPr lang="en-US" sz="2800" dirty="0" err="1"/>
              <a:t>AssetBundle</a:t>
            </a:r>
            <a:r>
              <a:rPr lang="zh-CN" altLang="en-US" sz="2800" dirty="0"/>
              <a:t>和平台相关</a:t>
            </a:r>
          </a:p>
          <a:p>
            <a:r>
              <a:rPr lang="en-US" sz="2800" dirty="0"/>
              <a:t>2 </a:t>
            </a:r>
            <a:r>
              <a:rPr lang="zh-CN" altLang="en-US" sz="2800" dirty="0"/>
              <a:t>脚本生成</a:t>
            </a:r>
            <a:r>
              <a:rPr lang="en-US" sz="2800" dirty="0"/>
              <a:t>zip</a:t>
            </a:r>
            <a:r>
              <a:rPr lang="zh-CN" altLang="en-US" sz="2800" dirty="0"/>
              <a:t>文件</a:t>
            </a:r>
          </a:p>
          <a:p>
            <a:r>
              <a:rPr lang="en-US" sz="2800" dirty="0"/>
              <a:t>3 </a:t>
            </a:r>
            <a:r>
              <a:rPr lang="zh-CN" altLang="en-US" sz="2800" dirty="0"/>
              <a:t>通过</a:t>
            </a:r>
            <a:r>
              <a:rPr lang="en-US" sz="2800" dirty="0"/>
              <a:t>GM</a:t>
            </a:r>
            <a:r>
              <a:rPr lang="zh-CN" altLang="en-US" sz="2800" dirty="0"/>
              <a:t>工具上传热更包的</a:t>
            </a:r>
            <a:r>
              <a:rPr lang="en-US" sz="2800" dirty="0"/>
              <a:t>zip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不自动上传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789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AB Test</a:t>
            </a:r>
            <a:r>
              <a:rPr lang="zh-CN" altLang="en-US" dirty="0">
                <a:effectLst/>
              </a:rPr>
              <a:t>编辑器</a:t>
            </a:r>
            <a:r>
              <a:rPr lang="zh-CN" altLang="en-US" dirty="0" smtClean="0">
                <a:effectLst/>
              </a:rPr>
              <a:t>工具</a:t>
            </a:r>
            <a:endParaRPr lang="en-US" dirty="0"/>
          </a:p>
        </p:txBody>
      </p:sp>
      <p:pic>
        <p:nvPicPr>
          <p:cNvPr id="4" name="Content Placeholder 3" descr="AB Test Window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0" b="-280"/>
          <a:stretch/>
        </p:blipFill>
        <p:spPr>
          <a:xfrm>
            <a:off x="1435608" y="1289774"/>
            <a:ext cx="5264511" cy="5568226"/>
          </a:xfrm>
        </p:spPr>
      </p:pic>
    </p:spTree>
    <p:extLst>
      <p:ext uri="{BB962C8B-B14F-4D97-AF65-F5344CB8AC3E}">
        <p14:creationId xmlns:p14="http://schemas.microsoft.com/office/powerpoint/2010/main" val="327393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机台资源编辑器</a:t>
            </a:r>
            <a:r>
              <a:rPr lang="zh-CN" altLang="en-US" dirty="0" smtClean="0">
                <a:effectLst/>
              </a:rPr>
              <a:t>工具</a:t>
            </a:r>
            <a:endParaRPr lang="en-US" dirty="0"/>
          </a:p>
        </p:txBody>
      </p:sp>
      <p:pic>
        <p:nvPicPr>
          <p:cNvPr id="4" name="Content Placeholder 3" descr="Machine Asset Wind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62" r="-15262"/>
          <a:stretch>
            <a:fillRect/>
          </a:stretch>
        </p:blipFill>
        <p:spPr>
          <a:xfrm>
            <a:off x="692162" y="1417638"/>
            <a:ext cx="7498080" cy="4800600"/>
          </a:xfrm>
        </p:spPr>
      </p:pic>
    </p:spTree>
    <p:extLst>
      <p:ext uri="{BB962C8B-B14F-4D97-AF65-F5344CB8AC3E}">
        <p14:creationId xmlns:p14="http://schemas.microsoft.com/office/powerpoint/2010/main" val="214704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机台资源编辑器</a:t>
            </a:r>
            <a:r>
              <a:rPr lang="zh-CN" altLang="en-US" dirty="0" smtClean="0">
                <a:effectLst/>
              </a:rPr>
              <a:t>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编辑器加选项，选择模式：使用下载资源或</a:t>
            </a:r>
            <a:r>
              <a:rPr lang="zh-CN" altLang="en-US" sz="2800" dirty="0" smtClean="0"/>
              <a:t>者本地资源</a:t>
            </a:r>
            <a:endParaRPr lang="zh-CN" altLang="en-US" sz="2800" dirty="0"/>
          </a:p>
          <a:p>
            <a:r>
              <a:rPr lang="zh-CN" altLang="en-US" sz="2800" dirty="0"/>
              <a:t>自动上传资源的</a:t>
            </a:r>
            <a:r>
              <a:rPr lang="en-US" sz="2800" dirty="0" err="1"/>
              <a:t>node.js</a:t>
            </a:r>
            <a:r>
              <a:rPr lang="zh-CN" altLang="en-US" sz="2800" dirty="0"/>
              <a:t>脚本，问题：</a:t>
            </a:r>
          </a:p>
          <a:p>
            <a:pPr lvl="1"/>
            <a:r>
              <a:rPr lang="en-US" sz="2400" dirty="0"/>
              <a:t>1 </a:t>
            </a:r>
            <a:r>
              <a:rPr lang="zh-CN" altLang="en-US" sz="2400" dirty="0"/>
              <a:t>脚本的选择：</a:t>
            </a:r>
            <a:r>
              <a:rPr lang="en-US" sz="2400" dirty="0"/>
              <a:t>C#</a:t>
            </a:r>
            <a:r>
              <a:rPr lang="zh-CN" altLang="en-US" sz="2400" dirty="0"/>
              <a:t>，</a:t>
            </a:r>
            <a:r>
              <a:rPr lang="en-US" sz="2400" dirty="0" err="1"/>
              <a:t>node.js</a:t>
            </a:r>
            <a:r>
              <a:rPr lang="zh-CN" altLang="en-US" sz="2400" dirty="0"/>
              <a:t>，</a:t>
            </a:r>
            <a:r>
              <a:rPr lang="en-US" sz="2400" dirty="0"/>
              <a:t>Restful API</a:t>
            </a:r>
            <a:endParaRPr lang="zh-CN" altLang="en-US" sz="2400" dirty="0"/>
          </a:p>
          <a:p>
            <a:pPr lvl="1"/>
            <a:r>
              <a:rPr lang="en-US" sz="2400" dirty="0"/>
              <a:t>2 </a:t>
            </a:r>
            <a:r>
              <a:rPr lang="zh-CN" altLang="en-US" sz="2400" dirty="0"/>
              <a:t>如何从</a:t>
            </a:r>
            <a:r>
              <a:rPr lang="en-US" sz="2400" dirty="0"/>
              <a:t>Unity</a:t>
            </a:r>
            <a:r>
              <a:rPr lang="zh-CN" altLang="en-US" sz="2400" dirty="0"/>
              <a:t>里调用</a:t>
            </a:r>
            <a:r>
              <a:rPr lang="en-US" sz="2400" dirty="0"/>
              <a:t>node</a:t>
            </a:r>
            <a:r>
              <a:rPr lang="zh-CN" altLang="en-US" sz="2400" dirty="0"/>
              <a:t>并传递参数？如何在</a:t>
            </a:r>
            <a:r>
              <a:rPr lang="en-US" sz="2400" dirty="0"/>
              <a:t>Jenkins</a:t>
            </a:r>
            <a:r>
              <a:rPr lang="zh-CN" altLang="en-US" sz="2400" dirty="0"/>
              <a:t>里调用？</a:t>
            </a:r>
          </a:p>
          <a:p>
            <a:pPr lvl="2"/>
            <a:r>
              <a:rPr lang="zh-CN" altLang="en-US" sz="2000" dirty="0"/>
              <a:t>代码生成代码：</a:t>
            </a:r>
            <a:r>
              <a:rPr lang="en-US" sz="2000" dirty="0"/>
              <a:t>X</a:t>
            </a:r>
            <a:r>
              <a:rPr lang="zh-CN" altLang="en-US" sz="2000" dirty="0"/>
              <a:t>编程？</a:t>
            </a:r>
          </a:p>
          <a:p>
            <a:pPr lvl="1"/>
            <a:r>
              <a:rPr lang="en-US" sz="2400" dirty="0"/>
              <a:t>3 Mac</a:t>
            </a:r>
            <a:r>
              <a:rPr lang="zh-CN" altLang="en-US" sz="2400" dirty="0"/>
              <a:t>：</a:t>
            </a:r>
            <a:r>
              <a:rPr lang="en-US" sz="2400" dirty="0" err="1"/>
              <a:t>run.sh</a:t>
            </a:r>
            <a:r>
              <a:rPr lang="en-US" sz="2400" dirty="0"/>
              <a:t>	 </a:t>
            </a:r>
            <a:r>
              <a:rPr lang="en-US" sz="2400" dirty="0" smtClean="0"/>
              <a:t>Windows</a:t>
            </a:r>
            <a:r>
              <a:rPr lang="zh-CN" altLang="en-US" sz="2400" dirty="0" smtClean="0"/>
              <a:t>：</a:t>
            </a:r>
            <a:r>
              <a:rPr lang="en-US" sz="2400" dirty="0" err="1" smtClean="0"/>
              <a:t>run.bat</a:t>
            </a:r>
            <a:endParaRPr lang="zh-CN" altLang="en-US" sz="2400" dirty="0"/>
          </a:p>
          <a:p>
            <a:pPr lvl="1"/>
            <a:r>
              <a:rPr lang="en-US" sz="2400" dirty="0"/>
              <a:t>4 S3</a:t>
            </a:r>
            <a:r>
              <a:rPr lang="zh-CN" altLang="en-US" sz="2400" dirty="0"/>
              <a:t>资</a:t>
            </a:r>
            <a:r>
              <a:rPr lang="zh-CN" altLang="en-US" sz="2400" dirty="0" smtClean="0"/>
              <a:t>源的权限控制问题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386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自动化：</a:t>
            </a:r>
            <a:r>
              <a:rPr lang="en-US" dirty="0" smtClean="0">
                <a:effectLst/>
              </a:rPr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蛋疼的</a:t>
            </a:r>
            <a:r>
              <a:rPr lang="en-US" sz="2800" dirty="0"/>
              <a:t>Jenkins</a:t>
            </a:r>
            <a:endParaRPr lang="zh-CN" altLang="en-US" sz="2800" dirty="0"/>
          </a:p>
          <a:p>
            <a:r>
              <a:rPr lang="zh-CN" altLang="en-US" sz="2800" dirty="0" smtClean="0"/>
              <a:t>本地打包？想死。。。所有打</a:t>
            </a:r>
            <a:r>
              <a:rPr lang="zh-CN" altLang="en-US" sz="2800" dirty="0"/>
              <a:t>包工作都放在</a:t>
            </a:r>
            <a:r>
              <a:rPr lang="en-US" sz="2800" dirty="0"/>
              <a:t>Jenkins</a:t>
            </a:r>
            <a:r>
              <a:rPr lang="zh-CN" altLang="en-US" sz="2800" dirty="0"/>
              <a:t>上</a:t>
            </a:r>
          </a:p>
          <a:p>
            <a:r>
              <a:rPr lang="en-US" sz="2800" dirty="0"/>
              <a:t>Mac</a:t>
            </a:r>
            <a:r>
              <a:rPr lang="zh-CN" altLang="en-US" sz="2800" dirty="0"/>
              <a:t>编</a:t>
            </a:r>
            <a:r>
              <a:rPr lang="en-US" sz="2800" dirty="0" err="1"/>
              <a:t>iOS</a:t>
            </a:r>
            <a:r>
              <a:rPr lang="zh-CN" altLang="en-US" sz="2800" dirty="0"/>
              <a:t>，</a:t>
            </a:r>
            <a:r>
              <a:rPr lang="en-US" sz="2800" dirty="0"/>
              <a:t>Windows</a:t>
            </a:r>
            <a:r>
              <a:rPr lang="zh-CN" altLang="en-US" sz="2800" dirty="0"/>
              <a:t>编</a:t>
            </a:r>
            <a:r>
              <a:rPr lang="en-US" sz="2800" dirty="0" smtClean="0"/>
              <a:t>Android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790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自动化：</a:t>
            </a:r>
            <a:r>
              <a:rPr lang="en-US" dirty="0">
                <a:effectLst/>
              </a:rPr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普通热更，</a:t>
            </a:r>
            <a:r>
              <a:rPr lang="en-US" sz="2800" dirty="0"/>
              <a:t>AB Test</a:t>
            </a:r>
            <a:r>
              <a:rPr lang="zh-CN" altLang="en-US" sz="2800" dirty="0"/>
              <a:t>：</a:t>
            </a:r>
          </a:p>
          <a:p>
            <a:pPr lvl="1"/>
            <a:r>
              <a:rPr lang="zh-CN" altLang="en-US" sz="2400" dirty="0"/>
              <a:t>生成</a:t>
            </a:r>
            <a:r>
              <a:rPr lang="en-US" sz="2400" dirty="0" err="1"/>
              <a:t>editor.log</a:t>
            </a:r>
            <a:r>
              <a:rPr lang="zh-CN" altLang="en-US" sz="2400" dirty="0"/>
              <a:t>，和热更包一起上传</a:t>
            </a:r>
            <a:r>
              <a:rPr lang="en-US" sz="2400" dirty="0"/>
              <a:t>FTP</a:t>
            </a:r>
            <a:endParaRPr lang="zh-CN" altLang="en-US" sz="2400" dirty="0"/>
          </a:p>
          <a:p>
            <a:r>
              <a:rPr lang="en-US" sz="2800" dirty="0"/>
              <a:t> </a:t>
            </a:r>
            <a:endParaRPr lang="zh-CN" altLang="en-US" sz="2800" dirty="0"/>
          </a:p>
          <a:p>
            <a:r>
              <a:rPr lang="zh-CN" altLang="en-US" sz="2800" dirty="0"/>
              <a:t>机台资源：</a:t>
            </a:r>
          </a:p>
          <a:p>
            <a:pPr lvl="1"/>
            <a:r>
              <a:rPr lang="en-US" sz="2400" dirty="0"/>
              <a:t>1 </a:t>
            </a:r>
            <a:r>
              <a:rPr lang="zh-CN" altLang="en-US" sz="2400" dirty="0"/>
              <a:t>执行</a:t>
            </a:r>
            <a:r>
              <a:rPr lang="en-US" sz="2400" dirty="0" err="1"/>
              <a:t>run.sh</a:t>
            </a:r>
            <a:r>
              <a:rPr lang="zh-CN" altLang="en-US" sz="2400" dirty="0"/>
              <a:t>或</a:t>
            </a:r>
            <a:r>
              <a:rPr lang="en-US" sz="2400" dirty="0" err="1"/>
              <a:t>run.bat</a:t>
            </a:r>
            <a:endParaRPr lang="zh-CN" altLang="en-US" sz="2400" dirty="0"/>
          </a:p>
          <a:p>
            <a:pPr lvl="1"/>
            <a:r>
              <a:rPr lang="en-US" sz="2400" dirty="0"/>
              <a:t>2 </a:t>
            </a:r>
            <a:r>
              <a:rPr lang="zh-CN" altLang="en-US" sz="2400" dirty="0"/>
              <a:t>更改脚本执行权限</a:t>
            </a:r>
          </a:p>
          <a:p>
            <a:pPr lvl="1"/>
            <a:r>
              <a:rPr lang="en-US" sz="2400" dirty="0"/>
              <a:t>3 </a:t>
            </a:r>
            <a:r>
              <a:rPr lang="zh-CN" altLang="en-US" sz="2400" dirty="0"/>
              <a:t>参数化构建过程：</a:t>
            </a:r>
            <a:r>
              <a:rPr lang="en-US" sz="2400" dirty="0" err="1" smtClean="0"/>
              <a:t>onlyUpload</a:t>
            </a:r>
            <a:endParaRPr lang="en-US" sz="2400" dirty="0"/>
          </a:p>
          <a:p>
            <a:pPr lvl="1"/>
            <a:r>
              <a:rPr lang="en-US" sz="2400" dirty="0" smtClean="0"/>
              <a:t>4 </a:t>
            </a:r>
            <a:r>
              <a:rPr lang="zh-CN" altLang="en-US" sz="2400" dirty="0"/>
              <a:t>机台资源上传</a:t>
            </a:r>
            <a:r>
              <a:rPr lang="en-US" sz="2400" dirty="0"/>
              <a:t>FTP</a:t>
            </a:r>
            <a:r>
              <a:rPr lang="zh-CN" altLang="en-US" sz="2400" dirty="0"/>
              <a:t>作为备份，可手动上传</a:t>
            </a:r>
          </a:p>
          <a:p>
            <a:pPr marL="402336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2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 </a:t>
            </a:r>
            <a:r>
              <a:rPr lang="zh-CN" altLang="en-US" sz="2800" dirty="0"/>
              <a:t>热更介绍</a:t>
            </a:r>
          </a:p>
          <a:p>
            <a:r>
              <a:rPr lang="en-US" sz="2800" dirty="0"/>
              <a:t>2 Slots</a:t>
            </a:r>
            <a:r>
              <a:rPr lang="zh-CN" altLang="en-US" sz="2800" dirty="0"/>
              <a:t>里的热更流程</a:t>
            </a:r>
          </a:p>
          <a:p>
            <a:r>
              <a:rPr lang="en-US" sz="2800" dirty="0"/>
              <a:t>3 AB Test</a:t>
            </a:r>
            <a:endParaRPr lang="zh-CN" altLang="en-US" sz="2800" dirty="0"/>
          </a:p>
          <a:p>
            <a:r>
              <a:rPr lang="en-US" sz="2800" dirty="0"/>
              <a:t>4 </a:t>
            </a:r>
            <a:r>
              <a:rPr lang="zh-CN" altLang="en-US" sz="2800" dirty="0"/>
              <a:t>机台资源</a:t>
            </a:r>
          </a:p>
          <a:p>
            <a:r>
              <a:rPr lang="en-US" sz="2800" dirty="0"/>
              <a:t>5 </a:t>
            </a:r>
            <a:r>
              <a:rPr lang="zh-CN" altLang="en-US" sz="2800" dirty="0"/>
              <a:t>自动化：编辑器工具</a:t>
            </a:r>
          </a:p>
          <a:p>
            <a:r>
              <a:rPr lang="en-US" sz="2800" dirty="0"/>
              <a:t>6 </a:t>
            </a:r>
            <a:r>
              <a:rPr lang="zh-CN" altLang="en-US" sz="2800" dirty="0"/>
              <a:t>自动化：</a:t>
            </a:r>
            <a:r>
              <a:rPr lang="en-US" sz="2800" dirty="0" smtClean="0"/>
              <a:t>Jenkins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5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该系统的实际评测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 </a:t>
            </a:r>
            <a:r>
              <a:rPr lang="zh-CN" altLang="en-US" sz="2800" dirty="0"/>
              <a:t>代码的易读性，易维护性和扩展性</a:t>
            </a:r>
          </a:p>
          <a:p>
            <a:pPr lvl="1"/>
            <a:r>
              <a:rPr lang="zh-CN" altLang="en-US" sz="2000" dirty="0" smtClean="0"/>
              <a:t>运</a:t>
            </a:r>
            <a:r>
              <a:rPr lang="zh-CN" altLang="en-US" sz="2000" dirty="0"/>
              <a:t>行期文件</a:t>
            </a:r>
            <a:r>
              <a:rPr lang="en-US" sz="2000" dirty="0"/>
              <a:t>7</a:t>
            </a:r>
            <a:r>
              <a:rPr lang="zh-CN" altLang="en-US" sz="2000" dirty="0" smtClean="0"/>
              <a:t>个，编辑器</a:t>
            </a:r>
            <a:r>
              <a:rPr lang="zh-CN" altLang="en-US" sz="2000" dirty="0"/>
              <a:t>工具文件</a:t>
            </a:r>
            <a:r>
              <a:rPr lang="en-US" sz="2000" dirty="0"/>
              <a:t>10</a:t>
            </a:r>
            <a:r>
              <a:rPr lang="zh-CN" altLang="en-US" sz="2000" dirty="0" smtClean="0"/>
              <a:t>个，</a:t>
            </a:r>
            <a:r>
              <a:rPr lang="en-US" altLang="zh-CN" sz="2000" dirty="0" err="1" smtClean="0"/>
              <a:t>node.js</a:t>
            </a:r>
            <a:r>
              <a:rPr lang="zh-CN" altLang="en-US" sz="2000" dirty="0" smtClean="0"/>
              <a:t>工程一个</a:t>
            </a:r>
            <a:endParaRPr lang="zh-CN" altLang="en-US" sz="2000" dirty="0"/>
          </a:p>
          <a:p>
            <a:pPr lvl="1"/>
            <a:r>
              <a:rPr lang="zh-CN" altLang="en-US" sz="2000" dirty="0"/>
              <a:t>绝大多数函数行数很短，大部分在</a:t>
            </a:r>
            <a:r>
              <a:rPr lang="en-US" sz="2000" dirty="0"/>
              <a:t>30</a:t>
            </a:r>
            <a:r>
              <a:rPr lang="zh-CN" altLang="en-US" sz="2000" dirty="0"/>
              <a:t>行以内</a:t>
            </a:r>
          </a:p>
          <a:p>
            <a:pPr lvl="1"/>
            <a:r>
              <a:rPr lang="zh-CN" altLang="en-US" sz="2000" dirty="0" smtClean="0"/>
              <a:t>修改已有功能，扩展</a:t>
            </a:r>
            <a:r>
              <a:rPr lang="zh-CN" altLang="en-US" sz="2000" dirty="0"/>
              <a:t>新功</a:t>
            </a:r>
            <a:r>
              <a:rPr lang="zh-CN" altLang="en-US" sz="2000" dirty="0" smtClean="0"/>
              <a:t>能</a:t>
            </a:r>
            <a:endParaRPr lang="zh-CN" altLang="en-US" sz="2000" dirty="0"/>
          </a:p>
          <a:p>
            <a:r>
              <a:rPr lang="en-US" sz="2800" dirty="0"/>
              <a:t>2 </a:t>
            </a:r>
            <a:r>
              <a:rPr lang="zh-CN" altLang="en-US" sz="2800" dirty="0"/>
              <a:t>线上运行情况</a:t>
            </a:r>
          </a:p>
          <a:p>
            <a:r>
              <a:rPr lang="en-US" sz="2800" dirty="0"/>
              <a:t>3 </a:t>
            </a:r>
            <a:r>
              <a:rPr lang="zh-CN" altLang="en-US" sz="2800" dirty="0"/>
              <a:t>系统使用的方便性：</a:t>
            </a:r>
          </a:p>
          <a:p>
            <a:pPr lvl="1"/>
            <a:r>
              <a:rPr lang="zh-CN" altLang="en-US" sz="2000" dirty="0"/>
              <a:t>策划维护普通热更和</a:t>
            </a:r>
            <a:r>
              <a:rPr lang="en-US" sz="2000" dirty="0"/>
              <a:t>AB Test</a:t>
            </a:r>
            <a:endParaRPr lang="zh-CN" altLang="en-US" sz="2000" dirty="0"/>
          </a:p>
          <a:p>
            <a:pPr lvl="1"/>
            <a:r>
              <a:rPr lang="zh-CN" altLang="en-US" sz="2000" dirty="0"/>
              <a:t>机台资源程序维护，一键</a:t>
            </a:r>
            <a:r>
              <a:rPr lang="zh-CN" altLang="en-US" sz="2000" dirty="0" smtClean="0"/>
              <a:t>生成</a:t>
            </a:r>
          </a:p>
          <a:p>
            <a:r>
              <a:rPr lang="en-US" sz="2800" dirty="0" smtClean="0"/>
              <a:t>4 bug</a:t>
            </a:r>
            <a:r>
              <a:rPr lang="zh-CN" altLang="en-US" sz="2800" dirty="0" smtClean="0"/>
              <a:t>数量，原因，严重性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034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写好工具的</a:t>
            </a:r>
            <a:r>
              <a:rPr lang="zh-CN" altLang="en-US" dirty="0" smtClean="0"/>
              <a:t>最大</a:t>
            </a:r>
            <a:r>
              <a:rPr lang="en-US" dirty="0" smtClean="0"/>
              <a:t>好处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剩下的工作交给策划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216" y="2178963"/>
            <a:ext cx="3614486" cy="36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0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回顾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 </a:t>
            </a:r>
            <a:r>
              <a:rPr lang="zh-CN" altLang="en-US" sz="2800" dirty="0" smtClean="0"/>
              <a:t>问题，选择，细节</a:t>
            </a:r>
            <a:endParaRPr lang="zh-CN" altLang="en-US" sz="2800" dirty="0"/>
          </a:p>
          <a:p>
            <a:r>
              <a:rPr lang="en-US" sz="2800" dirty="0"/>
              <a:t>2 </a:t>
            </a:r>
            <a:r>
              <a:rPr lang="zh-CN" altLang="en-US" sz="2800" dirty="0" smtClean="0"/>
              <a:t>做好的代价：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不断反思，质疑，改进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花费时间，每次带来一点提升</a:t>
            </a:r>
            <a:endParaRPr lang="zh-CN" altLang="en-US" sz="24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另外</a:t>
            </a:r>
            <a:r>
              <a:rPr lang="zh-CN" altLang="en-US" sz="2800" dirty="0"/>
              <a:t>：</a:t>
            </a:r>
          </a:p>
          <a:p>
            <a:pPr lvl="1"/>
            <a:r>
              <a:rPr lang="en-US" sz="2400" dirty="0"/>
              <a:t>1 </a:t>
            </a:r>
            <a:r>
              <a:rPr lang="zh-CN" altLang="en-US" sz="2400" dirty="0"/>
              <a:t>还有哪些可以改进之处？</a:t>
            </a:r>
          </a:p>
          <a:p>
            <a:pPr lvl="1"/>
            <a:r>
              <a:rPr lang="en-US" sz="2400" dirty="0"/>
              <a:t>2 </a:t>
            </a:r>
            <a:r>
              <a:rPr lang="zh-CN" altLang="en-US" sz="2400" dirty="0"/>
              <a:t>如果你去实现，会怎么做？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100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期望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思考下</a:t>
            </a:r>
            <a:r>
              <a:rPr lang="zh-CN" altLang="en-US" sz="2800" dirty="0" smtClean="0"/>
              <a:t>这几个问题</a:t>
            </a:r>
            <a:endParaRPr lang="en-US" altLang="zh-CN" sz="2800" dirty="0" smtClean="0"/>
          </a:p>
          <a:p>
            <a:pPr lvl="1"/>
            <a:r>
              <a:rPr lang="en-US" altLang="en-US" sz="2400" dirty="0" smtClean="0"/>
              <a:t>自己在项目中</a:t>
            </a:r>
            <a:r>
              <a:rPr lang="zh-CN" altLang="en-US" sz="2400" dirty="0" smtClean="0"/>
              <a:t>的功能写得如何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如何写出更高质量的程序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如何用工具提升自己的工作效率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如何提升自己的专业水平</a:t>
            </a:r>
            <a:endParaRPr lang="en-US" altLang="zh-CN" sz="2800" dirty="0" smtClean="0"/>
          </a:p>
          <a:p>
            <a:r>
              <a:rPr lang="zh-CN" altLang="en-US" sz="2800" dirty="0" smtClean="0"/>
              <a:t>个人和团队的共同进步</a:t>
            </a:r>
            <a:endParaRPr lang="en-US" altLang="zh-CN" sz="2800" dirty="0" smtClean="0"/>
          </a:p>
          <a:p>
            <a:r>
              <a:rPr lang="zh-CN" altLang="en-US" sz="2800" dirty="0" smtClean="0"/>
              <a:t>最好的学习方式是实践加思考</a:t>
            </a:r>
            <a:endParaRPr lang="en-US" altLang="zh-CN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7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更多主题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0 </a:t>
            </a:r>
            <a:r>
              <a:rPr lang="zh-CN" altLang="en-US" sz="2800" dirty="0"/>
              <a:t>分享你在项目中做的功能</a:t>
            </a:r>
          </a:p>
          <a:p>
            <a:r>
              <a:rPr lang="zh-CN" altLang="zh-CN" sz="2800" dirty="0"/>
              <a:t>1</a:t>
            </a:r>
            <a:r>
              <a:rPr lang="en-US" sz="2800" dirty="0" smtClean="0"/>
              <a:t> </a:t>
            </a:r>
            <a:r>
              <a:rPr lang="zh-CN" altLang="en-US" sz="2800" dirty="0"/>
              <a:t>如何写优秀的代码</a:t>
            </a:r>
          </a:p>
          <a:p>
            <a:r>
              <a:rPr lang="en-US" altLang="zh-CN" sz="2800" dirty="0"/>
              <a:t>2</a:t>
            </a:r>
            <a:r>
              <a:rPr lang="en-US" sz="2800" dirty="0" smtClean="0"/>
              <a:t> </a:t>
            </a:r>
            <a:r>
              <a:rPr lang="zh-CN" altLang="en-US" sz="2800" dirty="0"/>
              <a:t>如何做代码重构</a:t>
            </a:r>
            <a:r>
              <a:rPr lang="zh-CN" altLang="en-US" sz="2800" dirty="0" smtClean="0"/>
              <a:t>，如何改进遗留系统</a:t>
            </a:r>
            <a:endParaRPr lang="zh-CN" altLang="en-US" sz="2800" dirty="0"/>
          </a:p>
          <a:p>
            <a:r>
              <a:rPr lang="en-US" altLang="zh-CN" sz="2800" dirty="0"/>
              <a:t>3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学习优秀源码</a:t>
            </a:r>
            <a:endParaRPr lang="en-US" altLang="zh-CN" sz="2800" dirty="0" smtClean="0"/>
          </a:p>
          <a:p>
            <a:r>
              <a:rPr lang="zh-CN" altLang="zh-CN" sz="2800" dirty="0" smtClean="0"/>
              <a:t>4</a:t>
            </a:r>
            <a:r>
              <a:rPr lang="zh-CN" altLang="en-US" sz="2800" dirty="0" smtClean="0"/>
              <a:t> 服务端工作分享</a:t>
            </a:r>
            <a:endParaRPr lang="en-US" altLang="zh-CN" sz="2800" dirty="0" smtClean="0"/>
          </a:p>
          <a:p>
            <a:r>
              <a:rPr lang="zh-CN" altLang="zh-CN" sz="2800" dirty="0" smtClean="0"/>
              <a:t>5</a:t>
            </a:r>
            <a:r>
              <a:rPr lang="zh-CN" altLang="en-US" sz="2800" dirty="0" smtClean="0"/>
              <a:t> 一起学习阅读文档，比如</a:t>
            </a:r>
            <a:r>
              <a:rPr lang="en-US" altLang="zh-CN" sz="2800" dirty="0" smtClean="0"/>
              <a:t>Facebook</a:t>
            </a:r>
            <a:r>
              <a:rPr lang="zh-CN" altLang="en-US" sz="2800" dirty="0" smtClean="0"/>
              <a:t>文档</a:t>
            </a:r>
            <a:endParaRPr lang="en-US" altLang="zh-CN" sz="2800" dirty="0" smtClean="0"/>
          </a:p>
          <a:p>
            <a:r>
              <a:rPr lang="zh-CN" altLang="zh-CN" sz="2800" dirty="0" smtClean="0"/>
              <a:t>6</a:t>
            </a:r>
            <a:r>
              <a:rPr lang="zh-CN" altLang="en-US" sz="2800" dirty="0" smtClean="0"/>
              <a:t> 引擎，渲染，工具，性能优化，编程语言等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2555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169" y="846138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Game Over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993" b="17993"/>
          <a:stretch>
            <a:fillRect/>
          </a:stretch>
        </p:blipFill>
        <p:spPr>
          <a:xfrm>
            <a:off x="1905081" y="1748376"/>
            <a:ext cx="6656168" cy="4261571"/>
          </a:xfrm>
        </p:spPr>
      </p:pic>
    </p:spTree>
    <p:extLst>
      <p:ext uri="{BB962C8B-B14F-4D97-AF65-F5344CB8AC3E}">
        <p14:creationId xmlns:p14="http://schemas.microsoft.com/office/powerpoint/2010/main" val="264505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热更系统简</a:t>
            </a:r>
            <a:r>
              <a:rPr lang="zh-CN" altLang="en-US" dirty="0" smtClean="0">
                <a:effectLst/>
              </a:rPr>
              <a:t>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作用，必要性</a:t>
            </a:r>
            <a:endParaRPr lang="zh-CN" altLang="en-US" sz="2800" dirty="0"/>
          </a:p>
          <a:p>
            <a:r>
              <a:rPr lang="zh-CN" altLang="en-US" sz="2800" dirty="0"/>
              <a:t>整体流程</a:t>
            </a:r>
          </a:p>
          <a:p>
            <a:r>
              <a:rPr lang="zh-CN" altLang="en-US" sz="2800" dirty="0" smtClean="0"/>
              <a:t>资源热更和代码热更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927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Slots的</a:t>
            </a:r>
            <a:r>
              <a:rPr lang="zh-CN" altLang="en-US" dirty="0" smtClean="0"/>
              <a:t>热更设计方案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调研：加菲猫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K</a:t>
            </a:r>
            <a:r>
              <a:rPr lang="en-US" sz="2800" dirty="0" err="1" smtClean="0"/>
              <a:t>epler</a:t>
            </a:r>
            <a:r>
              <a:rPr lang="zh-CN" altLang="en-US" sz="2800" dirty="0"/>
              <a:t>，猫之茗</a:t>
            </a:r>
          </a:p>
          <a:p>
            <a:r>
              <a:rPr lang="zh-CN" altLang="en-US" sz="2800" dirty="0" smtClean="0"/>
              <a:t>基于</a:t>
            </a:r>
            <a:r>
              <a:rPr lang="en-US" altLang="zh-CN" sz="2800" dirty="0" err="1" smtClean="0"/>
              <a:t>K</a:t>
            </a:r>
            <a:r>
              <a:rPr lang="en-US" sz="2800" dirty="0" err="1" smtClean="0"/>
              <a:t>epler</a:t>
            </a:r>
            <a:r>
              <a:rPr lang="zh-CN" altLang="en-US" sz="2800" dirty="0"/>
              <a:t>的方案，</a:t>
            </a:r>
            <a:r>
              <a:rPr lang="zh-CN" altLang="en-US" sz="2800" dirty="0" smtClean="0"/>
              <a:t>做两个改进</a:t>
            </a:r>
            <a:endParaRPr lang="zh-CN" altLang="en-US" sz="2800" dirty="0"/>
          </a:p>
          <a:p>
            <a:r>
              <a:rPr lang="zh-CN" altLang="en-US" sz="2800" dirty="0" smtClean="0"/>
              <a:t>先调研，权衡利弊，再开始实现</a:t>
            </a:r>
            <a:endParaRPr lang="en-US" altLang="zh-CN" sz="2800" dirty="0" smtClean="0"/>
          </a:p>
          <a:p>
            <a:r>
              <a:rPr lang="zh-CN" altLang="en-US" sz="2800" dirty="0" smtClean="0"/>
              <a:t>好的设计的特点：</a:t>
            </a:r>
            <a:endParaRPr lang="zh-CN" altLang="en-US" sz="2800" dirty="0"/>
          </a:p>
          <a:p>
            <a:pPr lvl="1"/>
            <a:r>
              <a:rPr lang="en-US" sz="2400" dirty="0"/>
              <a:t>1 </a:t>
            </a:r>
            <a:r>
              <a:rPr lang="zh-CN" altLang="en-US" sz="2400" dirty="0"/>
              <a:t>整体结构简洁清晰</a:t>
            </a:r>
            <a:r>
              <a:rPr lang="zh-CN" altLang="en-US" sz="2400" dirty="0" smtClean="0"/>
              <a:t>，易</a:t>
            </a:r>
            <a:r>
              <a:rPr lang="zh-CN" altLang="en-US" sz="2400" dirty="0"/>
              <a:t>理解</a:t>
            </a:r>
            <a:r>
              <a:rPr lang="zh-CN" altLang="en-US" sz="2400" dirty="0" smtClean="0"/>
              <a:t>，易</a:t>
            </a:r>
            <a:r>
              <a:rPr lang="zh-CN" altLang="en-US" sz="2400" dirty="0"/>
              <a:t>使用</a:t>
            </a:r>
          </a:p>
          <a:p>
            <a:pPr lvl="1"/>
            <a:r>
              <a:rPr lang="en-US" sz="2400" dirty="0"/>
              <a:t>2 </a:t>
            </a:r>
            <a:r>
              <a:rPr lang="zh-CN" altLang="en-US" sz="2400" dirty="0"/>
              <a:t>稳定健壮，不容易出错</a:t>
            </a:r>
          </a:p>
          <a:p>
            <a:pPr lvl="1"/>
            <a:r>
              <a:rPr lang="en-US" sz="2400" dirty="0"/>
              <a:t>3 </a:t>
            </a:r>
            <a:r>
              <a:rPr lang="zh-CN" altLang="en-US" sz="2400" dirty="0" smtClean="0"/>
              <a:t>容易扩展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4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Slots</a:t>
            </a:r>
            <a:r>
              <a:rPr lang="zh-CN" altLang="en-US" dirty="0" smtClean="0">
                <a:effectLst/>
              </a:rPr>
              <a:t>的热更类型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zh-CN" altLang="en-US" dirty="0"/>
              <a:t>普通热</a:t>
            </a:r>
            <a:r>
              <a:rPr lang="zh-CN" altLang="en-US" dirty="0" smtClean="0"/>
              <a:t>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</a:t>
            </a:r>
            <a:r>
              <a:rPr lang="en-US" altLang="zh-CN" dirty="0" smtClean="0"/>
              <a:t>AB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和机台资源的基础流程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</a:t>
            </a:r>
            <a:endParaRPr lang="zh-CN" altLang="en-US" dirty="0"/>
          </a:p>
          <a:p>
            <a:r>
              <a:rPr lang="en-US" dirty="0"/>
              <a:t>2 AB Test</a:t>
            </a:r>
            <a:endParaRPr lang="zh-CN" altLang="en-US" dirty="0"/>
          </a:p>
          <a:p>
            <a:r>
              <a:rPr lang="en-US" dirty="0"/>
              <a:t>3 </a:t>
            </a:r>
            <a:r>
              <a:rPr lang="zh-CN" altLang="en-US" dirty="0" smtClean="0"/>
              <a:t>机台资源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2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热更的流程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 </a:t>
            </a:r>
            <a:r>
              <a:rPr lang="zh-CN" altLang="en-US" sz="2400" dirty="0"/>
              <a:t>生成热更包</a:t>
            </a:r>
          </a:p>
          <a:p>
            <a:r>
              <a:rPr lang="en-US" sz="2400" dirty="0"/>
              <a:t>2 </a:t>
            </a:r>
            <a:r>
              <a:rPr lang="zh-CN" altLang="en-US" sz="2400" dirty="0"/>
              <a:t>上传热更包至服务器</a:t>
            </a:r>
          </a:p>
          <a:p>
            <a:r>
              <a:rPr lang="en-US" sz="2400" dirty="0"/>
              <a:t>3 </a:t>
            </a:r>
            <a:r>
              <a:rPr lang="zh-CN" altLang="en-US" sz="2400" dirty="0"/>
              <a:t>客户端运行期下载热更包</a:t>
            </a:r>
          </a:p>
          <a:p>
            <a:r>
              <a:rPr lang="en-US" sz="2400" dirty="0"/>
              <a:t>4 </a:t>
            </a:r>
            <a:r>
              <a:rPr lang="zh-CN" altLang="en-US" sz="2400" dirty="0"/>
              <a:t>客户端运行期加载热更包</a:t>
            </a:r>
          </a:p>
          <a:p>
            <a:endParaRPr lang="en-US" dirty="0"/>
          </a:p>
        </p:txBody>
      </p:sp>
      <p:pic>
        <p:nvPicPr>
          <p:cNvPr id="4" name="Picture 3" descr="Macintosh HD:Users:nichos:Desktop:屏幕快照 2017-05-06 下午5.27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84" y="3346998"/>
            <a:ext cx="4978516" cy="2901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60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流程</a:t>
            </a:r>
            <a:r>
              <a:rPr lang="en-US" dirty="0">
                <a:effectLst/>
              </a:rPr>
              <a:t>1 </a:t>
            </a:r>
            <a:r>
              <a:rPr lang="zh-CN" altLang="en-US" dirty="0">
                <a:effectLst/>
              </a:rPr>
              <a:t>生成热更</a:t>
            </a:r>
            <a:r>
              <a:rPr lang="zh-CN" altLang="en-US" dirty="0" smtClean="0">
                <a:effectLst/>
              </a:rPr>
              <a:t>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问题</a:t>
            </a:r>
            <a:r>
              <a:rPr lang="zh-CN" altLang="en-US" sz="2800" dirty="0"/>
              <a:t>：</a:t>
            </a:r>
          </a:p>
          <a:p>
            <a:r>
              <a:rPr lang="en-US" sz="2800" dirty="0"/>
              <a:t>1 </a:t>
            </a:r>
            <a:r>
              <a:rPr lang="zh-CN" altLang="en-US" sz="2800" dirty="0" smtClean="0"/>
              <a:t>包体格式</a:t>
            </a:r>
            <a:endParaRPr lang="en-US" altLang="zh-CN" sz="2800" dirty="0" smtClean="0"/>
          </a:p>
          <a:p>
            <a:r>
              <a:rPr lang="en-US" sz="2800" dirty="0" smtClean="0"/>
              <a:t>2 MD5</a:t>
            </a:r>
            <a:r>
              <a:rPr lang="zh-CN" altLang="en-US" sz="2800" dirty="0" smtClean="0"/>
              <a:t>校验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保证</a:t>
            </a:r>
            <a:r>
              <a:rPr lang="zh-CN" altLang="en-US" sz="2400" dirty="0"/>
              <a:t>包的完</a:t>
            </a:r>
            <a:r>
              <a:rPr lang="zh-CN" altLang="en-US" sz="2400" dirty="0" smtClean="0"/>
              <a:t>整性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消除重复下载</a:t>
            </a:r>
            <a:endParaRPr lang="zh-CN" altLang="en-US" sz="2400" dirty="0"/>
          </a:p>
          <a:p>
            <a:r>
              <a:rPr lang="en-US" sz="2800" dirty="0"/>
              <a:t>3 </a:t>
            </a:r>
            <a:r>
              <a:rPr lang="en-US" sz="2800" dirty="0" smtClean="0"/>
              <a:t>meta</a:t>
            </a:r>
            <a:r>
              <a:rPr lang="zh-CN" altLang="en-US" sz="2800" dirty="0"/>
              <a:t>信</a:t>
            </a:r>
            <a:r>
              <a:rPr lang="zh-CN" altLang="en-US" sz="2800" dirty="0" smtClean="0"/>
              <a:t>息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版本号</a:t>
            </a:r>
            <a:r>
              <a:rPr lang="zh-CN" altLang="en-US" sz="2800" dirty="0"/>
              <a:t>，</a:t>
            </a:r>
            <a:r>
              <a:rPr lang="en-US" sz="2800" dirty="0" smtClean="0"/>
              <a:t>MD5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8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流程</a:t>
            </a:r>
            <a:r>
              <a:rPr lang="en-US" dirty="0">
                <a:effectLst/>
              </a:rPr>
              <a:t>1 </a:t>
            </a:r>
            <a:r>
              <a:rPr lang="zh-CN" altLang="en-US" dirty="0">
                <a:effectLst/>
              </a:rPr>
              <a:t>生成热更</a:t>
            </a:r>
            <a:r>
              <a:rPr lang="zh-CN" altLang="en-US" dirty="0" smtClean="0">
                <a:effectLst/>
              </a:rPr>
              <a:t>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实现方案：</a:t>
            </a:r>
          </a:p>
          <a:p>
            <a:r>
              <a:rPr lang="en-US" sz="2400" dirty="0"/>
              <a:t>1 </a:t>
            </a:r>
            <a:r>
              <a:rPr lang="en-US" sz="2400" dirty="0" err="1" smtClean="0"/>
              <a:t>AssetBundle</a:t>
            </a:r>
            <a:r>
              <a:rPr lang="zh-CN" altLang="en-US" sz="2400" dirty="0"/>
              <a:t>格式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cocos</a:t>
            </a:r>
            <a:r>
              <a:rPr lang="zh-CN" altLang="en-US" sz="2400" dirty="0" smtClean="0"/>
              <a:t>项目？</a:t>
            </a:r>
            <a:endParaRPr lang="en-US" altLang="zh-CN" sz="2400" dirty="0" smtClean="0"/>
          </a:p>
          <a:p>
            <a:r>
              <a:rPr lang="en-US" sz="2400" dirty="0" smtClean="0"/>
              <a:t>2 </a:t>
            </a:r>
            <a:r>
              <a:rPr lang="en-US" sz="2400" dirty="0"/>
              <a:t>meta</a:t>
            </a:r>
            <a:r>
              <a:rPr lang="zh-CN" altLang="en-US" sz="2400" dirty="0"/>
              <a:t>文件也打包成</a:t>
            </a:r>
            <a:r>
              <a:rPr lang="en-US" sz="2400" dirty="0" err="1"/>
              <a:t>AssetBundle</a:t>
            </a:r>
            <a:endParaRPr lang="zh-CN" altLang="en-US" sz="2400" dirty="0"/>
          </a:p>
          <a:p>
            <a:r>
              <a:rPr lang="en-US" sz="2400" dirty="0"/>
              <a:t>3 </a:t>
            </a:r>
            <a:r>
              <a:rPr lang="zh-CN" altLang="en-US" sz="2400" dirty="0"/>
              <a:t>打包流</a:t>
            </a:r>
            <a:r>
              <a:rPr lang="zh-CN" altLang="en-US" sz="2400" dirty="0" smtClean="0"/>
              <a:t>程</a:t>
            </a:r>
            <a:endParaRPr lang="en-US" sz="2400" dirty="0"/>
          </a:p>
        </p:txBody>
      </p:sp>
      <p:pic>
        <p:nvPicPr>
          <p:cNvPr id="4" name="Picture 3" descr="Macintosh HD:Users:nichos:Desktop:屏幕快照 2017-05-06 下午6.58.5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25" y="3324296"/>
            <a:ext cx="6032643" cy="2778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31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139</TotalTime>
  <Words>920</Words>
  <Application>Microsoft Macintosh PowerPoint</Application>
  <PresentationFormat>On-screen Show (4:3)</PresentationFormat>
  <Paragraphs>188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Solstice</vt:lpstr>
      <vt:lpstr>Slots 项目热更系统案例分享</vt:lpstr>
      <vt:lpstr>为什么做这个分享</vt:lpstr>
      <vt:lpstr>内容</vt:lpstr>
      <vt:lpstr>热更系统简介</vt:lpstr>
      <vt:lpstr>Slots的热更设计方案</vt:lpstr>
      <vt:lpstr>Slots的热更类型</vt:lpstr>
      <vt:lpstr>热更的流程 </vt:lpstr>
      <vt:lpstr>流程1 生成热更包</vt:lpstr>
      <vt:lpstr>流程1 生成热更包</vt:lpstr>
      <vt:lpstr>流程2 上传热更包</vt:lpstr>
      <vt:lpstr>流程3 客户端下载热更包</vt:lpstr>
      <vt:lpstr>流程3 客户端下载热更包</vt:lpstr>
      <vt:lpstr>流程4 客户端加载热更包 </vt:lpstr>
      <vt:lpstr>审视最开始的2个目标 </vt:lpstr>
      <vt:lpstr>热更机制的不足</vt:lpstr>
      <vt:lpstr>AB Test</vt:lpstr>
      <vt:lpstr>AB Test流程3：下载AB包 </vt:lpstr>
      <vt:lpstr>AB Test流程3：下载AB包</vt:lpstr>
      <vt:lpstr>AB Test流程4：加载AB包 </vt:lpstr>
      <vt:lpstr>机台资源</vt:lpstr>
      <vt:lpstr>机台资源机制的缺陷</vt:lpstr>
      <vt:lpstr>自动化：编辑器工具</vt:lpstr>
      <vt:lpstr>普通热更编辑器工具</vt:lpstr>
      <vt:lpstr>普通热更编辑器工具 </vt:lpstr>
      <vt:lpstr>AB Test编辑器工具</vt:lpstr>
      <vt:lpstr>机台资源编辑器工具</vt:lpstr>
      <vt:lpstr>机台资源编辑器工具</vt:lpstr>
      <vt:lpstr>自动化：Jenkins</vt:lpstr>
      <vt:lpstr>自动化：Jenkins</vt:lpstr>
      <vt:lpstr>该系统的实际评测 </vt:lpstr>
      <vt:lpstr>写好工具的最大好处</vt:lpstr>
      <vt:lpstr>回顾 </vt:lpstr>
      <vt:lpstr>期望</vt:lpstr>
      <vt:lpstr>更多主题 </vt:lpstr>
      <vt:lpstr>Game Over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Slots 项目热更系统案例分享</dc:title>
  <dc:creator>nichos</dc:creator>
  <cp:lastModifiedBy>nichos</cp:lastModifiedBy>
  <cp:revision>51</cp:revision>
  <dcterms:created xsi:type="dcterms:W3CDTF">2017-07-29T10:56:00Z</dcterms:created>
  <dcterms:modified xsi:type="dcterms:W3CDTF">2017-07-31T06:03:47Z</dcterms:modified>
</cp:coreProperties>
</file>