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" d="100"/>
          <a:sy n="19" d="100"/>
        </p:scale>
        <p:origin x="3374" y="15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A0C2-F74C-2E4F-9798-31C914B23A03}" type="datetimeFigureOut">
              <a:rPr lang="en-US" smtClean="0"/>
              <a:t>2020-10-12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ster-submisso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91133" cy="42811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095" y="7375159"/>
            <a:ext cx="26262223" cy="389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0" b="1" dirty="0"/>
              <a:t>Medical Imaging Multimodality Annotating Framework</a:t>
            </a:r>
          </a:p>
          <a:p>
            <a:pPr>
              <a:lnSpc>
                <a:spcPct val="150000"/>
              </a:lnSpc>
            </a:pPr>
            <a:r>
              <a:rPr lang="en-US" sz="5000" dirty="0"/>
              <a:t>PhD in Computer Science and Engineering</a:t>
            </a:r>
          </a:p>
          <a:p>
            <a:pPr>
              <a:lnSpc>
                <a:spcPct val="150000"/>
              </a:lnSpc>
            </a:pPr>
            <a:r>
              <a:rPr lang="en-US" sz="5000" dirty="0"/>
              <a:t>Francisco Maria Calisto (francisco.calisto@tecnico.ulisboa.pt)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095" y="13083262"/>
            <a:ext cx="12597741" cy="1056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500" b="1" baseline="30000" dirty="0">
                <a:latin typeface="Arial"/>
                <a:cs typeface="Arial"/>
              </a:rPr>
              <a:t>Heading 1</a:t>
            </a:r>
          </a:p>
          <a:p>
            <a:pPr algn="just"/>
            <a:endParaRPr lang="en-GB" sz="4200" b="1" baseline="30000" dirty="0">
              <a:latin typeface="Arial"/>
              <a:cs typeface="Arial"/>
            </a:endParaRPr>
          </a:p>
          <a:p>
            <a:pPr algn="just"/>
            <a:r>
              <a:rPr lang="en-GB" sz="4200" b="1" baseline="30000" dirty="0">
                <a:latin typeface="Arial"/>
                <a:cs typeface="Arial"/>
              </a:rPr>
              <a:t>Heading 2</a:t>
            </a:r>
          </a:p>
          <a:p>
            <a:pPr algn="just"/>
            <a:r>
              <a:rPr lang="en-GB" sz="4200" baseline="30000" dirty="0">
                <a:latin typeface="Arial"/>
                <a:cs typeface="Arial"/>
              </a:rPr>
              <a:t>At </a:t>
            </a:r>
            <a:r>
              <a:rPr lang="en-GB" sz="4200" baseline="30000" dirty="0" err="1">
                <a:latin typeface="Arial"/>
                <a:cs typeface="Arial"/>
              </a:rPr>
              <a:t>lacet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andere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maximodis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simaiorio</a:t>
            </a:r>
            <a:r>
              <a:rPr lang="en-GB" sz="4200" baseline="30000" dirty="0">
                <a:latin typeface="Arial"/>
                <a:cs typeface="Arial"/>
              </a:rPr>
              <a:t>. Tem </a:t>
            </a:r>
            <a:r>
              <a:rPr lang="en-GB" sz="4200" baseline="30000" dirty="0" err="1">
                <a:latin typeface="Arial"/>
                <a:cs typeface="Arial"/>
              </a:rPr>
              <a:t>ium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maios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naturest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omnihil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aliquas</a:t>
            </a:r>
            <a:r>
              <a:rPr lang="en-GB" sz="4200" baseline="30000" dirty="0">
                <a:latin typeface="Arial"/>
                <a:cs typeface="Arial"/>
              </a:rPr>
              <a:t> as </a:t>
            </a:r>
            <a:r>
              <a:rPr lang="en-GB" sz="4200" baseline="30000" dirty="0" err="1">
                <a:latin typeface="Arial"/>
                <a:cs typeface="Arial"/>
              </a:rPr>
              <a:t>verum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modit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esequib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usanihil</a:t>
            </a:r>
            <a:r>
              <a:rPr lang="en-GB" sz="4200" baseline="30000" dirty="0">
                <a:latin typeface="Arial"/>
                <a:cs typeface="Arial"/>
              </a:rPr>
              <a:t> mi, </a:t>
            </a:r>
            <a:r>
              <a:rPr lang="en-GB" sz="4200" baseline="30000" dirty="0" err="1">
                <a:latin typeface="Arial"/>
                <a:cs typeface="Arial"/>
              </a:rPr>
              <a:t>oditius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nonsequas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doluptatium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velit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iniaut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accabore</a:t>
            </a:r>
            <a:r>
              <a:rPr lang="en-GB" sz="4200" baseline="30000" dirty="0">
                <a:latin typeface="Arial"/>
                <a:cs typeface="Arial"/>
              </a:rPr>
              <a:t>, 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rest a </a:t>
            </a:r>
            <a:r>
              <a:rPr lang="en-GB" sz="4200" baseline="30000" dirty="0" err="1">
                <a:latin typeface="Arial"/>
                <a:cs typeface="Arial"/>
              </a:rPr>
              <a:t>cusam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corerum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doloreicil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iumquam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corempos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autatio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ressequas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perro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odipsundam</a:t>
            </a:r>
            <a:r>
              <a:rPr lang="en-GB" sz="4200" baseline="30000" dirty="0">
                <a:latin typeface="Arial"/>
                <a:cs typeface="Arial"/>
              </a:rPr>
              <a:t> a </a:t>
            </a:r>
            <a:r>
              <a:rPr lang="en-GB" sz="4200" baseline="30000" dirty="0" err="1">
                <a:latin typeface="Arial"/>
                <a:cs typeface="Arial"/>
              </a:rPr>
              <a:t>ipicimi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ntiatem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videm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aspeliq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uatque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mintiati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parumque</a:t>
            </a:r>
            <a:r>
              <a:rPr lang="en-GB" sz="4200" baseline="30000" dirty="0">
                <a:latin typeface="Arial"/>
                <a:cs typeface="Arial"/>
              </a:rPr>
              <a:t> sus </a:t>
            </a:r>
            <a:r>
              <a:rPr lang="en-GB" sz="4200" baseline="30000" dirty="0" err="1">
                <a:latin typeface="Arial"/>
                <a:cs typeface="Arial"/>
              </a:rPr>
              <a:t>assum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velitius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reratur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fugiat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Rectatisimus</a:t>
            </a:r>
            <a:r>
              <a:rPr lang="en-GB" sz="4200" baseline="30000" dirty="0">
                <a:latin typeface="Arial"/>
                <a:cs typeface="Arial"/>
              </a:rPr>
              <a:t> de cores et </a:t>
            </a:r>
            <a:r>
              <a:rPr lang="en-GB" sz="4200" baseline="30000" dirty="0" err="1">
                <a:latin typeface="Arial"/>
                <a:cs typeface="Arial"/>
              </a:rPr>
              <a:t>aliquodi</a:t>
            </a:r>
            <a:r>
              <a:rPr lang="en-GB" sz="4200" baseline="30000" dirty="0">
                <a:latin typeface="Arial"/>
                <a:cs typeface="Arial"/>
              </a:rPr>
              <a:t> quo </a:t>
            </a:r>
            <a:r>
              <a:rPr lang="en-GB" sz="4200" baseline="30000" dirty="0" err="1">
                <a:latin typeface="Arial"/>
                <a:cs typeface="Arial"/>
              </a:rPr>
              <a:t>ero</a:t>
            </a:r>
            <a:r>
              <a:rPr lang="en-GB" sz="4200" baseline="30000" dirty="0">
                <a:latin typeface="Arial"/>
                <a:cs typeface="Arial"/>
              </a:rPr>
              <a:t> quos </a:t>
            </a:r>
            <a:r>
              <a:rPr lang="en-GB" sz="4200" baseline="30000" dirty="0" err="1">
                <a:latin typeface="Arial"/>
                <a:cs typeface="Arial"/>
              </a:rPr>
              <a:t>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eos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vollendam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facea</a:t>
            </a:r>
            <a:r>
              <a:rPr lang="en-GB" sz="4200" baseline="30000" dirty="0">
                <a:latin typeface="Arial"/>
                <a:cs typeface="Arial"/>
              </a:rPr>
              <a:t> sit, </a:t>
            </a:r>
            <a:r>
              <a:rPr lang="en-GB" sz="4200" baseline="30000" dirty="0" err="1">
                <a:latin typeface="Arial"/>
                <a:cs typeface="Arial"/>
              </a:rPr>
              <a:t>sime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ventibust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pligentiunt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consendi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cuscit</a:t>
            </a:r>
            <a:r>
              <a:rPr lang="en-GB" sz="4200" baseline="30000" dirty="0">
                <a:latin typeface="Arial"/>
                <a:cs typeface="Arial"/>
              </a:rPr>
              <a:t>, at.</a:t>
            </a:r>
          </a:p>
          <a:p>
            <a:pPr algn="just"/>
            <a:endParaRPr lang="en-GB" sz="4200" baseline="30000" dirty="0">
              <a:latin typeface="Arial"/>
              <a:cs typeface="Arial"/>
            </a:endParaRPr>
          </a:p>
          <a:p>
            <a:pPr algn="just"/>
            <a:r>
              <a:rPr lang="en-GB" sz="4200" baseline="30000" dirty="0">
                <a:latin typeface="Arial"/>
                <a:cs typeface="Arial"/>
              </a:rPr>
              <a:t>Et </a:t>
            </a:r>
            <a:r>
              <a:rPr lang="en-GB" sz="4200" baseline="30000" dirty="0" err="1">
                <a:latin typeface="Arial"/>
                <a:cs typeface="Arial"/>
              </a:rPr>
              <a:t>parci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aturitatiam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alis</a:t>
            </a:r>
            <a:r>
              <a:rPr lang="en-GB" sz="4200" baseline="30000" dirty="0">
                <a:latin typeface="Arial"/>
                <a:cs typeface="Arial"/>
              </a:rPr>
              <a:t> pa </a:t>
            </a:r>
            <a:r>
              <a:rPr lang="en-GB" sz="4200" baseline="30000" dirty="0" err="1">
                <a:latin typeface="Arial"/>
                <a:cs typeface="Arial"/>
              </a:rPr>
              <a:t>nitibus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utem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Itae</a:t>
            </a:r>
            <a:r>
              <a:rPr lang="en-GB" sz="4200" baseline="30000" dirty="0">
                <a:latin typeface="Arial"/>
                <a:cs typeface="Arial"/>
              </a:rPr>
              <a:t>. Ro </a:t>
            </a:r>
            <a:r>
              <a:rPr lang="en-GB" sz="4200" baseline="30000" dirty="0" err="1">
                <a:latin typeface="Arial"/>
                <a:cs typeface="Arial"/>
              </a:rPr>
              <a:t>comnimet</a:t>
            </a:r>
            <a:r>
              <a:rPr lang="en-GB" sz="4200" baseline="30000" dirty="0">
                <a:latin typeface="Arial"/>
                <a:cs typeface="Arial"/>
              </a:rPr>
              <a:t> era </a:t>
            </a:r>
            <a:r>
              <a:rPr lang="en-GB" sz="4200" baseline="30000" dirty="0" err="1">
                <a:latin typeface="Arial"/>
                <a:cs typeface="Arial"/>
              </a:rPr>
              <a:t>doluptatur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aborem</a:t>
            </a:r>
            <a:r>
              <a:rPr lang="en-GB" sz="4200" baseline="30000" dirty="0">
                <a:latin typeface="Arial"/>
                <a:cs typeface="Arial"/>
              </a:rPr>
              <a:t>. Tae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duciist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inullabo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Erum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ipit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dollam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vendaes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rersperum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laborest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aspisit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explique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hari</a:t>
            </a:r>
            <a:r>
              <a:rPr lang="en-GB" sz="4200" baseline="30000" dirty="0">
                <a:latin typeface="Arial"/>
                <a:cs typeface="Arial"/>
              </a:rPr>
              <a:t> tem quae </a:t>
            </a:r>
            <a:r>
              <a:rPr lang="en-GB" sz="4200" baseline="30000" dirty="0" err="1">
                <a:latin typeface="Arial"/>
                <a:cs typeface="Arial"/>
              </a:rPr>
              <a:t>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eturescimpor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nonsequ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amuscil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moluptatur</a:t>
            </a:r>
            <a:r>
              <a:rPr lang="en-GB" sz="4200" baseline="30000" dirty="0">
                <a:latin typeface="Arial"/>
                <a:cs typeface="Arial"/>
              </a:rPr>
              <a:t>, et, 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vollorum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evelitaest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idest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occulpa</a:t>
            </a:r>
            <a:r>
              <a:rPr lang="en-GB" sz="4200" baseline="30000" dirty="0">
                <a:latin typeface="Arial"/>
                <a:cs typeface="Arial"/>
              </a:rPr>
              <a:t> se </a:t>
            </a:r>
            <a:r>
              <a:rPr lang="en-GB" sz="4200" baseline="30000" dirty="0" err="1">
                <a:latin typeface="Arial"/>
                <a:cs typeface="Arial"/>
              </a:rPr>
              <a:t>vercili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tiaecae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naturit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impelit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sinctem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illorio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nseriam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corem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temporeiunt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temporibea</a:t>
            </a:r>
            <a:r>
              <a:rPr lang="en-GB" sz="4200" baseline="30000" dirty="0">
                <a:latin typeface="Arial"/>
                <a:cs typeface="Arial"/>
              </a:rPr>
              <a:t> sum </a:t>
            </a:r>
            <a:r>
              <a:rPr lang="en-GB" sz="4200" baseline="30000" dirty="0" err="1">
                <a:latin typeface="Arial"/>
                <a:cs typeface="Arial"/>
              </a:rPr>
              <a:t>rae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voluptatque</a:t>
            </a:r>
            <a:r>
              <a:rPr lang="en-GB" sz="4200" baseline="30000" dirty="0">
                <a:latin typeface="Arial"/>
                <a:cs typeface="Arial"/>
              </a:rPr>
              <a:t> mod </a:t>
            </a:r>
            <a:r>
              <a:rPr lang="en-GB" sz="4200" baseline="30000" dirty="0" err="1">
                <a:latin typeface="Arial"/>
                <a:cs typeface="Arial"/>
              </a:rPr>
              <a:t>modit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comnisc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ilitaerio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corestiunt</a:t>
            </a:r>
            <a:r>
              <a:rPr lang="en-GB" sz="4200" baseline="30000" dirty="0">
                <a:latin typeface="Arial"/>
                <a:cs typeface="Arial"/>
              </a:rPr>
              <a:t> in </a:t>
            </a:r>
            <a:r>
              <a:rPr lang="en-GB" sz="4200" baseline="30000" dirty="0" err="1">
                <a:latin typeface="Arial"/>
                <a:cs typeface="Arial"/>
              </a:rPr>
              <a:t>consequid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voluptae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quidel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ilitaturis</a:t>
            </a:r>
            <a:r>
              <a:rPr lang="en-GB" sz="4200" baseline="30000" dirty="0">
                <a:latin typeface="Arial"/>
                <a:cs typeface="Arial"/>
              </a:rPr>
              <a:t> id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verror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atemos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excepti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sitiassum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quist</a:t>
            </a:r>
            <a:r>
              <a:rPr lang="en-GB" sz="4200" baseline="30000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3982" y="22849894"/>
            <a:ext cx="12597741" cy="1431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200" baseline="30000" dirty="0" err="1">
                <a:latin typeface="Arial"/>
                <a:cs typeface="Arial"/>
              </a:rPr>
              <a:t>Exceperchit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ero</a:t>
            </a:r>
            <a:r>
              <a:rPr lang="en-GB" sz="4200" baseline="30000" dirty="0">
                <a:latin typeface="Arial"/>
                <a:cs typeface="Arial"/>
              </a:rPr>
              <a:t> id </a:t>
            </a:r>
            <a:r>
              <a:rPr lang="en-GB" sz="4200" baseline="30000" dirty="0" err="1">
                <a:latin typeface="Arial"/>
                <a:cs typeface="Arial"/>
              </a:rPr>
              <a:t>molupid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quiatias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</a:t>
            </a:r>
            <a:r>
              <a:rPr lang="en-GB" sz="4200" baseline="30000" dirty="0">
                <a:latin typeface="Arial"/>
                <a:cs typeface="Arial"/>
              </a:rPr>
              <a:t> as de </a:t>
            </a:r>
            <a:r>
              <a:rPr lang="en-GB" sz="4200" baseline="30000" dirty="0" err="1">
                <a:latin typeface="Arial"/>
                <a:cs typeface="Arial"/>
              </a:rPr>
              <a:t>suntio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remquid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ipiendus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seritae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poresequam</a:t>
            </a:r>
            <a:r>
              <a:rPr lang="en-GB" sz="4200" baseline="30000" dirty="0">
                <a:latin typeface="Arial"/>
                <a:cs typeface="Arial"/>
              </a:rPr>
              <a:t> quam qui </a:t>
            </a:r>
            <a:r>
              <a:rPr lang="en-GB" sz="4200" baseline="30000" dirty="0" err="1">
                <a:latin typeface="Arial"/>
                <a:cs typeface="Arial"/>
              </a:rPr>
              <a:t>ommod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quasimo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luptia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quo </a:t>
            </a:r>
            <a:r>
              <a:rPr lang="en-GB" sz="4200" baseline="30000" dirty="0" err="1">
                <a:latin typeface="Arial"/>
                <a:cs typeface="Arial"/>
              </a:rPr>
              <a:t>omnis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Nequid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doluptatque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rrovide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niminctia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porendi</a:t>
            </a:r>
            <a:r>
              <a:rPr lang="en-GB" sz="4200" baseline="30000" dirty="0">
                <a:latin typeface="Arial"/>
                <a:cs typeface="Arial"/>
              </a:rPr>
              <a:t> dis </a:t>
            </a:r>
            <a:r>
              <a:rPr lang="en-GB" sz="4200" baseline="30000" dirty="0" err="1">
                <a:latin typeface="Arial"/>
                <a:cs typeface="Arial"/>
              </a:rPr>
              <a:t>modit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apid</a:t>
            </a:r>
            <a:r>
              <a:rPr lang="en-GB" sz="4200" baseline="30000" dirty="0">
                <a:latin typeface="Arial"/>
                <a:cs typeface="Arial"/>
              </a:rPr>
              <a:t> quam </a:t>
            </a:r>
            <a:r>
              <a:rPr lang="en-GB" sz="4200" baseline="30000" dirty="0" err="1">
                <a:latin typeface="Arial"/>
                <a:cs typeface="Arial"/>
              </a:rPr>
              <a:t>hilis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doluptatis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quatquae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Arunt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odio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molut</a:t>
            </a:r>
            <a:r>
              <a:rPr lang="en-GB" sz="4200" baseline="30000" dirty="0">
                <a:latin typeface="Arial"/>
                <a:cs typeface="Arial"/>
              </a:rPr>
              <a:t> ant </a:t>
            </a:r>
            <a:r>
              <a:rPr lang="en-GB" sz="4200" baseline="30000" dirty="0" err="1">
                <a:latin typeface="Arial"/>
                <a:cs typeface="Arial"/>
              </a:rPr>
              <a:t>vero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velias</a:t>
            </a:r>
            <a:r>
              <a:rPr lang="en-GB" sz="4200" baseline="30000" dirty="0">
                <a:latin typeface="Arial"/>
                <a:cs typeface="Arial"/>
              </a:rPr>
              <a:t> am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esnobitaecus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equib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usciume</a:t>
            </a:r>
            <a:r>
              <a:rPr lang="en-GB" sz="4200" baseline="30000" dirty="0">
                <a:latin typeface="Arial"/>
                <a:cs typeface="Arial"/>
              </a:rPr>
              <a:t> id </a:t>
            </a:r>
            <a:r>
              <a:rPr lang="en-GB" sz="4200" baseline="30000" dirty="0" err="1">
                <a:latin typeface="Arial"/>
                <a:cs typeface="Arial"/>
              </a:rPr>
              <a:t>maior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conetur</a:t>
            </a:r>
            <a:r>
              <a:rPr lang="en-GB" sz="4200" baseline="30000" dirty="0">
                <a:latin typeface="Arial"/>
                <a:cs typeface="Arial"/>
              </a:rPr>
              <a:t>? </a:t>
            </a:r>
            <a:r>
              <a:rPr lang="en-GB" sz="4200" baseline="30000" dirty="0" err="1">
                <a:latin typeface="Arial"/>
                <a:cs typeface="Arial"/>
              </a:rPr>
              <a:t>Optaqui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sitatem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expernatio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evenihi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llauta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veneseq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uasperestrum</a:t>
            </a:r>
            <a:r>
              <a:rPr lang="en-GB" sz="4200" baseline="30000" dirty="0">
                <a:latin typeface="Arial"/>
                <a:cs typeface="Arial"/>
              </a:rPr>
              <a:t> quam </a:t>
            </a:r>
            <a:r>
              <a:rPr lang="en-GB" sz="4200" baseline="30000" dirty="0" err="1">
                <a:latin typeface="Arial"/>
                <a:cs typeface="Arial"/>
              </a:rPr>
              <a:t>quisque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</a:t>
            </a:r>
            <a:r>
              <a:rPr lang="en-GB" sz="4200" baseline="30000" dirty="0">
                <a:latin typeface="Arial"/>
                <a:cs typeface="Arial"/>
              </a:rPr>
              <a:t> same </a:t>
            </a:r>
            <a:r>
              <a:rPr lang="en-GB" sz="4200" baseline="30000" dirty="0" err="1">
                <a:latin typeface="Arial"/>
                <a:cs typeface="Arial"/>
              </a:rPr>
              <a:t>molupti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reperupta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inturib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erfersp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ienimus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doloritis</a:t>
            </a:r>
            <a:r>
              <a:rPr lang="en-GB" sz="4200" baseline="30000" dirty="0">
                <a:latin typeface="Arial"/>
                <a:cs typeface="Arial"/>
              </a:rPr>
              <a:t> doles sent, </a:t>
            </a:r>
            <a:r>
              <a:rPr lang="en-GB" sz="4200" baseline="30000" dirty="0" err="1">
                <a:latin typeface="Arial"/>
                <a:cs typeface="Arial"/>
              </a:rPr>
              <a:t>quide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porpnobitaecus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sita</a:t>
            </a:r>
            <a:r>
              <a:rPr lang="en-GB" sz="4200" baseline="30000" dirty="0">
                <a:latin typeface="Arial"/>
                <a:cs typeface="Arial"/>
              </a:rPr>
              <a:t> ore </a:t>
            </a:r>
            <a:r>
              <a:rPr lang="en-GB" sz="4200" baseline="30000" dirty="0" err="1">
                <a:latin typeface="Arial"/>
                <a:cs typeface="Arial"/>
              </a:rPr>
              <a:t>porae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aperias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incidit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omniet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sedic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tempe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molendae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rereped</a:t>
            </a:r>
            <a:r>
              <a:rPr lang="en-GB" sz="4200" baseline="30000" dirty="0">
                <a:latin typeface="Arial"/>
                <a:cs typeface="Arial"/>
              </a:rPr>
              <a:t> et alit rem </a:t>
            </a:r>
            <a:r>
              <a:rPr lang="en-GB" sz="4200" baseline="30000" dirty="0" err="1">
                <a:latin typeface="Arial"/>
                <a:cs typeface="Arial"/>
              </a:rPr>
              <a:t>apitati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ntiores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sanisti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berunt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facepta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pliqudiatur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porpore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rovitem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porehention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veriberia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labore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nulloreriae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Ur re am </a:t>
            </a:r>
            <a:r>
              <a:rPr lang="en-GB" sz="4200" baseline="30000" dirty="0" err="1">
                <a:latin typeface="Arial"/>
                <a:cs typeface="Arial"/>
              </a:rPr>
              <a:t>diatur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porpore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rovitem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porehention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veriberia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labore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nulloreriae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Ur re </a:t>
            </a:r>
            <a:r>
              <a:rPr lang="en-GB" sz="4200" baseline="30000" dirty="0" err="1">
                <a:latin typeface="Arial"/>
                <a:cs typeface="Arial"/>
              </a:rPr>
              <a:t>duciist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quibusto</a:t>
            </a:r>
            <a:r>
              <a:rPr lang="en-GB" sz="4200" baseline="30000" dirty="0">
                <a:latin typeface="Arial"/>
                <a:cs typeface="Arial"/>
              </a:rPr>
              <a:t> to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et re </a:t>
            </a:r>
            <a:r>
              <a:rPr lang="en-GB" sz="4200" baseline="30000" dirty="0" err="1">
                <a:latin typeface="Arial"/>
                <a:cs typeface="Arial"/>
              </a:rPr>
              <a:t>pel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Vit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audiste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molorep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udipien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ienduntis</a:t>
            </a:r>
            <a:r>
              <a:rPr lang="en-GB" sz="4200" baseline="30000" dirty="0">
                <a:latin typeface="Arial"/>
                <a:cs typeface="Arial"/>
              </a:rPr>
              <a:t> in </a:t>
            </a:r>
            <a:r>
              <a:rPr lang="en-GB" sz="4200" baseline="30000" dirty="0" err="1">
                <a:latin typeface="Arial"/>
                <a:cs typeface="Arial"/>
              </a:rPr>
              <a:t>consed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quiaecus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sequam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cumquis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sinctur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conseque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exernam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doluptio</a:t>
            </a:r>
            <a:r>
              <a:rPr lang="en-GB" sz="4200" baseline="30000" dirty="0">
                <a:latin typeface="Arial"/>
                <a:cs typeface="Arial"/>
              </a:rPr>
              <a:t>. As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laut</a:t>
            </a:r>
            <a:r>
              <a:rPr lang="en-GB" sz="4200" baseline="30000" dirty="0">
                <a:latin typeface="Arial"/>
                <a:cs typeface="Arial"/>
              </a:rPr>
              <a:t> ad et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offic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tecerrum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suntionserit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ecerro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modignis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illiqui</a:t>
            </a:r>
            <a:r>
              <a:rPr lang="en-GB" sz="4200" baseline="30000" dirty="0">
                <a:latin typeface="Arial"/>
                <a:cs typeface="Arial"/>
              </a:rPr>
              <a:t> sit, </a:t>
            </a:r>
            <a:r>
              <a:rPr lang="en-GB" sz="4200" baseline="30000" dirty="0" err="1">
                <a:latin typeface="Arial"/>
                <a:cs typeface="Arial"/>
              </a:rPr>
              <a:t>un.volupta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temolorunt</a:t>
            </a:r>
            <a:r>
              <a:rPr lang="en-GB" sz="4200" baseline="30000" dirty="0">
                <a:latin typeface="Arial"/>
                <a:cs typeface="Arial"/>
              </a:rPr>
              <a:t> et la </a:t>
            </a:r>
            <a:r>
              <a:rPr lang="en-GB" sz="4200" baseline="30000" dirty="0" err="1">
                <a:latin typeface="Arial"/>
                <a:cs typeface="Arial"/>
              </a:rPr>
              <a:t>nihillaudis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idit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corumquam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acium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andigen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ihillatur</a:t>
            </a:r>
            <a:r>
              <a:rPr lang="en-GB" sz="4200" baseline="30000" dirty="0">
                <a:latin typeface="Arial"/>
                <a:cs typeface="Arial"/>
              </a:rPr>
              <a:t>?</a:t>
            </a:r>
          </a:p>
          <a:p>
            <a:pPr algn="just"/>
            <a:endParaRPr lang="en-GB" sz="4200" baseline="30000" dirty="0">
              <a:latin typeface="Arial"/>
              <a:cs typeface="Arial"/>
            </a:endParaRPr>
          </a:p>
          <a:p>
            <a:pPr algn="just"/>
            <a:r>
              <a:rPr lang="en-GB" sz="4200" baseline="30000" dirty="0" err="1">
                <a:latin typeface="Arial"/>
                <a:cs typeface="Arial"/>
              </a:rPr>
              <a:t>Solecatem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amenihil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dolumquas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aruptur</a:t>
            </a:r>
            <a:r>
              <a:rPr lang="en-GB" sz="4200" baseline="30000" dirty="0">
                <a:latin typeface="Arial"/>
                <a:cs typeface="Arial"/>
              </a:rPr>
              <a:t> sus </a:t>
            </a:r>
            <a:r>
              <a:rPr lang="en-GB" sz="4200" baseline="30000" dirty="0" err="1">
                <a:latin typeface="Arial"/>
                <a:cs typeface="Arial"/>
              </a:rPr>
              <a:t>ea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venihicae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rescillupti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corio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Ehendande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invelent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laborporpos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aspiet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</a:t>
            </a:r>
            <a:r>
              <a:rPr lang="en-GB" sz="4200" baseline="30000" dirty="0">
                <a:latin typeface="Arial"/>
                <a:cs typeface="Arial"/>
              </a:rPr>
              <a:t> mi, </a:t>
            </a:r>
            <a:r>
              <a:rPr lang="en-GB" sz="4200" baseline="30000" dirty="0" err="1">
                <a:latin typeface="Arial"/>
                <a:cs typeface="Arial"/>
              </a:rPr>
              <a:t>exerum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nulpa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sitat.Faccusandae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laciti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duscian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totaeperiate</a:t>
            </a:r>
            <a:r>
              <a:rPr lang="en-GB" sz="4200" baseline="30000" dirty="0">
                <a:latin typeface="Arial"/>
                <a:cs typeface="Arial"/>
              </a:rPr>
              <a:t> rem </a:t>
            </a:r>
            <a:r>
              <a:rPr lang="en-GB" sz="4200" baseline="30000" dirty="0" err="1">
                <a:latin typeface="Arial"/>
                <a:cs typeface="Arial"/>
              </a:rPr>
              <a:t>ullatquas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eaquam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ulpa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voluptatibus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estiati</a:t>
            </a:r>
            <a:r>
              <a:rPr lang="en-GB" sz="4200" baseline="30000" dirty="0">
                <a:latin typeface="Arial"/>
                <a:cs typeface="Arial"/>
              </a:rPr>
              <a:t> des pro </a:t>
            </a:r>
            <a:r>
              <a:rPr lang="en-GB" sz="4200" baseline="30000" dirty="0" err="1">
                <a:latin typeface="Arial"/>
                <a:cs typeface="Arial"/>
              </a:rPr>
              <a:t>volectae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oditis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volupicias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iliquam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dellecae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reruptature</a:t>
            </a:r>
            <a:r>
              <a:rPr lang="en-GB" sz="4200" baseline="30000" dirty="0">
                <a:latin typeface="Arial"/>
                <a:cs typeface="Arial"/>
              </a:rPr>
              <a:t>, nus </a:t>
            </a:r>
            <a:r>
              <a:rPr lang="en-GB" sz="4200" baseline="30000" dirty="0" err="1">
                <a:latin typeface="Arial"/>
                <a:cs typeface="Arial"/>
              </a:rPr>
              <a:t>quiditatecea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vitia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nobit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voluptatus</a:t>
            </a:r>
            <a:r>
              <a:rPr lang="en-GB" sz="4200" baseline="30000" dirty="0">
                <a:latin typeface="Arial"/>
                <a:cs typeface="Arial"/>
              </a:rPr>
              <a:t>, sit, </a:t>
            </a:r>
            <a:r>
              <a:rPr lang="en-GB" sz="4200" baseline="30000" dirty="0" err="1">
                <a:latin typeface="Arial"/>
                <a:cs typeface="Arial"/>
              </a:rPr>
              <a:t>nusandent</a:t>
            </a:r>
            <a:r>
              <a:rPr lang="en-GB" sz="4200" baseline="30000" dirty="0">
                <a:latin typeface="Arial"/>
                <a:cs typeface="Arial"/>
              </a:rPr>
              <a:t> quam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nobit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voluptatus</a:t>
            </a:r>
            <a:r>
              <a:rPr lang="en-GB" sz="4200" baseline="30000" dirty="0">
                <a:latin typeface="Arial"/>
                <a:cs typeface="Arial"/>
              </a:rPr>
              <a:t>, sit, </a:t>
            </a:r>
            <a:r>
              <a:rPr lang="en-GB" sz="4200" baseline="30000" dirty="0" err="1">
                <a:latin typeface="Arial"/>
                <a:cs typeface="Arial"/>
              </a:rPr>
              <a:t>nusandent</a:t>
            </a:r>
            <a:r>
              <a:rPr lang="en-GB" sz="4200" baseline="30000" dirty="0">
                <a:latin typeface="Arial"/>
                <a:cs typeface="Arial"/>
              </a:rPr>
              <a:t> quam </a:t>
            </a:r>
            <a:r>
              <a:rPr lang="en-GB" sz="4200" baseline="30000" dirty="0" err="1">
                <a:latin typeface="Arial"/>
                <a:cs typeface="Arial"/>
              </a:rPr>
              <a:t>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nihiliquo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ipsam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essequi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rae</a:t>
            </a:r>
            <a:r>
              <a:rPr lang="en-GB" sz="4200" baseline="30000" dirty="0">
                <a:latin typeface="Arial"/>
                <a:cs typeface="Arial"/>
              </a:rPr>
              <a:t> con nit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comnis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vernati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onsenobitaecus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nobit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voluptatus</a:t>
            </a:r>
            <a:r>
              <a:rPr lang="en-GB" sz="4200" baseline="30000" dirty="0">
                <a:latin typeface="Arial"/>
                <a:cs typeface="Arial"/>
              </a:rPr>
              <a:t>, sit, </a:t>
            </a:r>
            <a:r>
              <a:rPr lang="en-GB" sz="4200" baseline="30000" dirty="0" err="1">
                <a:latin typeface="Arial"/>
                <a:cs typeface="Arial"/>
              </a:rPr>
              <a:t>nusandent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netur</a:t>
            </a:r>
            <a:r>
              <a:rPr lang="en-GB" sz="4200" baseline="30000" dirty="0">
                <a:latin typeface="Arial"/>
                <a:cs typeface="Arial"/>
              </a:rPr>
              <a:t>? </a:t>
            </a:r>
            <a:r>
              <a:rPr lang="en-GB" sz="4200" baseline="30000" dirty="0" err="1">
                <a:latin typeface="Arial"/>
                <a:cs typeface="Arial"/>
              </a:rPr>
              <a:t>Hiti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quaspidunt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moluptatur</a:t>
            </a:r>
            <a:r>
              <a:rPr lang="en-GB" sz="4200" baseline="30000" dirty="0">
                <a:latin typeface="Arial"/>
                <a:cs typeface="Arial"/>
              </a:rPr>
              <a:t> min re pre </a:t>
            </a:r>
            <a:r>
              <a:rPr lang="en-GB" sz="4200" baseline="30000" dirty="0" err="1">
                <a:latin typeface="Arial"/>
                <a:cs typeface="Arial"/>
              </a:rPr>
              <a:t>nihit</a:t>
            </a:r>
            <a:r>
              <a:rPr lang="en-GB" sz="4200" baseline="30000" dirty="0">
                <a:latin typeface="Arial"/>
                <a:cs typeface="Arial"/>
              </a:rPr>
              <a:t> re, </a:t>
            </a:r>
            <a:r>
              <a:rPr lang="en-GB" sz="4200" baseline="30000" dirty="0" err="1">
                <a:latin typeface="Arial"/>
                <a:cs typeface="Arial"/>
              </a:rPr>
              <a:t>quatatem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ra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nobitaecus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expero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omnihitam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reraectatem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experovit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estenda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essum</a:t>
            </a:r>
            <a:r>
              <a:rPr lang="en-GB" sz="4200" baseline="30000" dirty="0">
                <a:latin typeface="Arial"/>
                <a:cs typeface="Arial"/>
              </a:rPr>
              <a:t> is et </a:t>
            </a:r>
            <a:r>
              <a:rPr lang="en-GB" sz="4200" baseline="30000" dirty="0" err="1">
                <a:latin typeface="Arial"/>
                <a:cs typeface="Arial"/>
              </a:rPr>
              <a:t>quia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sima</a:t>
            </a:r>
            <a:r>
              <a:rPr lang="en-GB" sz="4200" baseline="30000" dirty="0">
                <a:latin typeface="Arial"/>
                <a:cs typeface="Arial"/>
              </a:rPr>
              <a:t> sum cum </a:t>
            </a:r>
            <a:r>
              <a:rPr lang="en-GB" sz="4200" baseline="30000" dirty="0" err="1">
                <a:latin typeface="Arial"/>
                <a:cs typeface="Arial"/>
              </a:rPr>
              <a:t>hicipsam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reium</a:t>
            </a:r>
            <a:r>
              <a:rPr lang="en-GB" sz="4200" baseline="30000" dirty="0">
                <a:latin typeface="Arial"/>
                <a:cs typeface="Arial"/>
              </a:rPr>
              <a:t> sere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optat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verferi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animenet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voloreh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enimusae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ipsuntest</a:t>
            </a:r>
            <a:r>
              <a:rPr lang="en-GB" sz="4200" baseline="30000" dirty="0">
                <a:latin typeface="Arial"/>
                <a:cs typeface="Arial"/>
              </a:rPr>
              <a:t> a </a:t>
            </a:r>
            <a:r>
              <a:rPr lang="en-GB" sz="4200" baseline="30000" dirty="0" err="1">
                <a:latin typeface="Arial"/>
                <a:cs typeface="Arial"/>
              </a:rPr>
              <a:t>ipsuntem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reperatecus</a:t>
            </a:r>
            <a:r>
              <a:rPr lang="en-GB" sz="4200" baseline="30000" dirty="0">
                <a:latin typeface="Arial"/>
                <a:cs typeface="Arial"/>
              </a:rPr>
              <a:t> quae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tempor</a:t>
            </a:r>
            <a:r>
              <a:rPr lang="en-GB" sz="4200" baseline="30000" dirty="0">
                <a:latin typeface="Arial"/>
                <a:cs typeface="Arial"/>
              </a:rPr>
              <a:t> rest </a:t>
            </a:r>
            <a:r>
              <a:rPr lang="en-GB" sz="4200" baseline="30000" dirty="0" err="1">
                <a:latin typeface="Arial"/>
                <a:cs typeface="Arial"/>
              </a:rPr>
              <a:t>odioria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natem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endParaRPr lang="en-US" sz="42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3982" y="21360151"/>
            <a:ext cx="12597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SUBTITLE: Figure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8069" y="32205329"/>
            <a:ext cx="12597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SUBTITLE: Figure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690" y="33928185"/>
            <a:ext cx="1259774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200" baseline="30000" dirty="0">
                <a:latin typeface="Arial"/>
                <a:cs typeface="Arial"/>
              </a:rPr>
              <a:t>Et </a:t>
            </a:r>
            <a:r>
              <a:rPr lang="en-GB" sz="4200" baseline="30000" dirty="0" err="1">
                <a:latin typeface="Arial"/>
                <a:cs typeface="Arial"/>
              </a:rPr>
              <a:t>parci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aturitatiam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alis</a:t>
            </a:r>
            <a:r>
              <a:rPr lang="en-GB" sz="4200" baseline="30000" dirty="0">
                <a:latin typeface="Arial"/>
                <a:cs typeface="Arial"/>
              </a:rPr>
              <a:t> pa </a:t>
            </a:r>
            <a:r>
              <a:rPr lang="en-GB" sz="4200" baseline="30000" dirty="0" err="1">
                <a:latin typeface="Arial"/>
                <a:cs typeface="Arial"/>
              </a:rPr>
              <a:t>nitibus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utem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Itae</a:t>
            </a:r>
            <a:r>
              <a:rPr lang="en-GB" sz="4200" baseline="30000" dirty="0">
                <a:latin typeface="Arial"/>
                <a:cs typeface="Arial"/>
              </a:rPr>
              <a:t>. Ro </a:t>
            </a:r>
            <a:r>
              <a:rPr lang="en-GB" sz="4200" baseline="30000" dirty="0" err="1">
                <a:latin typeface="Arial"/>
                <a:cs typeface="Arial"/>
              </a:rPr>
              <a:t>comnimet</a:t>
            </a:r>
            <a:r>
              <a:rPr lang="en-GB" sz="4200" baseline="30000" dirty="0">
                <a:latin typeface="Arial"/>
                <a:cs typeface="Arial"/>
              </a:rPr>
              <a:t> era </a:t>
            </a:r>
            <a:r>
              <a:rPr lang="en-GB" sz="4200" baseline="30000" dirty="0" err="1">
                <a:latin typeface="Arial"/>
                <a:cs typeface="Arial"/>
              </a:rPr>
              <a:t>doluptatur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aborem</a:t>
            </a:r>
            <a:r>
              <a:rPr lang="en-GB" sz="4200" baseline="30000" dirty="0">
                <a:latin typeface="Arial"/>
                <a:cs typeface="Arial"/>
              </a:rPr>
              <a:t>. Tae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duciist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inullabo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Erum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ipit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dollam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vendaes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rersperum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laborest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aspisit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explique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hari</a:t>
            </a:r>
            <a:r>
              <a:rPr lang="en-GB" sz="4200" baseline="30000" dirty="0">
                <a:latin typeface="Arial"/>
                <a:cs typeface="Arial"/>
              </a:rPr>
              <a:t> tem quae </a:t>
            </a:r>
            <a:r>
              <a:rPr lang="en-GB" sz="4200" baseline="30000" dirty="0" err="1">
                <a:latin typeface="Arial"/>
                <a:cs typeface="Arial"/>
              </a:rPr>
              <a:t>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eturescimpor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nonsequ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amuscil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moluptatur</a:t>
            </a:r>
            <a:r>
              <a:rPr lang="en-GB" sz="4200" baseline="30000" dirty="0">
                <a:latin typeface="Arial"/>
                <a:cs typeface="Arial"/>
              </a:rPr>
              <a:t>, et, </a:t>
            </a:r>
            <a:r>
              <a:rPr lang="en-GB" sz="4200" baseline="30000" dirty="0" err="1">
                <a:latin typeface="Arial"/>
                <a:cs typeface="Arial"/>
              </a:rPr>
              <a:t>volorerupta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derchit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totaes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accaboreaut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accabore</a:t>
            </a:r>
            <a:r>
              <a:rPr lang="en-GB" sz="4200" baseline="30000" dirty="0">
                <a:latin typeface="Arial"/>
                <a:cs typeface="Arial"/>
              </a:rPr>
              <a:t>, 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, 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vollorum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evelitaest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idest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occulpa</a:t>
            </a:r>
            <a:r>
              <a:rPr lang="en-GB" sz="4200" baseline="30000" dirty="0">
                <a:latin typeface="Arial"/>
                <a:cs typeface="Arial"/>
              </a:rPr>
              <a:t> se </a:t>
            </a:r>
            <a:r>
              <a:rPr lang="en-GB" sz="4200" baseline="30000" dirty="0" err="1">
                <a:latin typeface="Arial"/>
                <a:cs typeface="Arial"/>
              </a:rPr>
              <a:t>vercili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tiaecae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naturit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endParaRPr lang="en-US" sz="4200" dirty="0">
              <a:latin typeface="Arial"/>
              <a:cs typeface="Arial"/>
            </a:endParaRPr>
          </a:p>
        </p:txBody>
      </p:sp>
      <p:pic>
        <p:nvPicPr>
          <p:cNvPr id="13" name="Picture 12" descr="Screen Shot 2015-10-12 at 15.1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4" y="24043901"/>
            <a:ext cx="12529429" cy="7661483"/>
          </a:xfrm>
          <a:prstGeom prst="rect">
            <a:avLst/>
          </a:prstGeom>
        </p:spPr>
      </p:pic>
      <p:pic>
        <p:nvPicPr>
          <p:cNvPr id="15" name="Picture 14" descr="Screen Shot 2015-10-12 at 15.1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02" y="13160239"/>
            <a:ext cx="12529429" cy="7661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83037" y="40301759"/>
            <a:ext cx="1269933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Jacinto Nascimento and Nuno Nunes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PhD in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82507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803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Telma Baptista</dc:creator>
  <cp:lastModifiedBy>Francisco Maria Calisto</cp:lastModifiedBy>
  <cp:revision>32</cp:revision>
  <dcterms:created xsi:type="dcterms:W3CDTF">2015-10-09T11:14:20Z</dcterms:created>
  <dcterms:modified xsi:type="dcterms:W3CDTF">2020-10-12T16:42:43Z</dcterms:modified>
</cp:coreProperties>
</file>