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30911b0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30911b0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911b0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911b0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307fec1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307fec1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0911b0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0911b0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30911b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30911b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0911b0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0911b0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0911b0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0911b0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30911b0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30911b0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0911b0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30911b0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spiring-purchase-f53.notion.site/Move-71d515f4e0c947d1a1c1e523f63eebe2?pvs=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No-Code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717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15 mars 2024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55500" y="3403550"/>
            <a:ext cx="42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66000" y="3296725"/>
            <a:ext cx="43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Emile ESSOMBA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Parines MAMONO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Aboubakar ELLA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5120600" y="7625"/>
            <a:ext cx="4006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Envoie de la Facture sur le mail du Client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72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1541525"/>
            <a:ext cx="9144000" cy="161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URL WEB : 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Ici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Objectif: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Scénario permettant à l’utilisateur de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Prendre un rendez-vous (Calendly)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Enregistrer les détails du RDV et de la facture (Google Sheet)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Recevoir un mail de confirmation de RDV (Gmail)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Générer automatiquement une facture et la convertir en PDF(Google Docs)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Envoyer un mail avec la facture en PJ (Gmail)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0" y="1697925"/>
            <a:ext cx="8839200" cy="31250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5275" y="7625"/>
            <a:ext cx="9144000" cy="137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404150" y="473150"/>
            <a:ext cx="43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Scénario global Make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358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5883725" y="30525"/>
            <a:ext cx="3129000" cy="496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Planification du rendez-vous avec Calendly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657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334275" y="22900"/>
            <a:ext cx="3731700" cy="50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Enregistrement des détails du rendez-vous dans Google Sheet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0643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5067200" y="-83975"/>
            <a:ext cx="4006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Confirmation du rendez-vous via Gmail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152400" y="152400"/>
            <a:ext cx="290643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120600" y="7625"/>
            <a:ext cx="4006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Enregistrement des détails des factures dans Google Sheet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5120600" y="7625"/>
            <a:ext cx="4006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Génération automatique d'un document dans Google Docs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5" y="312875"/>
            <a:ext cx="4174325" cy="4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5120600" y="7625"/>
            <a:ext cx="4006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Conversion du document en PDF dans Google Docs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2" y="511275"/>
            <a:ext cx="4298351" cy="4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