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5"/>
  </p:notesMasterIdLst>
  <p:sldIdLst>
    <p:sldId id="256" r:id="rId2"/>
    <p:sldId id="258" r:id="rId3"/>
    <p:sldId id="260" r:id="rId4"/>
    <p:sldId id="311" r:id="rId5"/>
    <p:sldId id="309" r:id="rId6"/>
    <p:sldId id="310" r:id="rId7"/>
    <p:sldId id="312" r:id="rId8"/>
    <p:sldId id="313" r:id="rId9"/>
    <p:sldId id="315" r:id="rId10"/>
    <p:sldId id="316" r:id="rId11"/>
    <p:sldId id="317" r:id="rId12"/>
    <p:sldId id="318" r:id="rId13"/>
    <p:sldId id="319" r:id="rId14"/>
  </p:sldIdLst>
  <p:sldSz cx="9144000" cy="5143500" type="screen16x9"/>
  <p:notesSz cx="6858000" cy="9144000"/>
  <p:embeddedFontLst>
    <p:embeddedFont>
      <p:font typeface="Advent Pro" panose="020B0604020202020204" charset="0"/>
      <p:regular r:id="rId16"/>
      <p:bold r:id="rId17"/>
      <p:italic r:id="rId18"/>
      <p:boldItalic r:id="rId19"/>
    </p:embeddedFont>
    <p:embeddedFont>
      <p:font typeface="Bebas Neue" panose="020B0606020202050201" pitchFamily="34" charset="0"/>
      <p:regular r:id="rId20"/>
    </p:embeddedFont>
    <p:embeddedFont>
      <p:font typeface="Comfortaa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EED81F-8A20-40F1-9FFC-0665AD45A047}">
  <a:tblStyle styleId="{ABEED81F-8A20-40F1-9FFC-0665AD45A0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9b2eb27d1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9b2eb27d1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954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9b2eb27d1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9b2eb27d1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155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9b2eb27d1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9b2eb27d1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525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9b2eb27d1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9b2eb27d1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a2a60ea93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a2a60ea93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a2a60ea93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a2a60ea93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24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9b2eb27d1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9b2eb27d1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774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9b2eb27d1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9b2eb27d1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871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9b2eb27d1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9b2eb27d1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698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9b2eb27d1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9b2eb27d1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325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9b2eb27d1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9b2eb27d1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30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98695" y="595831"/>
            <a:ext cx="636241" cy="604657"/>
          </a:xfrm>
          <a:custGeom>
            <a:avLst/>
            <a:gdLst/>
            <a:ahLst/>
            <a:cxnLst/>
            <a:rect l="l" t="t" r="r" b="b"/>
            <a:pathLst>
              <a:path w="14665" h="13937" fill="none" extrusionOk="0">
                <a:moveTo>
                  <a:pt x="4340" y="837"/>
                </a:moveTo>
                <a:lnTo>
                  <a:pt x="4340" y="837"/>
                </a:lnTo>
                <a:lnTo>
                  <a:pt x="3963" y="1025"/>
                </a:lnTo>
                <a:lnTo>
                  <a:pt x="3586" y="1241"/>
                </a:lnTo>
                <a:lnTo>
                  <a:pt x="3235" y="1484"/>
                </a:lnTo>
                <a:lnTo>
                  <a:pt x="2858" y="1780"/>
                </a:lnTo>
                <a:lnTo>
                  <a:pt x="2508" y="2103"/>
                </a:lnTo>
                <a:lnTo>
                  <a:pt x="2157" y="2454"/>
                </a:lnTo>
                <a:lnTo>
                  <a:pt x="1807" y="2831"/>
                </a:lnTo>
                <a:lnTo>
                  <a:pt x="1483" y="3209"/>
                </a:lnTo>
                <a:lnTo>
                  <a:pt x="1187" y="3640"/>
                </a:lnTo>
                <a:lnTo>
                  <a:pt x="917" y="4044"/>
                </a:lnTo>
                <a:lnTo>
                  <a:pt x="675" y="4476"/>
                </a:lnTo>
                <a:lnTo>
                  <a:pt x="459" y="4907"/>
                </a:lnTo>
                <a:lnTo>
                  <a:pt x="297" y="5365"/>
                </a:lnTo>
                <a:lnTo>
                  <a:pt x="162" y="5796"/>
                </a:lnTo>
                <a:lnTo>
                  <a:pt x="55" y="6228"/>
                </a:lnTo>
                <a:lnTo>
                  <a:pt x="1" y="6632"/>
                </a:lnTo>
                <a:lnTo>
                  <a:pt x="1" y="6632"/>
                </a:lnTo>
                <a:lnTo>
                  <a:pt x="1" y="7063"/>
                </a:lnTo>
                <a:lnTo>
                  <a:pt x="1" y="7468"/>
                </a:lnTo>
                <a:lnTo>
                  <a:pt x="55" y="7872"/>
                </a:lnTo>
                <a:lnTo>
                  <a:pt x="135" y="8276"/>
                </a:lnTo>
                <a:lnTo>
                  <a:pt x="216" y="8681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3"/>
                </a:lnTo>
                <a:lnTo>
                  <a:pt x="863" y="10190"/>
                </a:lnTo>
                <a:lnTo>
                  <a:pt x="1079" y="10540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511"/>
                </a:lnTo>
                <a:lnTo>
                  <a:pt x="2130" y="11807"/>
                </a:lnTo>
                <a:lnTo>
                  <a:pt x="2454" y="12077"/>
                </a:lnTo>
                <a:lnTo>
                  <a:pt x="2777" y="12320"/>
                </a:lnTo>
                <a:lnTo>
                  <a:pt x="2777" y="12320"/>
                </a:lnTo>
                <a:lnTo>
                  <a:pt x="3128" y="12562"/>
                </a:lnTo>
                <a:lnTo>
                  <a:pt x="3478" y="12778"/>
                </a:lnTo>
                <a:lnTo>
                  <a:pt x="3828" y="12966"/>
                </a:lnTo>
                <a:lnTo>
                  <a:pt x="4206" y="13155"/>
                </a:lnTo>
                <a:lnTo>
                  <a:pt x="4583" y="13317"/>
                </a:lnTo>
                <a:lnTo>
                  <a:pt x="4987" y="13452"/>
                </a:lnTo>
                <a:lnTo>
                  <a:pt x="5365" y="13586"/>
                </a:lnTo>
                <a:lnTo>
                  <a:pt x="5769" y="13694"/>
                </a:lnTo>
                <a:lnTo>
                  <a:pt x="6173" y="13775"/>
                </a:lnTo>
                <a:lnTo>
                  <a:pt x="6578" y="13856"/>
                </a:lnTo>
                <a:lnTo>
                  <a:pt x="6982" y="13910"/>
                </a:lnTo>
                <a:lnTo>
                  <a:pt x="7386" y="13937"/>
                </a:lnTo>
                <a:lnTo>
                  <a:pt x="7791" y="13937"/>
                </a:lnTo>
                <a:lnTo>
                  <a:pt x="8222" y="13937"/>
                </a:lnTo>
                <a:lnTo>
                  <a:pt x="8626" y="13910"/>
                </a:lnTo>
                <a:lnTo>
                  <a:pt x="9031" y="13883"/>
                </a:lnTo>
                <a:lnTo>
                  <a:pt x="9031" y="13883"/>
                </a:lnTo>
                <a:lnTo>
                  <a:pt x="9624" y="13802"/>
                </a:lnTo>
                <a:lnTo>
                  <a:pt x="10217" y="13667"/>
                </a:lnTo>
                <a:lnTo>
                  <a:pt x="10783" y="13506"/>
                </a:lnTo>
                <a:lnTo>
                  <a:pt x="11349" y="13317"/>
                </a:lnTo>
                <a:lnTo>
                  <a:pt x="11861" y="13047"/>
                </a:lnTo>
                <a:lnTo>
                  <a:pt x="12373" y="12751"/>
                </a:lnTo>
                <a:lnTo>
                  <a:pt x="12616" y="12562"/>
                </a:lnTo>
                <a:lnTo>
                  <a:pt x="12831" y="12400"/>
                </a:lnTo>
                <a:lnTo>
                  <a:pt x="13047" y="12185"/>
                </a:lnTo>
                <a:lnTo>
                  <a:pt x="13263" y="11969"/>
                </a:lnTo>
                <a:lnTo>
                  <a:pt x="13263" y="11969"/>
                </a:lnTo>
                <a:lnTo>
                  <a:pt x="13478" y="11726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918"/>
                </a:lnTo>
                <a:lnTo>
                  <a:pt x="14125" y="10621"/>
                </a:lnTo>
                <a:lnTo>
                  <a:pt x="14260" y="10325"/>
                </a:lnTo>
                <a:lnTo>
                  <a:pt x="14368" y="10028"/>
                </a:lnTo>
                <a:lnTo>
                  <a:pt x="14449" y="9705"/>
                </a:lnTo>
                <a:lnTo>
                  <a:pt x="14583" y="9058"/>
                </a:lnTo>
                <a:lnTo>
                  <a:pt x="14637" y="8411"/>
                </a:lnTo>
                <a:lnTo>
                  <a:pt x="14664" y="7764"/>
                </a:lnTo>
                <a:lnTo>
                  <a:pt x="14637" y="7117"/>
                </a:lnTo>
                <a:lnTo>
                  <a:pt x="14637" y="7117"/>
                </a:lnTo>
                <a:lnTo>
                  <a:pt x="14583" y="6659"/>
                </a:lnTo>
                <a:lnTo>
                  <a:pt x="14503" y="6201"/>
                </a:lnTo>
                <a:lnTo>
                  <a:pt x="14395" y="5769"/>
                </a:lnTo>
                <a:lnTo>
                  <a:pt x="14260" y="5338"/>
                </a:lnTo>
                <a:lnTo>
                  <a:pt x="14125" y="4907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721"/>
                </a:lnTo>
                <a:lnTo>
                  <a:pt x="13317" y="3343"/>
                </a:lnTo>
                <a:lnTo>
                  <a:pt x="13074" y="2966"/>
                </a:lnTo>
                <a:lnTo>
                  <a:pt x="12804" y="2616"/>
                </a:lnTo>
                <a:lnTo>
                  <a:pt x="12508" y="2292"/>
                </a:lnTo>
                <a:lnTo>
                  <a:pt x="12184" y="1969"/>
                </a:lnTo>
                <a:lnTo>
                  <a:pt x="11861" y="1645"/>
                </a:lnTo>
                <a:lnTo>
                  <a:pt x="11511" y="1376"/>
                </a:lnTo>
                <a:lnTo>
                  <a:pt x="11133" y="1106"/>
                </a:lnTo>
                <a:lnTo>
                  <a:pt x="11133" y="1106"/>
                </a:lnTo>
                <a:lnTo>
                  <a:pt x="10756" y="864"/>
                </a:lnTo>
                <a:lnTo>
                  <a:pt x="10352" y="675"/>
                </a:lnTo>
                <a:lnTo>
                  <a:pt x="9947" y="486"/>
                </a:lnTo>
                <a:lnTo>
                  <a:pt x="9516" y="324"/>
                </a:lnTo>
                <a:lnTo>
                  <a:pt x="9085" y="217"/>
                </a:lnTo>
                <a:lnTo>
                  <a:pt x="8653" y="109"/>
                </a:lnTo>
                <a:lnTo>
                  <a:pt x="8195" y="55"/>
                </a:lnTo>
                <a:lnTo>
                  <a:pt x="7764" y="28"/>
                </a:lnTo>
                <a:lnTo>
                  <a:pt x="7306" y="1"/>
                </a:lnTo>
                <a:lnTo>
                  <a:pt x="6874" y="28"/>
                </a:lnTo>
                <a:lnTo>
                  <a:pt x="6416" y="82"/>
                </a:lnTo>
                <a:lnTo>
                  <a:pt x="5985" y="163"/>
                </a:lnTo>
                <a:lnTo>
                  <a:pt x="5553" y="297"/>
                </a:lnTo>
                <a:lnTo>
                  <a:pt x="5149" y="432"/>
                </a:lnTo>
                <a:lnTo>
                  <a:pt x="4745" y="621"/>
                </a:lnTo>
                <a:lnTo>
                  <a:pt x="4340" y="83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56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592600"/>
            <a:ext cx="298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1412214">
            <a:off x="3129932" y="-567491"/>
            <a:ext cx="7692570" cy="7478764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32505" y="484012"/>
            <a:ext cx="532160" cy="532160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663763" y="3157875"/>
            <a:ext cx="105295" cy="105295"/>
          </a:xfrm>
          <a:custGeom>
            <a:avLst/>
            <a:gdLst/>
            <a:ahLst/>
            <a:cxnLst/>
            <a:rect l="l" t="t" r="r" b="b"/>
            <a:pathLst>
              <a:path w="2427" h="2427" extrusionOk="0">
                <a:moveTo>
                  <a:pt x="1214" y="0"/>
                </a:moveTo>
                <a:lnTo>
                  <a:pt x="971" y="27"/>
                </a:lnTo>
                <a:lnTo>
                  <a:pt x="728" y="81"/>
                </a:lnTo>
                <a:lnTo>
                  <a:pt x="513" y="189"/>
                </a:lnTo>
                <a:lnTo>
                  <a:pt x="351" y="351"/>
                </a:lnTo>
                <a:lnTo>
                  <a:pt x="189" y="540"/>
                </a:lnTo>
                <a:lnTo>
                  <a:pt x="82" y="728"/>
                </a:lnTo>
                <a:lnTo>
                  <a:pt x="28" y="971"/>
                </a:lnTo>
                <a:lnTo>
                  <a:pt x="1" y="1213"/>
                </a:lnTo>
                <a:lnTo>
                  <a:pt x="28" y="1456"/>
                </a:lnTo>
                <a:lnTo>
                  <a:pt x="82" y="1672"/>
                </a:lnTo>
                <a:lnTo>
                  <a:pt x="189" y="1887"/>
                </a:lnTo>
                <a:lnTo>
                  <a:pt x="351" y="2076"/>
                </a:lnTo>
                <a:lnTo>
                  <a:pt x="513" y="2211"/>
                </a:lnTo>
                <a:lnTo>
                  <a:pt x="728" y="2319"/>
                </a:lnTo>
                <a:lnTo>
                  <a:pt x="971" y="2399"/>
                </a:lnTo>
                <a:lnTo>
                  <a:pt x="1214" y="2426"/>
                </a:lnTo>
                <a:lnTo>
                  <a:pt x="1456" y="2399"/>
                </a:lnTo>
                <a:lnTo>
                  <a:pt x="1672" y="2319"/>
                </a:lnTo>
                <a:lnTo>
                  <a:pt x="1888" y="2211"/>
                </a:lnTo>
                <a:lnTo>
                  <a:pt x="2049" y="2076"/>
                </a:lnTo>
                <a:lnTo>
                  <a:pt x="2211" y="1887"/>
                </a:lnTo>
                <a:lnTo>
                  <a:pt x="2319" y="1672"/>
                </a:lnTo>
                <a:lnTo>
                  <a:pt x="2400" y="1456"/>
                </a:lnTo>
                <a:lnTo>
                  <a:pt x="2427" y="1213"/>
                </a:lnTo>
                <a:lnTo>
                  <a:pt x="2400" y="971"/>
                </a:lnTo>
                <a:lnTo>
                  <a:pt x="2319" y="728"/>
                </a:lnTo>
                <a:lnTo>
                  <a:pt x="2211" y="540"/>
                </a:lnTo>
                <a:lnTo>
                  <a:pt x="2049" y="351"/>
                </a:lnTo>
                <a:lnTo>
                  <a:pt x="1888" y="189"/>
                </a:lnTo>
                <a:lnTo>
                  <a:pt x="1672" y="81"/>
                </a:lnTo>
                <a:lnTo>
                  <a:pt x="1456" y="27"/>
                </a:lnTo>
                <a:lnTo>
                  <a:pt x="1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353098" y="3695156"/>
            <a:ext cx="532193" cy="505739"/>
          </a:xfrm>
          <a:custGeom>
            <a:avLst/>
            <a:gdLst/>
            <a:ahLst/>
            <a:cxnLst/>
            <a:rect l="l" t="t" r="r" b="b"/>
            <a:pathLst>
              <a:path w="14665" h="13937" extrusionOk="0">
                <a:moveTo>
                  <a:pt x="7306" y="1"/>
                </a:moveTo>
                <a:lnTo>
                  <a:pt x="6874" y="28"/>
                </a:lnTo>
                <a:lnTo>
                  <a:pt x="6416" y="81"/>
                </a:lnTo>
                <a:lnTo>
                  <a:pt x="5985" y="162"/>
                </a:lnTo>
                <a:lnTo>
                  <a:pt x="5554" y="270"/>
                </a:lnTo>
                <a:lnTo>
                  <a:pt x="5149" y="432"/>
                </a:lnTo>
                <a:lnTo>
                  <a:pt x="4745" y="594"/>
                </a:lnTo>
                <a:lnTo>
                  <a:pt x="4341" y="809"/>
                </a:lnTo>
                <a:lnTo>
                  <a:pt x="4341" y="836"/>
                </a:lnTo>
                <a:lnTo>
                  <a:pt x="3963" y="998"/>
                </a:lnTo>
                <a:lnTo>
                  <a:pt x="3613" y="1214"/>
                </a:lnTo>
                <a:lnTo>
                  <a:pt x="3235" y="1483"/>
                </a:lnTo>
                <a:lnTo>
                  <a:pt x="2858" y="1753"/>
                </a:lnTo>
                <a:lnTo>
                  <a:pt x="2508" y="2076"/>
                </a:lnTo>
                <a:lnTo>
                  <a:pt x="2157" y="2427"/>
                </a:lnTo>
                <a:lnTo>
                  <a:pt x="1807" y="2804"/>
                </a:lnTo>
                <a:lnTo>
                  <a:pt x="1483" y="3208"/>
                </a:lnTo>
                <a:lnTo>
                  <a:pt x="1187" y="3613"/>
                </a:lnTo>
                <a:lnTo>
                  <a:pt x="917" y="4044"/>
                </a:lnTo>
                <a:lnTo>
                  <a:pt x="675" y="4475"/>
                </a:lnTo>
                <a:lnTo>
                  <a:pt x="459" y="4906"/>
                </a:lnTo>
                <a:lnTo>
                  <a:pt x="297" y="5338"/>
                </a:lnTo>
                <a:lnTo>
                  <a:pt x="162" y="5769"/>
                </a:lnTo>
                <a:lnTo>
                  <a:pt x="55" y="6200"/>
                </a:lnTo>
                <a:lnTo>
                  <a:pt x="1" y="6632"/>
                </a:lnTo>
                <a:lnTo>
                  <a:pt x="1" y="7036"/>
                </a:lnTo>
                <a:lnTo>
                  <a:pt x="1" y="7440"/>
                </a:lnTo>
                <a:lnTo>
                  <a:pt x="55" y="7845"/>
                </a:lnTo>
                <a:lnTo>
                  <a:pt x="136" y="8249"/>
                </a:lnTo>
                <a:lnTo>
                  <a:pt x="216" y="8653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2"/>
                </a:lnTo>
                <a:lnTo>
                  <a:pt x="863" y="10163"/>
                </a:lnTo>
                <a:lnTo>
                  <a:pt x="1079" y="10513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484"/>
                </a:lnTo>
                <a:lnTo>
                  <a:pt x="2130" y="11780"/>
                </a:lnTo>
                <a:lnTo>
                  <a:pt x="2454" y="12050"/>
                </a:lnTo>
                <a:lnTo>
                  <a:pt x="2777" y="12319"/>
                </a:lnTo>
                <a:lnTo>
                  <a:pt x="3128" y="12535"/>
                </a:lnTo>
                <a:lnTo>
                  <a:pt x="3478" y="12750"/>
                </a:lnTo>
                <a:lnTo>
                  <a:pt x="3855" y="12966"/>
                </a:lnTo>
                <a:lnTo>
                  <a:pt x="4206" y="13128"/>
                </a:lnTo>
                <a:lnTo>
                  <a:pt x="4583" y="13290"/>
                </a:lnTo>
                <a:lnTo>
                  <a:pt x="4987" y="13424"/>
                </a:lnTo>
                <a:lnTo>
                  <a:pt x="5365" y="13559"/>
                </a:lnTo>
                <a:lnTo>
                  <a:pt x="5769" y="13667"/>
                </a:lnTo>
                <a:lnTo>
                  <a:pt x="6173" y="13748"/>
                </a:lnTo>
                <a:lnTo>
                  <a:pt x="6578" y="13829"/>
                </a:lnTo>
                <a:lnTo>
                  <a:pt x="6982" y="13883"/>
                </a:lnTo>
                <a:lnTo>
                  <a:pt x="7386" y="13910"/>
                </a:lnTo>
                <a:lnTo>
                  <a:pt x="7791" y="13936"/>
                </a:lnTo>
                <a:lnTo>
                  <a:pt x="8222" y="13936"/>
                </a:lnTo>
                <a:lnTo>
                  <a:pt x="8626" y="13910"/>
                </a:lnTo>
                <a:lnTo>
                  <a:pt x="9058" y="13856"/>
                </a:lnTo>
                <a:lnTo>
                  <a:pt x="9624" y="13775"/>
                </a:lnTo>
                <a:lnTo>
                  <a:pt x="10217" y="13667"/>
                </a:lnTo>
                <a:lnTo>
                  <a:pt x="10783" y="13505"/>
                </a:lnTo>
                <a:lnTo>
                  <a:pt x="11349" y="13290"/>
                </a:lnTo>
                <a:lnTo>
                  <a:pt x="11861" y="13047"/>
                </a:lnTo>
                <a:lnTo>
                  <a:pt x="12373" y="12723"/>
                </a:lnTo>
                <a:lnTo>
                  <a:pt x="12616" y="12562"/>
                </a:lnTo>
                <a:lnTo>
                  <a:pt x="12831" y="12373"/>
                </a:lnTo>
                <a:lnTo>
                  <a:pt x="13047" y="12184"/>
                </a:lnTo>
                <a:lnTo>
                  <a:pt x="13263" y="11969"/>
                </a:lnTo>
                <a:lnTo>
                  <a:pt x="13478" y="11699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891"/>
                </a:lnTo>
                <a:lnTo>
                  <a:pt x="14125" y="10621"/>
                </a:lnTo>
                <a:lnTo>
                  <a:pt x="14260" y="10298"/>
                </a:lnTo>
                <a:lnTo>
                  <a:pt x="14368" y="10001"/>
                </a:lnTo>
                <a:lnTo>
                  <a:pt x="14449" y="9678"/>
                </a:lnTo>
                <a:lnTo>
                  <a:pt x="14584" y="9058"/>
                </a:lnTo>
                <a:lnTo>
                  <a:pt x="14637" y="8411"/>
                </a:lnTo>
                <a:lnTo>
                  <a:pt x="14664" y="7737"/>
                </a:lnTo>
                <a:lnTo>
                  <a:pt x="14637" y="7090"/>
                </a:lnTo>
                <a:lnTo>
                  <a:pt x="14584" y="6632"/>
                </a:lnTo>
                <a:lnTo>
                  <a:pt x="14503" y="6200"/>
                </a:lnTo>
                <a:lnTo>
                  <a:pt x="14395" y="5742"/>
                </a:lnTo>
                <a:lnTo>
                  <a:pt x="14287" y="5311"/>
                </a:lnTo>
                <a:lnTo>
                  <a:pt x="14125" y="4906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693"/>
                </a:lnTo>
                <a:lnTo>
                  <a:pt x="13317" y="3316"/>
                </a:lnTo>
                <a:lnTo>
                  <a:pt x="13074" y="2966"/>
                </a:lnTo>
                <a:lnTo>
                  <a:pt x="12804" y="2615"/>
                </a:lnTo>
                <a:lnTo>
                  <a:pt x="12508" y="2265"/>
                </a:lnTo>
                <a:lnTo>
                  <a:pt x="12184" y="1941"/>
                </a:lnTo>
                <a:lnTo>
                  <a:pt x="11861" y="1645"/>
                </a:lnTo>
                <a:lnTo>
                  <a:pt x="11511" y="1348"/>
                </a:lnTo>
                <a:lnTo>
                  <a:pt x="11133" y="1079"/>
                </a:lnTo>
                <a:lnTo>
                  <a:pt x="10756" y="863"/>
                </a:lnTo>
                <a:lnTo>
                  <a:pt x="10352" y="648"/>
                </a:lnTo>
                <a:lnTo>
                  <a:pt x="9947" y="459"/>
                </a:lnTo>
                <a:lnTo>
                  <a:pt x="9516" y="324"/>
                </a:lnTo>
                <a:lnTo>
                  <a:pt x="9085" y="189"/>
                </a:lnTo>
                <a:lnTo>
                  <a:pt x="8653" y="108"/>
                </a:lnTo>
                <a:lnTo>
                  <a:pt x="8195" y="28"/>
                </a:lnTo>
                <a:lnTo>
                  <a:pt x="776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597740" y="1551963"/>
            <a:ext cx="203519" cy="204690"/>
          </a:xfrm>
          <a:custGeom>
            <a:avLst/>
            <a:gdLst/>
            <a:ahLst/>
            <a:cxnLst/>
            <a:rect l="l" t="t" r="r" b="b"/>
            <a:pathLst>
              <a:path w="4691" h="4718" extrusionOk="0">
                <a:moveTo>
                  <a:pt x="4691" y="2345"/>
                </a:moveTo>
                <a:lnTo>
                  <a:pt x="4691" y="2345"/>
                </a:lnTo>
                <a:lnTo>
                  <a:pt x="4691" y="2588"/>
                </a:lnTo>
                <a:lnTo>
                  <a:pt x="4664" y="2831"/>
                </a:lnTo>
                <a:lnTo>
                  <a:pt x="4583" y="3046"/>
                </a:lnTo>
                <a:lnTo>
                  <a:pt x="4529" y="3262"/>
                </a:lnTo>
                <a:lnTo>
                  <a:pt x="4421" y="3478"/>
                </a:lnTo>
                <a:lnTo>
                  <a:pt x="4286" y="3666"/>
                </a:lnTo>
                <a:lnTo>
                  <a:pt x="4152" y="3855"/>
                </a:lnTo>
                <a:lnTo>
                  <a:pt x="4017" y="4017"/>
                </a:lnTo>
                <a:lnTo>
                  <a:pt x="3855" y="4178"/>
                </a:lnTo>
                <a:lnTo>
                  <a:pt x="3666" y="4313"/>
                </a:lnTo>
                <a:lnTo>
                  <a:pt x="3478" y="4421"/>
                </a:lnTo>
                <a:lnTo>
                  <a:pt x="3262" y="4529"/>
                </a:lnTo>
                <a:lnTo>
                  <a:pt x="3046" y="4610"/>
                </a:lnTo>
                <a:lnTo>
                  <a:pt x="2831" y="4664"/>
                </a:lnTo>
                <a:lnTo>
                  <a:pt x="2588" y="4691"/>
                </a:lnTo>
                <a:lnTo>
                  <a:pt x="2346" y="4717"/>
                </a:lnTo>
                <a:lnTo>
                  <a:pt x="2346" y="4717"/>
                </a:lnTo>
                <a:lnTo>
                  <a:pt x="2103" y="4691"/>
                </a:lnTo>
                <a:lnTo>
                  <a:pt x="1860" y="4664"/>
                </a:lnTo>
                <a:lnTo>
                  <a:pt x="1645" y="4610"/>
                </a:lnTo>
                <a:lnTo>
                  <a:pt x="1429" y="4529"/>
                </a:lnTo>
                <a:lnTo>
                  <a:pt x="1214" y="4421"/>
                </a:lnTo>
                <a:lnTo>
                  <a:pt x="1025" y="4313"/>
                </a:lnTo>
                <a:lnTo>
                  <a:pt x="836" y="4178"/>
                </a:lnTo>
                <a:lnTo>
                  <a:pt x="674" y="4017"/>
                </a:lnTo>
                <a:lnTo>
                  <a:pt x="540" y="3855"/>
                </a:lnTo>
                <a:lnTo>
                  <a:pt x="405" y="3666"/>
                </a:lnTo>
                <a:lnTo>
                  <a:pt x="270" y="3478"/>
                </a:lnTo>
                <a:lnTo>
                  <a:pt x="162" y="3262"/>
                </a:lnTo>
                <a:lnTo>
                  <a:pt x="108" y="3046"/>
                </a:lnTo>
                <a:lnTo>
                  <a:pt x="27" y="2831"/>
                </a:lnTo>
                <a:lnTo>
                  <a:pt x="1" y="2588"/>
                </a:lnTo>
                <a:lnTo>
                  <a:pt x="1" y="2345"/>
                </a:lnTo>
                <a:lnTo>
                  <a:pt x="1" y="2345"/>
                </a:lnTo>
                <a:lnTo>
                  <a:pt x="1" y="2103"/>
                </a:lnTo>
                <a:lnTo>
                  <a:pt x="27" y="1887"/>
                </a:lnTo>
                <a:lnTo>
                  <a:pt x="108" y="1645"/>
                </a:lnTo>
                <a:lnTo>
                  <a:pt x="162" y="1429"/>
                </a:lnTo>
                <a:lnTo>
                  <a:pt x="270" y="1240"/>
                </a:lnTo>
                <a:lnTo>
                  <a:pt x="405" y="1025"/>
                </a:lnTo>
                <a:lnTo>
                  <a:pt x="540" y="863"/>
                </a:lnTo>
                <a:lnTo>
                  <a:pt x="674" y="701"/>
                </a:lnTo>
                <a:lnTo>
                  <a:pt x="836" y="539"/>
                </a:lnTo>
                <a:lnTo>
                  <a:pt x="1025" y="405"/>
                </a:lnTo>
                <a:lnTo>
                  <a:pt x="1214" y="270"/>
                </a:lnTo>
                <a:lnTo>
                  <a:pt x="1429" y="189"/>
                </a:lnTo>
                <a:lnTo>
                  <a:pt x="1645" y="108"/>
                </a:lnTo>
                <a:lnTo>
                  <a:pt x="1860" y="54"/>
                </a:lnTo>
                <a:lnTo>
                  <a:pt x="2103" y="0"/>
                </a:lnTo>
                <a:lnTo>
                  <a:pt x="2346" y="0"/>
                </a:lnTo>
                <a:lnTo>
                  <a:pt x="2346" y="0"/>
                </a:lnTo>
                <a:lnTo>
                  <a:pt x="2588" y="0"/>
                </a:lnTo>
                <a:lnTo>
                  <a:pt x="2831" y="54"/>
                </a:lnTo>
                <a:lnTo>
                  <a:pt x="3046" y="108"/>
                </a:lnTo>
                <a:lnTo>
                  <a:pt x="3262" y="189"/>
                </a:lnTo>
                <a:lnTo>
                  <a:pt x="3478" y="270"/>
                </a:lnTo>
                <a:lnTo>
                  <a:pt x="3666" y="405"/>
                </a:lnTo>
                <a:lnTo>
                  <a:pt x="3855" y="539"/>
                </a:lnTo>
                <a:lnTo>
                  <a:pt x="4017" y="701"/>
                </a:lnTo>
                <a:lnTo>
                  <a:pt x="4152" y="863"/>
                </a:lnTo>
                <a:lnTo>
                  <a:pt x="4286" y="1025"/>
                </a:lnTo>
                <a:lnTo>
                  <a:pt x="4421" y="1240"/>
                </a:lnTo>
                <a:lnTo>
                  <a:pt x="4529" y="1429"/>
                </a:lnTo>
                <a:lnTo>
                  <a:pt x="4583" y="1645"/>
                </a:lnTo>
                <a:lnTo>
                  <a:pt x="4664" y="1887"/>
                </a:lnTo>
                <a:lnTo>
                  <a:pt x="4691" y="2103"/>
                </a:lnTo>
                <a:lnTo>
                  <a:pt x="4691" y="2345"/>
                </a:lnTo>
                <a:lnTo>
                  <a:pt x="4691" y="2345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349582" y="3695146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349582" y="3874066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20000" y="15555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2149650" y="2577850"/>
            <a:ext cx="4844700" cy="12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9"/>
          <p:cNvGrpSpPr/>
          <p:nvPr/>
        </p:nvGrpSpPr>
        <p:grpSpPr>
          <a:xfrm>
            <a:off x="927225" y="3848378"/>
            <a:ext cx="1010999" cy="1374293"/>
            <a:chOff x="927225" y="3848378"/>
            <a:chExt cx="1010999" cy="1374293"/>
          </a:xfrm>
        </p:grpSpPr>
        <p:sp>
          <p:nvSpPr>
            <p:cNvPr id="73" name="Google Shape;73;p9"/>
            <p:cNvSpPr/>
            <p:nvPr/>
          </p:nvSpPr>
          <p:spPr>
            <a:xfrm>
              <a:off x="1132338" y="3848378"/>
              <a:ext cx="351745" cy="729703"/>
            </a:xfrm>
            <a:custGeom>
              <a:avLst/>
              <a:gdLst/>
              <a:ahLst/>
              <a:cxnLst/>
              <a:rect l="l" t="t" r="r" b="b"/>
              <a:pathLst>
                <a:path w="3236" h="6713" fill="none" extrusionOk="0">
                  <a:moveTo>
                    <a:pt x="863" y="1"/>
                  </a:moveTo>
                  <a:lnTo>
                    <a:pt x="863" y="1"/>
                  </a:lnTo>
                  <a:lnTo>
                    <a:pt x="1106" y="55"/>
                  </a:lnTo>
                  <a:lnTo>
                    <a:pt x="1348" y="135"/>
                  </a:lnTo>
                  <a:lnTo>
                    <a:pt x="1564" y="243"/>
                  </a:lnTo>
                  <a:lnTo>
                    <a:pt x="1780" y="351"/>
                  </a:lnTo>
                  <a:lnTo>
                    <a:pt x="1968" y="513"/>
                  </a:lnTo>
                  <a:lnTo>
                    <a:pt x="2157" y="675"/>
                  </a:lnTo>
                  <a:lnTo>
                    <a:pt x="2346" y="836"/>
                  </a:lnTo>
                  <a:lnTo>
                    <a:pt x="2480" y="1025"/>
                  </a:lnTo>
                  <a:lnTo>
                    <a:pt x="2480" y="1025"/>
                  </a:lnTo>
                  <a:lnTo>
                    <a:pt x="2723" y="1456"/>
                  </a:lnTo>
                  <a:lnTo>
                    <a:pt x="2939" y="1915"/>
                  </a:lnTo>
                  <a:lnTo>
                    <a:pt x="3073" y="2373"/>
                  </a:lnTo>
                  <a:lnTo>
                    <a:pt x="3181" y="2858"/>
                  </a:lnTo>
                  <a:lnTo>
                    <a:pt x="3181" y="2858"/>
                  </a:lnTo>
                  <a:lnTo>
                    <a:pt x="3235" y="3343"/>
                  </a:lnTo>
                  <a:lnTo>
                    <a:pt x="3235" y="3828"/>
                  </a:lnTo>
                  <a:lnTo>
                    <a:pt x="3208" y="4314"/>
                  </a:lnTo>
                  <a:lnTo>
                    <a:pt x="3127" y="4799"/>
                  </a:lnTo>
                  <a:lnTo>
                    <a:pt x="3046" y="5311"/>
                  </a:lnTo>
                  <a:lnTo>
                    <a:pt x="2912" y="5796"/>
                  </a:lnTo>
                  <a:lnTo>
                    <a:pt x="2750" y="6254"/>
                  </a:lnTo>
                  <a:lnTo>
                    <a:pt x="2588" y="6713"/>
                  </a:lnTo>
                  <a:lnTo>
                    <a:pt x="2588" y="6713"/>
                  </a:lnTo>
                  <a:lnTo>
                    <a:pt x="2346" y="6578"/>
                  </a:lnTo>
                  <a:lnTo>
                    <a:pt x="2130" y="6443"/>
                  </a:lnTo>
                  <a:lnTo>
                    <a:pt x="1941" y="6281"/>
                  </a:lnTo>
                  <a:lnTo>
                    <a:pt x="1726" y="6120"/>
                  </a:lnTo>
                  <a:lnTo>
                    <a:pt x="1402" y="5742"/>
                  </a:lnTo>
                  <a:lnTo>
                    <a:pt x="1106" y="5338"/>
                  </a:lnTo>
                  <a:lnTo>
                    <a:pt x="836" y="4933"/>
                  </a:lnTo>
                  <a:lnTo>
                    <a:pt x="621" y="4529"/>
                  </a:lnTo>
                  <a:lnTo>
                    <a:pt x="459" y="4179"/>
                  </a:lnTo>
                  <a:lnTo>
                    <a:pt x="324" y="3855"/>
                  </a:lnTo>
                  <a:lnTo>
                    <a:pt x="324" y="3855"/>
                  </a:lnTo>
                  <a:lnTo>
                    <a:pt x="243" y="3613"/>
                  </a:lnTo>
                  <a:lnTo>
                    <a:pt x="189" y="3343"/>
                  </a:lnTo>
                  <a:lnTo>
                    <a:pt x="54" y="2750"/>
                  </a:lnTo>
                  <a:lnTo>
                    <a:pt x="1" y="2130"/>
                  </a:lnTo>
                  <a:lnTo>
                    <a:pt x="1" y="1807"/>
                  </a:lnTo>
                  <a:lnTo>
                    <a:pt x="1" y="1510"/>
                  </a:lnTo>
                  <a:lnTo>
                    <a:pt x="27" y="1214"/>
                  </a:lnTo>
                  <a:lnTo>
                    <a:pt x="81" y="944"/>
                  </a:lnTo>
                  <a:lnTo>
                    <a:pt x="162" y="702"/>
                  </a:lnTo>
                  <a:lnTo>
                    <a:pt x="243" y="486"/>
                  </a:lnTo>
                  <a:lnTo>
                    <a:pt x="378" y="297"/>
                  </a:lnTo>
                  <a:lnTo>
                    <a:pt x="513" y="162"/>
                  </a:lnTo>
                  <a:lnTo>
                    <a:pt x="674" y="55"/>
                  </a:lnTo>
                  <a:lnTo>
                    <a:pt x="863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1583544" y="4393397"/>
              <a:ext cx="354680" cy="375124"/>
            </a:xfrm>
            <a:custGeom>
              <a:avLst/>
              <a:gdLst/>
              <a:ahLst/>
              <a:cxnLst/>
              <a:rect l="l" t="t" r="r" b="b"/>
              <a:pathLst>
                <a:path w="3263" h="3451" extrusionOk="0">
                  <a:moveTo>
                    <a:pt x="2211" y="0"/>
                  </a:moveTo>
                  <a:lnTo>
                    <a:pt x="1968" y="81"/>
                  </a:lnTo>
                  <a:lnTo>
                    <a:pt x="1699" y="162"/>
                  </a:lnTo>
                  <a:lnTo>
                    <a:pt x="1456" y="270"/>
                  </a:lnTo>
                  <a:lnTo>
                    <a:pt x="1214" y="405"/>
                  </a:lnTo>
                  <a:lnTo>
                    <a:pt x="971" y="566"/>
                  </a:lnTo>
                  <a:lnTo>
                    <a:pt x="782" y="728"/>
                  </a:lnTo>
                  <a:lnTo>
                    <a:pt x="594" y="917"/>
                  </a:lnTo>
                  <a:lnTo>
                    <a:pt x="405" y="1132"/>
                  </a:lnTo>
                  <a:lnTo>
                    <a:pt x="270" y="1375"/>
                  </a:lnTo>
                  <a:lnTo>
                    <a:pt x="135" y="1618"/>
                  </a:lnTo>
                  <a:lnTo>
                    <a:pt x="55" y="1887"/>
                  </a:lnTo>
                  <a:lnTo>
                    <a:pt x="28" y="2157"/>
                  </a:lnTo>
                  <a:lnTo>
                    <a:pt x="1" y="2426"/>
                  </a:lnTo>
                  <a:lnTo>
                    <a:pt x="28" y="2696"/>
                  </a:lnTo>
                  <a:lnTo>
                    <a:pt x="82" y="2965"/>
                  </a:lnTo>
                  <a:lnTo>
                    <a:pt x="189" y="3208"/>
                  </a:lnTo>
                  <a:lnTo>
                    <a:pt x="324" y="3451"/>
                  </a:lnTo>
                  <a:lnTo>
                    <a:pt x="701" y="3397"/>
                  </a:lnTo>
                  <a:lnTo>
                    <a:pt x="1079" y="3289"/>
                  </a:lnTo>
                  <a:lnTo>
                    <a:pt x="1429" y="3154"/>
                  </a:lnTo>
                  <a:lnTo>
                    <a:pt x="1753" y="2938"/>
                  </a:lnTo>
                  <a:lnTo>
                    <a:pt x="2049" y="2696"/>
                  </a:lnTo>
                  <a:lnTo>
                    <a:pt x="2346" y="2453"/>
                  </a:lnTo>
                  <a:lnTo>
                    <a:pt x="2615" y="2157"/>
                  </a:lnTo>
                  <a:lnTo>
                    <a:pt x="2858" y="1833"/>
                  </a:lnTo>
                  <a:lnTo>
                    <a:pt x="2993" y="1645"/>
                  </a:lnTo>
                  <a:lnTo>
                    <a:pt x="3127" y="1429"/>
                  </a:lnTo>
                  <a:lnTo>
                    <a:pt x="3208" y="1213"/>
                  </a:lnTo>
                  <a:lnTo>
                    <a:pt x="3262" y="998"/>
                  </a:lnTo>
                  <a:lnTo>
                    <a:pt x="3262" y="863"/>
                  </a:lnTo>
                  <a:lnTo>
                    <a:pt x="3262" y="755"/>
                  </a:lnTo>
                  <a:lnTo>
                    <a:pt x="3208" y="513"/>
                  </a:lnTo>
                  <a:lnTo>
                    <a:pt x="3100" y="324"/>
                  </a:lnTo>
                  <a:lnTo>
                    <a:pt x="3020" y="216"/>
                  </a:lnTo>
                  <a:lnTo>
                    <a:pt x="2939" y="135"/>
                  </a:lnTo>
                  <a:lnTo>
                    <a:pt x="2696" y="54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1568870" y="4536989"/>
              <a:ext cx="222830" cy="662309"/>
            </a:xfrm>
            <a:custGeom>
              <a:avLst/>
              <a:gdLst/>
              <a:ahLst/>
              <a:cxnLst/>
              <a:rect l="l" t="t" r="r" b="b"/>
              <a:pathLst>
                <a:path w="2050" h="6093" extrusionOk="0">
                  <a:moveTo>
                    <a:pt x="2049" y="0"/>
                  </a:moveTo>
                  <a:lnTo>
                    <a:pt x="1942" y="54"/>
                  </a:lnTo>
                  <a:lnTo>
                    <a:pt x="1834" y="135"/>
                  </a:lnTo>
                  <a:lnTo>
                    <a:pt x="1537" y="351"/>
                  </a:lnTo>
                  <a:lnTo>
                    <a:pt x="1268" y="593"/>
                  </a:lnTo>
                  <a:lnTo>
                    <a:pt x="1052" y="809"/>
                  </a:lnTo>
                  <a:lnTo>
                    <a:pt x="890" y="1051"/>
                  </a:lnTo>
                  <a:lnTo>
                    <a:pt x="729" y="1321"/>
                  </a:lnTo>
                  <a:lnTo>
                    <a:pt x="567" y="1591"/>
                  </a:lnTo>
                  <a:lnTo>
                    <a:pt x="432" y="1860"/>
                  </a:lnTo>
                  <a:lnTo>
                    <a:pt x="324" y="2130"/>
                  </a:lnTo>
                  <a:lnTo>
                    <a:pt x="243" y="2426"/>
                  </a:lnTo>
                  <a:lnTo>
                    <a:pt x="163" y="2723"/>
                  </a:lnTo>
                  <a:lnTo>
                    <a:pt x="82" y="3316"/>
                  </a:lnTo>
                  <a:lnTo>
                    <a:pt x="28" y="3909"/>
                  </a:lnTo>
                  <a:lnTo>
                    <a:pt x="1" y="4502"/>
                  </a:lnTo>
                  <a:lnTo>
                    <a:pt x="28" y="5095"/>
                  </a:lnTo>
                  <a:lnTo>
                    <a:pt x="82" y="5822"/>
                  </a:lnTo>
                  <a:lnTo>
                    <a:pt x="109" y="5957"/>
                  </a:lnTo>
                  <a:lnTo>
                    <a:pt x="136" y="6092"/>
                  </a:lnTo>
                  <a:lnTo>
                    <a:pt x="136" y="5607"/>
                  </a:lnTo>
                  <a:lnTo>
                    <a:pt x="136" y="5095"/>
                  </a:lnTo>
                  <a:lnTo>
                    <a:pt x="136" y="4502"/>
                  </a:lnTo>
                  <a:lnTo>
                    <a:pt x="163" y="3909"/>
                  </a:lnTo>
                  <a:lnTo>
                    <a:pt x="217" y="3343"/>
                  </a:lnTo>
                  <a:lnTo>
                    <a:pt x="324" y="2750"/>
                  </a:lnTo>
                  <a:lnTo>
                    <a:pt x="378" y="2453"/>
                  </a:lnTo>
                  <a:lnTo>
                    <a:pt x="459" y="2184"/>
                  </a:lnTo>
                  <a:lnTo>
                    <a:pt x="567" y="1914"/>
                  </a:lnTo>
                  <a:lnTo>
                    <a:pt x="702" y="1644"/>
                  </a:lnTo>
                  <a:lnTo>
                    <a:pt x="836" y="1375"/>
                  </a:lnTo>
                  <a:lnTo>
                    <a:pt x="971" y="1132"/>
                  </a:lnTo>
                  <a:lnTo>
                    <a:pt x="1160" y="890"/>
                  </a:lnTo>
                  <a:lnTo>
                    <a:pt x="1322" y="647"/>
                  </a:lnTo>
                  <a:lnTo>
                    <a:pt x="1672" y="324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261254" y="4056428"/>
              <a:ext cx="328266" cy="1166242"/>
            </a:xfrm>
            <a:custGeom>
              <a:avLst/>
              <a:gdLst/>
              <a:ahLst/>
              <a:cxnLst/>
              <a:rect l="l" t="t" r="r" b="b"/>
              <a:pathLst>
                <a:path w="3020" h="10729" extrusionOk="0">
                  <a:moveTo>
                    <a:pt x="1" y="1"/>
                  </a:moveTo>
                  <a:lnTo>
                    <a:pt x="28" y="216"/>
                  </a:lnTo>
                  <a:lnTo>
                    <a:pt x="108" y="432"/>
                  </a:lnTo>
                  <a:lnTo>
                    <a:pt x="432" y="1564"/>
                  </a:lnTo>
                  <a:lnTo>
                    <a:pt x="944" y="3262"/>
                  </a:lnTo>
                  <a:lnTo>
                    <a:pt x="1537" y="5365"/>
                  </a:lnTo>
                  <a:lnTo>
                    <a:pt x="2130" y="7440"/>
                  </a:lnTo>
                  <a:lnTo>
                    <a:pt x="2588" y="9165"/>
                  </a:lnTo>
                  <a:lnTo>
                    <a:pt x="2885" y="10324"/>
                  </a:lnTo>
                  <a:lnTo>
                    <a:pt x="2939" y="10540"/>
                  </a:lnTo>
                  <a:lnTo>
                    <a:pt x="3020" y="10729"/>
                  </a:lnTo>
                  <a:lnTo>
                    <a:pt x="2993" y="10513"/>
                  </a:lnTo>
                  <a:lnTo>
                    <a:pt x="2939" y="10297"/>
                  </a:lnTo>
                  <a:lnTo>
                    <a:pt x="2669" y="9138"/>
                  </a:lnTo>
                  <a:lnTo>
                    <a:pt x="2238" y="7413"/>
                  </a:lnTo>
                  <a:lnTo>
                    <a:pt x="1672" y="5311"/>
                  </a:lnTo>
                  <a:lnTo>
                    <a:pt x="1079" y="3235"/>
                  </a:lnTo>
                  <a:lnTo>
                    <a:pt x="540" y="1537"/>
                  </a:lnTo>
                  <a:lnTo>
                    <a:pt x="162" y="405"/>
                  </a:lnTo>
                  <a:lnTo>
                    <a:pt x="81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927225" y="4592643"/>
              <a:ext cx="506965" cy="331209"/>
            </a:xfrm>
            <a:custGeom>
              <a:avLst/>
              <a:gdLst/>
              <a:ahLst/>
              <a:cxnLst/>
              <a:rect l="l" t="t" r="r" b="b"/>
              <a:pathLst>
                <a:path w="4664" h="3047" extrusionOk="0">
                  <a:moveTo>
                    <a:pt x="728" y="0"/>
                  </a:moveTo>
                  <a:lnTo>
                    <a:pt x="567" y="27"/>
                  </a:lnTo>
                  <a:lnTo>
                    <a:pt x="432" y="54"/>
                  </a:lnTo>
                  <a:lnTo>
                    <a:pt x="297" y="108"/>
                  </a:lnTo>
                  <a:lnTo>
                    <a:pt x="189" y="189"/>
                  </a:lnTo>
                  <a:lnTo>
                    <a:pt x="108" y="297"/>
                  </a:lnTo>
                  <a:lnTo>
                    <a:pt x="28" y="432"/>
                  </a:lnTo>
                  <a:lnTo>
                    <a:pt x="1" y="566"/>
                  </a:lnTo>
                  <a:lnTo>
                    <a:pt x="1" y="701"/>
                  </a:lnTo>
                  <a:lnTo>
                    <a:pt x="28" y="863"/>
                  </a:lnTo>
                  <a:lnTo>
                    <a:pt x="82" y="998"/>
                  </a:lnTo>
                  <a:lnTo>
                    <a:pt x="135" y="1132"/>
                  </a:lnTo>
                  <a:lnTo>
                    <a:pt x="297" y="1402"/>
                  </a:lnTo>
                  <a:lnTo>
                    <a:pt x="486" y="1645"/>
                  </a:lnTo>
                  <a:lnTo>
                    <a:pt x="702" y="1860"/>
                  </a:lnTo>
                  <a:lnTo>
                    <a:pt x="944" y="2076"/>
                  </a:lnTo>
                  <a:lnTo>
                    <a:pt x="1187" y="2265"/>
                  </a:lnTo>
                  <a:lnTo>
                    <a:pt x="1429" y="2426"/>
                  </a:lnTo>
                  <a:lnTo>
                    <a:pt x="1699" y="2561"/>
                  </a:lnTo>
                  <a:lnTo>
                    <a:pt x="1968" y="2696"/>
                  </a:lnTo>
                  <a:lnTo>
                    <a:pt x="2238" y="2804"/>
                  </a:lnTo>
                  <a:lnTo>
                    <a:pt x="2534" y="2911"/>
                  </a:lnTo>
                  <a:lnTo>
                    <a:pt x="2831" y="2965"/>
                  </a:lnTo>
                  <a:lnTo>
                    <a:pt x="3127" y="3019"/>
                  </a:lnTo>
                  <a:lnTo>
                    <a:pt x="3424" y="3046"/>
                  </a:lnTo>
                  <a:lnTo>
                    <a:pt x="3747" y="3046"/>
                  </a:lnTo>
                  <a:lnTo>
                    <a:pt x="4044" y="3019"/>
                  </a:lnTo>
                  <a:lnTo>
                    <a:pt x="4340" y="2992"/>
                  </a:lnTo>
                  <a:lnTo>
                    <a:pt x="4664" y="2911"/>
                  </a:lnTo>
                  <a:lnTo>
                    <a:pt x="4664" y="2804"/>
                  </a:lnTo>
                  <a:lnTo>
                    <a:pt x="4529" y="2534"/>
                  </a:lnTo>
                  <a:lnTo>
                    <a:pt x="4394" y="2292"/>
                  </a:lnTo>
                  <a:lnTo>
                    <a:pt x="4233" y="2049"/>
                  </a:lnTo>
                  <a:lnTo>
                    <a:pt x="4044" y="1806"/>
                  </a:lnTo>
                  <a:lnTo>
                    <a:pt x="3882" y="1591"/>
                  </a:lnTo>
                  <a:lnTo>
                    <a:pt x="3667" y="1375"/>
                  </a:lnTo>
                  <a:lnTo>
                    <a:pt x="3478" y="1186"/>
                  </a:lnTo>
                  <a:lnTo>
                    <a:pt x="3262" y="998"/>
                  </a:lnTo>
                  <a:lnTo>
                    <a:pt x="3020" y="836"/>
                  </a:lnTo>
                  <a:lnTo>
                    <a:pt x="2777" y="674"/>
                  </a:lnTo>
                  <a:lnTo>
                    <a:pt x="2534" y="539"/>
                  </a:lnTo>
                  <a:lnTo>
                    <a:pt x="2265" y="405"/>
                  </a:lnTo>
                  <a:lnTo>
                    <a:pt x="2022" y="270"/>
                  </a:lnTo>
                  <a:lnTo>
                    <a:pt x="1726" y="189"/>
                  </a:lnTo>
                  <a:lnTo>
                    <a:pt x="1456" y="108"/>
                  </a:lnTo>
                  <a:lnTo>
                    <a:pt x="1187" y="27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1100164" y="4715691"/>
              <a:ext cx="474682" cy="463062"/>
            </a:xfrm>
            <a:custGeom>
              <a:avLst/>
              <a:gdLst/>
              <a:ahLst/>
              <a:cxnLst/>
              <a:rect l="l" t="t" r="r" b="b"/>
              <a:pathLst>
                <a:path w="4367" h="4260" extrusionOk="0">
                  <a:moveTo>
                    <a:pt x="0" y="0"/>
                  </a:moveTo>
                  <a:lnTo>
                    <a:pt x="81" y="54"/>
                  </a:lnTo>
                  <a:lnTo>
                    <a:pt x="243" y="81"/>
                  </a:lnTo>
                  <a:lnTo>
                    <a:pt x="539" y="189"/>
                  </a:lnTo>
                  <a:lnTo>
                    <a:pt x="890" y="324"/>
                  </a:lnTo>
                  <a:lnTo>
                    <a:pt x="1348" y="513"/>
                  </a:lnTo>
                  <a:lnTo>
                    <a:pt x="1806" y="782"/>
                  </a:lnTo>
                  <a:lnTo>
                    <a:pt x="2318" y="1133"/>
                  </a:lnTo>
                  <a:lnTo>
                    <a:pt x="2776" y="1537"/>
                  </a:lnTo>
                  <a:lnTo>
                    <a:pt x="3208" y="1995"/>
                  </a:lnTo>
                  <a:lnTo>
                    <a:pt x="3558" y="2480"/>
                  </a:lnTo>
                  <a:lnTo>
                    <a:pt x="3828" y="2912"/>
                  </a:lnTo>
                  <a:lnTo>
                    <a:pt x="4043" y="3370"/>
                  </a:lnTo>
                  <a:lnTo>
                    <a:pt x="4205" y="3720"/>
                  </a:lnTo>
                  <a:lnTo>
                    <a:pt x="4286" y="4017"/>
                  </a:lnTo>
                  <a:lnTo>
                    <a:pt x="4340" y="4178"/>
                  </a:lnTo>
                  <a:lnTo>
                    <a:pt x="4367" y="4259"/>
                  </a:lnTo>
                  <a:lnTo>
                    <a:pt x="4367" y="4125"/>
                  </a:lnTo>
                  <a:lnTo>
                    <a:pt x="4340" y="3990"/>
                  </a:lnTo>
                  <a:lnTo>
                    <a:pt x="4286" y="3693"/>
                  </a:lnTo>
                  <a:lnTo>
                    <a:pt x="4151" y="3343"/>
                  </a:lnTo>
                  <a:lnTo>
                    <a:pt x="3935" y="2858"/>
                  </a:lnTo>
                  <a:lnTo>
                    <a:pt x="3666" y="2399"/>
                  </a:lnTo>
                  <a:lnTo>
                    <a:pt x="3504" y="2157"/>
                  </a:lnTo>
                  <a:lnTo>
                    <a:pt x="3316" y="1887"/>
                  </a:lnTo>
                  <a:lnTo>
                    <a:pt x="3100" y="1645"/>
                  </a:lnTo>
                  <a:lnTo>
                    <a:pt x="2884" y="1429"/>
                  </a:lnTo>
                  <a:lnTo>
                    <a:pt x="2642" y="1213"/>
                  </a:lnTo>
                  <a:lnTo>
                    <a:pt x="2399" y="1025"/>
                  </a:lnTo>
                  <a:lnTo>
                    <a:pt x="2129" y="836"/>
                  </a:lnTo>
                  <a:lnTo>
                    <a:pt x="1860" y="647"/>
                  </a:lnTo>
                  <a:lnTo>
                    <a:pt x="1402" y="405"/>
                  </a:lnTo>
                  <a:lnTo>
                    <a:pt x="943" y="216"/>
                  </a:lnTo>
                  <a:lnTo>
                    <a:pt x="566" y="108"/>
                  </a:lnTo>
                  <a:lnTo>
                    <a:pt x="270" y="27"/>
                  </a:lnTo>
                  <a:lnTo>
                    <a:pt x="135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436947" y="169187"/>
            <a:ext cx="758897" cy="758867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7409644" y="4218784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7409644" y="4397704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 2">
  <p:cSld name="CUSTOM_6">
    <p:bg>
      <p:bgPr>
        <a:solidFill>
          <a:schemeClr val="lt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1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5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 idx="6"/>
          </p:nvPr>
        </p:nvSpPr>
        <p:spPr>
          <a:xfrm>
            <a:off x="720000" y="405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/>
          <p:nvPr/>
        </p:nvSpPr>
        <p:spPr>
          <a:xfrm rot="-6545385">
            <a:off x="5884704" y="-3110292"/>
            <a:ext cx="6215951" cy="6043185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8160513" y="4340026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-762688" y="4023872"/>
            <a:ext cx="2084791" cy="208470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/>
          <p:nvPr/>
        </p:nvSpPr>
        <p:spPr>
          <a:xfrm rot="-899980" flipH="1">
            <a:off x="-2715468" y="2166453"/>
            <a:ext cx="6215842" cy="604307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31"/>
          <p:cNvSpPr/>
          <p:nvPr/>
        </p:nvSpPr>
        <p:spPr>
          <a:xfrm flipH="1">
            <a:off x="7765015" y="276526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3" name="Google Shape;293;p31"/>
          <p:cNvSpPr/>
          <p:nvPr/>
        </p:nvSpPr>
        <p:spPr>
          <a:xfrm flipH="1">
            <a:off x="1604119" y="4603492"/>
            <a:ext cx="392072" cy="39205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31"/>
          <p:cNvSpPr/>
          <p:nvPr/>
        </p:nvSpPr>
        <p:spPr>
          <a:xfrm flipH="1">
            <a:off x="849865" y="804301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p31"/>
          <p:cNvSpPr/>
          <p:nvPr/>
        </p:nvSpPr>
        <p:spPr>
          <a:xfrm flipH="1">
            <a:off x="8082775" y="4074925"/>
            <a:ext cx="1449274" cy="144919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dvent Pro"/>
              <a:buNone/>
              <a:defRPr sz="28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  <a:defRPr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8" r:id="rId5"/>
    <p:sldLayoutId id="2147483676" r:id="rId6"/>
    <p:sldLayoutId id="214748367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ctrTitle"/>
          </p:nvPr>
        </p:nvSpPr>
        <p:spPr>
          <a:xfrm>
            <a:off x="410867" y="701804"/>
            <a:ext cx="456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 dirty="0">
                <a:solidFill>
                  <a:schemeClr val="bg2"/>
                </a:solidFill>
              </a:rPr>
              <a:t>HUMANOID</a:t>
            </a:r>
            <a:r>
              <a:rPr lang="en" sz="7800" dirty="0">
                <a:solidFill>
                  <a:schemeClr val="lt1"/>
                </a:solidFill>
              </a:rPr>
              <a:t> ROBOT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1"/>
          </p:nvPr>
        </p:nvSpPr>
        <p:spPr>
          <a:xfrm>
            <a:off x="410867" y="2857945"/>
            <a:ext cx="444607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ROBOTIC HARDWARE SYSTEMS (MCTE 4362)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Muhammad Iqmal Danish bin Hasnan (1912461)</a:t>
            </a:r>
            <a:endParaRPr sz="1100" dirty="0"/>
          </a:p>
        </p:txBody>
      </p:sp>
      <p:grpSp>
        <p:nvGrpSpPr>
          <p:cNvPr id="306" name="Google Shape;306;p34"/>
          <p:cNvGrpSpPr/>
          <p:nvPr/>
        </p:nvGrpSpPr>
        <p:grpSpPr>
          <a:xfrm rot="10800000" flipH="1">
            <a:off x="4649678" y="1166528"/>
            <a:ext cx="3631170" cy="5562979"/>
            <a:chOff x="-3002450" y="-19693725"/>
            <a:chExt cx="4934325" cy="19931850"/>
          </a:xfrm>
        </p:grpSpPr>
        <p:sp>
          <p:nvSpPr>
            <p:cNvPr id="307" name="Google Shape;307;p34"/>
            <p:cNvSpPr/>
            <p:nvPr/>
          </p:nvSpPr>
          <p:spPr>
            <a:xfrm>
              <a:off x="-893850" y="-17881275"/>
              <a:ext cx="15675" cy="46100"/>
            </a:xfrm>
            <a:custGeom>
              <a:avLst/>
              <a:gdLst/>
              <a:ahLst/>
              <a:cxnLst/>
              <a:rect l="l" t="t" r="r" b="b"/>
              <a:pathLst>
                <a:path w="627" h="1844" extrusionOk="0">
                  <a:moveTo>
                    <a:pt x="297" y="0"/>
                  </a:moveTo>
                  <a:lnTo>
                    <a:pt x="255" y="16"/>
                  </a:lnTo>
                  <a:lnTo>
                    <a:pt x="218" y="46"/>
                  </a:lnTo>
                  <a:lnTo>
                    <a:pt x="186" y="93"/>
                  </a:lnTo>
                  <a:lnTo>
                    <a:pt x="149" y="139"/>
                  </a:lnTo>
                  <a:lnTo>
                    <a:pt x="122" y="200"/>
                  </a:lnTo>
                  <a:lnTo>
                    <a:pt x="101" y="262"/>
                  </a:lnTo>
                  <a:lnTo>
                    <a:pt x="58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907"/>
                  </a:lnTo>
                  <a:lnTo>
                    <a:pt x="5" y="1076"/>
                  </a:lnTo>
                  <a:lnTo>
                    <a:pt x="21" y="1260"/>
                  </a:lnTo>
                  <a:lnTo>
                    <a:pt x="37" y="1337"/>
                  </a:lnTo>
                  <a:lnTo>
                    <a:pt x="53" y="1429"/>
                  </a:lnTo>
                  <a:lnTo>
                    <a:pt x="69" y="1506"/>
                  </a:lnTo>
                  <a:lnTo>
                    <a:pt x="90" y="1567"/>
                  </a:lnTo>
                  <a:lnTo>
                    <a:pt x="138" y="1690"/>
                  </a:lnTo>
                  <a:lnTo>
                    <a:pt x="196" y="1767"/>
                  </a:lnTo>
                  <a:lnTo>
                    <a:pt x="249" y="1829"/>
                  </a:lnTo>
                  <a:lnTo>
                    <a:pt x="313" y="1844"/>
                  </a:lnTo>
                  <a:lnTo>
                    <a:pt x="377" y="1829"/>
                  </a:lnTo>
                  <a:lnTo>
                    <a:pt x="435" y="1782"/>
                  </a:lnTo>
                  <a:lnTo>
                    <a:pt x="462" y="1752"/>
                  </a:lnTo>
                  <a:lnTo>
                    <a:pt x="493" y="1706"/>
                  </a:lnTo>
                  <a:lnTo>
                    <a:pt x="520" y="1629"/>
                  </a:lnTo>
                  <a:lnTo>
                    <a:pt x="546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21" y="1106"/>
                  </a:lnTo>
                  <a:lnTo>
                    <a:pt x="626" y="1014"/>
                  </a:lnTo>
                  <a:lnTo>
                    <a:pt x="621" y="830"/>
                  </a:lnTo>
                  <a:lnTo>
                    <a:pt x="610" y="646"/>
                  </a:lnTo>
                  <a:lnTo>
                    <a:pt x="584" y="477"/>
                  </a:lnTo>
                  <a:lnTo>
                    <a:pt x="552" y="323"/>
                  </a:lnTo>
                  <a:lnTo>
                    <a:pt x="525" y="246"/>
                  </a:lnTo>
                  <a:lnTo>
                    <a:pt x="504" y="185"/>
                  </a:lnTo>
                  <a:lnTo>
                    <a:pt x="478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-893850" y="-17881275"/>
              <a:ext cx="15675" cy="46100"/>
            </a:xfrm>
            <a:custGeom>
              <a:avLst/>
              <a:gdLst/>
              <a:ahLst/>
              <a:cxnLst/>
              <a:rect l="l" t="t" r="r" b="b"/>
              <a:pathLst>
                <a:path w="627" h="1844" fill="none" extrusionOk="0">
                  <a:moveTo>
                    <a:pt x="493" y="1706"/>
                  </a:moveTo>
                  <a:lnTo>
                    <a:pt x="493" y="1706"/>
                  </a:lnTo>
                  <a:lnTo>
                    <a:pt x="462" y="1752"/>
                  </a:lnTo>
                  <a:lnTo>
                    <a:pt x="435" y="1782"/>
                  </a:lnTo>
                  <a:lnTo>
                    <a:pt x="377" y="1829"/>
                  </a:lnTo>
                  <a:lnTo>
                    <a:pt x="313" y="1844"/>
                  </a:lnTo>
                  <a:lnTo>
                    <a:pt x="249" y="1829"/>
                  </a:lnTo>
                  <a:lnTo>
                    <a:pt x="196" y="1767"/>
                  </a:lnTo>
                  <a:lnTo>
                    <a:pt x="138" y="1690"/>
                  </a:lnTo>
                  <a:lnTo>
                    <a:pt x="90" y="1567"/>
                  </a:lnTo>
                  <a:lnTo>
                    <a:pt x="69" y="1506"/>
                  </a:lnTo>
                  <a:lnTo>
                    <a:pt x="53" y="1429"/>
                  </a:lnTo>
                  <a:lnTo>
                    <a:pt x="53" y="1429"/>
                  </a:lnTo>
                  <a:lnTo>
                    <a:pt x="37" y="1337"/>
                  </a:lnTo>
                  <a:lnTo>
                    <a:pt x="21" y="1260"/>
                  </a:lnTo>
                  <a:lnTo>
                    <a:pt x="5" y="1076"/>
                  </a:lnTo>
                  <a:lnTo>
                    <a:pt x="0" y="907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8" y="400"/>
                  </a:lnTo>
                  <a:lnTo>
                    <a:pt x="101" y="262"/>
                  </a:lnTo>
                  <a:lnTo>
                    <a:pt x="122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6" y="93"/>
                  </a:lnTo>
                  <a:lnTo>
                    <a:pt x="218" y="46"/>
                  </a:lnTo>
                  <a:lnTo>
                    <a:pt x="255" y="16"/>
                  </a:lnTo>
                  <a:lnTo>
                    <a:pt x="297" y="0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23"/>
                  </a:lnTo>
                  <a:lnTo>
                    <a:pt x="504" y="185"/>
                  </a:lnTo>
                  <a:lnTo>
                    <a:pt x="525" y="246"/>
                  </a:lnTo>
                  <a:lnTo>
                    <a:pt x="552" y="323"/>
                  </a:lnTo>
                  <a:lnTo>
                    <a:pt x="584" y="477"/>
                  </a:lnTo>
                  <a:lnTo>
                    <a:pt x="610" y="646"/>
                  </a:lnTo>
                  <a:lnTo>
                    <a:pt x="621" y="830"/>
                  </a:lnTo>
                  <a:lnTo>
                    <a:pt x="626" y="1014"/>
                  </a:lnTo>
                  <a:lnTo>
                    <a:pt x="621" y="1106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9" y="1383"/>
                  </a:lnTo>
                  <a:lnTo>
                    <a:pt x="589" y="1383"/>
                  </a:lnTo>
                  <a:lnTo>
                    <a:pt x="568" y="1475"/>
                  </a:lnTo>
                  <a:lnTo>
                    <a:pt x="546" y="1552"/>
                  </a:lnTo>
                  <a:lnTo>
                    <a:pt x="520" y="1629"/>
                  </a:lnTo>
                  <a:lnTo>
                    <a:pt x="493" y="17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-2840400" y="-4835475"/>
              <a:ext cx="1604975" cy="3241200"/>
            </a:xfrm>
            <a:custGeom>
              <a:avLst/>
              <a:gdLst/>
              <a:ahLst/>
              <a:cxnLst/>
              <a:rect l="l" t="t" r="r" b="b"/>
              <a:pathLst>
                <a:path w="64199" h="129648" extrusionOk="0">
                  <a:moveTo>
                    <a:pt x="62443" y="0"/>
                  </a:moveTo>
                  <a:lnTo>
                    <a:pt x="62029" y="169"/>
                  </a:lnTo>
                  <a:lnTo>
                    <a:pt x="60857" y="676"/>
                  </a:lnTo>
                  <a:lnTo>
                    <a:pt x="59027" y="1475"/>
                  </a:lnTo>
                  <a:lnTo>
                    <a:pt x="56640" y="2550"/>
                  </a:lnTo>
                  <a:lnTo>
                    <a:pt x="55271" y="3180"/>
                  </a:lnTo>
                  <a:lnTo>
                    <a:pt x="53802" y="3887"/>
                  </a:lnTo>
                  <a:lnTo>
                    <a:pt x="52248" y="4624"/>
                  </a:lnTo>
                  <a:lnTo>
                    <a:pt x="50619" y="5423"/>
                  </a:lnTo>
                  <a:lnTo>
                    <a:pt x="48922" y="6268"/>
                  </a:lnTo>
                  <a:lnTo>
                    <a:pt x="47182" y="7175"/>
                  </a:lnTo>
                  <a:lnTo>
                    <a:pt x="45405" y="8112"/>
                  </a:lnTo>
                  <a:lnTo>
                    <a:pt x="43602" y="9080"/>
                  </a:lnTo>
                  <a:lnTo>
                    <a:pt x="41788" y="10093"/>
                  </a:lnTo>
                  <a:lnTo>
                    <a:pt x="39974" y="11138"/>
                  </a:lnTo>
                  <a:lnTo>
                    <a:pt x="39072" y="11660"/>
                  </a:lnTo>
                  <a:lnTo>
                    <a:pt x="38181" y="12198"/>
                  </a:lnTo>
                  <a:lnTo>
                    <a:pt x="37290" y="12751"/>
                  </a:lnTo>
                  <a:lnTo>
                    <a:pt x="36409" y="13304"/>
                  </a:lnTo>
                  <a:lnTo>
                    <a:pt x="35539" y="13857"/>
                  </a:lnTo>
                  <a:lnTo>
                    <a:pt x="34680" y="14426"/>
                  </a:lnTo>
                  <a:lnTo>
                    <a:pt x="33837" y="14994"/>
                  </a:lnTo>
                  <a:lnTo>
                    <a:pt x="33004" y="15563"/>
                  </a:lnTo>
                  <a:lnTo>
                    <a:pt x="32187" y="16131"/>
                  </a:lnTo>
                  <a:lnTo>
                    <a:pt x="31391" y="16715"/>
                  </a:lnTo>
                  <a:lnTo>
                    <a:pt x="30617" y="17299"/>
                  </a:lnTo>
                  <a:lnTo>
                    <a:pt x="29858" y="17882"/>
                  </a:lnTo>
                  <a:lnTo>
                    <a:pt x="29126" y="18466"/>
                  </a:lnTo>
                  <a:lnTo>
                    <a:pt x="28421" y="19050"/>
                  </a:lnTo>
                  <a:lnTo>
                    <a:pt x="27737" y="19634"/>
                  </a:lnTo>
                  <a:lnTo>
                    <a:pt x="27084" y="20233"/>
                  </a:lnTo>
                  <a:lnTo>
                    <a:pt x="26458" y="20817"/>
                  </a:lnTo>
                  <a:lnTo>
                    <a:pt x="25864" y="21416"/>
                  </a:lnTo>
                  <a:lnTo>
                    <a:pt x="25302" y="22000"/>
                  </a:lnTo>
                  <a:lnTo>
                    <a:pt x="24772" y="22599"/>
                  </a:lnTo>
                  <a:lnTo>
                    <a:pt x="24522" y="22891"/>
                  </a:lnTo>
                  <a:lnTo>
                    <a:pt x="24278" y="23183"/>
                  </a:lnTo>
                  <a:lnTo>
                    <a:pt x="24050" y="23475"/>
                  </a:lnTo>
                  <a:lnTo>
                    <a:pt x="23822" y="23766"/>
                  </a:lnTo>
                  <a:lnTo>
                    <a:pt x="23610" y="24058"/>
                  </a:lnTo>
                  <a:lnTo>
                    <a:pt x="23408" y="24350"/>
                  </a:lnTo>
                  <a:lnTo>
                    <a:pt x="23212" y="24642"/>
                  </a:lnTo>
                  <a:lnTo>
                    <a:pt x="23032" y="24934"/>
                  </a:lnTo>
                  <a:lnTo>
                    <a:pt x="22857" y="25226"/>
                  </a:lnTo>
                  <a:lnTo>
                    <a:pt x="22698" y="25518"/>
                  </a:lnTo>
                  <a:lnTo>
                    <a:pt x="22549" y="25810"/>
                  </a:lnTo>
                  <a:lnTo>
                    <a:pt x="22406" y="26086"/>
                  </a:lnTo>
                  <a:lnTo>
                    <a:pt x="22279" y="26378"/>
                  </a:lnTo>
                  <a:lnTo>
                    <a:pt x="22162" y="26670"/>
                  </a:lnTo>
                  <a:lnTo>
                    <a:pt x="22056" y="26947"/>
                  </a:lnTo>
                  <a:lnTo>
                    <a:pt x="21960" y="27238"/>
                  </a:lnTo>
                  <a:lnTo>
                    <a:pt x="21775" y="27853"/>
                  </a:lnTo>
                  <a:lnTo>
                    <a:pt x="21573" y="28544"/>
                  </a:lnTo>
                  <a:lnTo>
                    <a:pt x="21345" y="29343"/>
                  </a:lnTo>
                  <a:lnTo>
                    <a:pt x="21101" y="30204"/>
                  </a:lnTo>
                  <a:lnTo>
                    <a:pt x="20560" y="32185"/>
                  </a:lnTo>
                  <a:lnTo>
                    <a:pt x="19950" y="34459"/>
                  </a:lnTo>
                  <a:lnTo>
                    <a:pt x="19276" y="36994"/>
                  </a:lnTo>
                  <a:lnTo>
                    <a:pt x="18550" y="39775"/>
                  </a:lnTo>
                  <a:lnTo>
                    <a:pt x="17775" y="42786"/>
                  </a:lnTo>
                  <a:lnTo>
                    <a:pt x="16958" y="45966"/>
                  </a:lnTo>
                  <a:lnTo>
                    <a:pt x="16104" y="49330"/>
                  </a:lnTo>
                  <a:lnTo>
                    <a:pt x="15219" y="52833"/>
                  </a:lnTo>
                  <a:lnTo>
                    <a:pt x="14306" y="56443"/>
                  </a:lnTo>
                  <a:lnTo>
                    <a:pt x="13378" y="60161"/>
                  </a:lnTo>
                  <a:lnTo>
                    <a:pt x="11484" y="67735"/>
                  </a:lnTo>
                  <a:lnTo>
                    <a:pt x="9585" y="75386"/>
                  </a:lnTo>
                  <a:lnTo>
                    <a:pt x="7729" y="82898"/>
                  </a:lnTo>
                  <a:lnTo>
                    <a:pt x="5968" y="90057"/>
                  </a:lnTo>
                  <a:lnTo>
                    <a:pt x="4345" y="96679"/>
                  </a:lnTo>
                  <a:lnTo>
                    <a:pt x="2907" y="102532"/>
                  </a:lnTo>
                  <a:lnTo>
                    <a:pt x="791" y="111212"/>
                  </a:lnTo>
                  <a:lnTo>
                    <a:pt x="1" y="114469"/>
                  </a:lnTo>
                  <a:lnTo>
                    <a:pt x="11654" y="129648"/>
                  </a:lnTo>
                  <a:lnTo>
                    <a:pt x="32871" y="59900"/>
                  </a:lnTo>
                  <a:lnTo>
                    <a:pt x="64198" y="44506"/>
                  </a:lnTo>
                  <a:lnTo>
                    <a:pt x="62443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-2840400" y="-4835475"/>
              <a:ext cx="1604975" cy="3241200"/>
            </a:xfrm>
            <a:custGeom>
              <a:avLst/>
              <a:gdLst/>
              <a:ahLst/>
              <a:cxnLst/>
              <a:rect l="l" t="t" r="r" b="b"/>
              <a:pathLst>
                <a:path w="64199" h="129648" fill="none" extrusionOk="0">
                  <a:moveTo>
                    <a:pt x="11654" y="129648"/>
                  </a:moveTo>
                  <a:lnTo>
                    <a:pt x="1" y="114469"/>
                  </a:lnTo>
                  <a:lnTo>
                    <a:pt x="1" y="114469"/>
                  </a:lnTo>
                  <a:lnTo>
                    <a:pt x="791" y="111212"/>
                  </a:lnTo>
                  <a:lnTo>
                    <a:pt x="2907" y="102532"/>
                  </a:lnTo>
                  <a:lnTo>
                    <a:pt x="4345" y="96679"/>
                  </a:lnTo>
                  <a:lnTo>
                    <a:pt x="5968" y="90057"/>
                  </a:lnTo>
                  <a:lnTo>
                    <a:pt x="7729" y="82898"/>
                  </a:lnTo>
                  <a:lnTo>
                    <a:pt x="9585" y="75386"/>
                  </a:lnTo>
                  <a:lnTo>
                    <a:pt x="11484" y="67735"/>
                  </a:lnTo>
                  <a:lnTo>
                    <a:pt x="13378" y="60161"/>
                  </a:lnTo>
                  <a:lnTo>
                    <a:pt x="14306" y="56443"/>
                  </a:lnTo>
                  <a:lnTo>
                    <a:pt x="15219" y="52833"/>
                  </a:lnTo>
                  <a:lnTo>
                    <a:pt x="16104" y="49330"/>
                  </a:lnTo>
                  <a:lnTo>
                    <a:pt x="16958" y="45966"/>
                  </a:lnTo>
                  <a:lnTo>
                    <a:pt x="17775" y="42786"/>
                  </a:lnTo>
                  <a:lnTo>
                    <a:pt x="18550" y="39775"/>
                  </a:lnTo>
                  <a:lnTo>
                    <a:pt x="19276" y="36994"/>
                  </a:lnTo>
                  <a:lnTo>
                    <a:pt x="19950" y="34459"/>
                  </a:lnTo>
                  <a:lnTo>
                    <a:pt x="20560" y="32185"/>
                  </a:lnTo>
                  <a:lnTo>
                    <a:pt x="21101" y="30204"/>
                  </a:lnTo>
                  <a:lnTo>
                    <a:pt x="21345" y="29343"/>
                  </a:lnTo>
                  <a:lnTo>
                    <a:pt x="21573" y="28544"/>
                  </a:lnTo>
                  <a:lnTo>
                    <a:pt x="21775" y="27853"/>
                  </a:lnTo>
                  <a:lnTo>
                    <a:pt x="21960" y="27238"/>
                  </a:lnTo>
                  <a:lnTo>
                    <a:pt x="21960" y="27238"/>
                  </a:lnTo>
                  <a:lnTo>
                    <a:pt x="22056" y="26947"/>
                  </a:lnTo>
                  <a:lnTo>
                    <a:pt x="22162" y="26670"/>
                  </a:lnTo>
                  <a:lnTo>
                    <a:pt x="22279" y="26378"/>
                  </a:lnTo>
                  <a:lnTo>
                    <a:pt x="22406" y="26086"/>
                  </a:lnTo>
                  <a:lnTo>
                    <a:pt x="22549" y="25810"/>
                  </a:lnTo>
                  <a:lnTo>
                    <a:pt x="22698" y="25518"/>
                  </a:lnTo>
                  <a:lnTo>
                    <a:pt x="22857" y="25226"/>
                  </a:lnTo>
                  <a:lnTo>
                    <a:pt x="23032" y="24934"/>
                  </a:lnTo>
                  <a:lnTo>
                    <a:pt x="23212" y="24642"/>
                  </a:lnTo>
                  <a:lnTo>
                    <a:pt x="23408" y="24350"/>
                  </a:lnTo>
                  <a:lnTo>
                    <a:pt x="23610" y="24058"/>
                  </a:lnTo>
                  <a:lnTo>
                    <a:pt x="23822" y="23766"/>
                  </a:lnTo>
                  <a:lnTo>
                    <a:pt x="24050" y="23475"/>
                  </a:lnTo>
                  <a:lnTo>
                    <a:pt x="24278" y="23183"/>
                  </a:lnTo>
                  <a:lnTo>
                    <a:pt x="24522" y="22891"/>
                  </a:lnTo>
                  <a:lnTo>
                    <a:pt x="24772" y="22599"/>
                  </a:lnTo>
                  <a:lnTo>
                    <a:pt x="25302" y="22000"/>
                  </a:lnTo>
                  <a:lnTo>
                    <a:pt x="25864" y="21416"/>
                  </a:lnTo>
                  <a:lnTo>
                    <a:pt x="26458" y="20817"/>
                  </a:lnTo>
                  <a:lnTo>
                    <a:pt x="27084" y="20233"/>
                  </a:lnTo>
                  <a:lnTo>
                    <a:pt x="27737" y="19634"/>
                  </a:lnTo>
                  <a:lnTo>
                    <a:pt x="28421" y="19050"/>
                  </a:lnTo>
                  <a:lnTo>
                    <a:pt x="29126" y="18466"/>
                  </a:lnTo>
                  <a:lnTo>
                    <a:pt x="29858" y="17882"/>
                  </a:lnTo>
                  <a:lnTo>
                    <a:pt x="30617" y="17299"/>
                  </a:lnTo>
                  <a:lnTo>
                    <a:pt x="31391" y="16715"/>
                  </a:lnTo>
                  <a:lnTo>
                    <a:pt x="32187" y="16131"/>
                  </a:lnTo>
                  <a:lnTo>
                    <a:pt x="33004" y="15563"/>
                  </a:lnTo>
                  <a:lnTo>
                    <a:pt x="33837" y="14994"/>
                  </a:lnTo>
                  <a:lnTo>
                    <a:pt x="34680" y="14426"/>
                  </a:lnTo>
                  <a:lnTo>
                    <a:pt x="35539" y="13857"/>
                  </a:lnTo>
                  <a:lnTo>
                    <a:pt x="36409" y="13304"/>
                  </a:lnTo>
                  <a:lnTo>
                    <a:pt x="37290" y="12751"/>
                  </a:lnTo>
                  <a:lnTo>
                    <a:pt x="38181" y="12198"/>
                  </a:lnTo>
                  <a:lnTo>
                    <a:pt x="39072" y="11660"/>
                  </a:lnTo>
                  <a:lnTo>
                    <a:pt x="39974" y="11138"/>
                  </a:lnTo>
                  <a:lnTo>
                    <a:pt x="41788" y="10093"/>
                  </a:lnTo>
                  <a:lnTo>
                    <a:pt x="43602" y="9080"/>
                  </a:lnTo>
                  <a:lnTo>
                    <a:pt x="45405" y="8112"/>
                  </a:lnTo>
                  <a:lnTo>
                    <a:pt x="47182" y="7175"/>
                  </a:lnTo>
                  <a:lnTo>
                    <a:pt x="48922" y="6268"/>
                  </a:lnTo>
                  <a:lnTo>
                    <a:pt x="50619" y="5423"/>
                  </a:lnTo>
                  <a:lnTo>
                    <a:pt x="52248" y="4624"/>
                  </a:lnTo>
                  <a:lnTo>
                    <a:pt x="53802" y="3887"/>
                  </a:lnTo>
                  <a:lnTo>
                    <a:pt x="55271" y="3180"/>
                  </a:lnTo>
                  <a:lnTo>
                    <a:pt x="56640" y="2550"/>
                  </a:lnTo>
                  <a:lnTo>
                    <a:pt x="59027" y="1475"/>
                  </a:lnTo>
                  <a:lnTo>
                    <a:pt x="60857" y="676"/>
                  </a:lnTo>
                  <a:lnTo>
                    <a:pt x="62029" y="169"/>
                  </a:lnTo>
                  <a:lnTo>
                    <a:pt x="62443" y="0"/>
                  </a:lnTo>
                  <a:lnTo>
                    <a:pt x="64198" y="44506"/>
                  </a:lnTo>
                  <a:lnTo>
                    <a:pt x="32871" y="59900"/>
                  </a:lnTo>
                  <a:lnTo>
                    <a:pt x="11654" y="129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-2251100" y="-4243625"/>
              <a:ext cx="232900" cy="923725"/>
            </a:xfrm>
            <a:custGeom>
              <a:avLst/>
              <a:gdLst/>
              <a:ahLst/>
              <a:cxnLst/>
              <a:rect l="l" t="t" r="r" b="b"/>
              <a:pathLst>
                <a:path w="9316" h="36949" extrusionOk="0">
                  <a:moveTo>
                    <a:pt x="33" y="0"/>
                  </a:moveTo>
                  <a:lnTo>
                    <a:pt x="17" y="231"/>
                  </a:lnTo>
                  <a:lnTo>
                    <a:pt x="11" y="477"/>
                  </a:lnTo>
                  <a:lnTo>
                    <a:pt x="6" y="722"/>
                  </a:lnTo>
                  <a:lnTo>
                    <a:pt x="1" y="953"/>
                  </a:lnTo>
                  <a:lnTo>
                    <a:pt x="6" y="1199"/>
                  </a:lnTo>
                  <a:lnTo>
                    <a:pt x="11" y="1429"/>
                  </a:lnTo>
                  <a:lnTo>
                    <a:pt x="17" y="1675"/>
                  </a:lnTo>
                  <a:lnTo>
                    <a:pt x="33" y="1905"/>
                  </a:lnTo>
                  <a:lnTo>
                    <a:pt x="49" y="2551"/>
                  </a:lnTo>
                  <a:lnTo>
                    <a:pt x="70" y="3196"/>
                  </a:lnTo>
                  <a:lnTo>
                    <a:pt x="96" y="3841"/>
                  </a:lnTo>
                  <a:lnTo>
                    <a:pt x="128" y="4486"/>
                  </a:lnTo>
                  <a:lnTo>
                    <a:pt x="165" y="5116"/>
                  </a:lnTo>
                  <a:lnTo>
                    <a:pt x="208" y="5761"/>
                  </a:lnTo>
                  <a:lnTo>
                    <a:pt x="255" y="6391"/>
                  </a:lnTo>
                  <a:lnTo>
                    <a:pt x="303" y="7021"/>
                  </a:lnTo>
                  <a:lnTo>
                    <a:pt x="383" y="7943"/>
                  </a:lnTo>
                  <a:lnTo>
                    <a:pt x="473" y="8880"/>
                  </a:lnTo>
                  <a:lnTo>
                    <a:pt x="563" y="9802"/>
                  </a:lnTo>
                  <a:lnTo>
                    <a:pt x="669" y="10708"/>
                  </a:lnTo>
                  <a:lnTo>
                    <a:pt x="775" y="11630"/>
                  </a:lnTo>
                  <a:lnTo>
                    <a:pt x="892" y="12521"/>
                  </a:lnTo>
                  <a:lnTo>
                    <a:pt x="1019" y="13412"/>
                  </a:lnTo>
                  <a:lnTo>
                    <a:pt x="1147" y="14303"/>
                  </a:lnTo>
                  <a:lnTo>
                    <a:pt x="1316" y="15379"/>
                  </a:lnTo>
                  <a:lnTo>
                    <a:pt x="1497" y="16439"/>
                  </a:lnTo>
                  <a:lnTo>
                    <a:pt x="1688" y="17483"/>
                  </a:lnTo>
                  <a:lnTo>
                    <a:pt x="1884" y="18513"/>
                  </a:lnTo>
                  <a:lnTo>
                    <a:pt x="2091" y="19527"/>
                  </a:lnTo>
                  <a:lnTo>
                    <a:pt x="2308" y="20525"/>
                  </a:lnTo>
                  <a:lnTo>
                    <a:pt x="2531" y="21508"/>
                  </a:lnTo>
                  <a:lnTo>
                    <a:pt x="2764" y="22476"/>
                  </a:lnTo>
                  <a:lnTo>
                    <a:pt x="3014" y="23413"/>
                  </a:lnTo>
                  <a:lnTo>
                    <a:pt x="3268" y="24335"/>
                  </a:lnTo>
                  <a:lnTo>
                    <a:pt x="3533" y="25242"/>
                  </a:lnTo>
                  <a:lnTo>
                    <a:pt x="3804" y="26117"/>
                  </a:lnTo>
                  <a:lnTo>
                    <a:pt x="4080" y="26978"/>
                  </a:lnTo>
                  <a:lnTo>
                    <a:pt x="4366" y="27823"/>
                  </a:lnTo>
                  <a:lnTo>
                    <a:pt x="4658" y="28652"/>
                  </a:lnTo>
                  <a:lnTo>
                    <a:pt x="4955" y="29451"/>
                  </a:lnTo>
                  <a:lnTo>
                    <a:pt x="5204" y="30081"/>
                  </a:lnTo>
                  <a:lnTo>
                    <a:pt x="5464" y="30695"/>
                  </a:lnTo>
                  <a:lnTo>
                    <a:pt x="5724" y="31279"/>
                  </a:lnTo>
                  <a:lnTo>
                    <a:pt x="5989" y="31863"/>
                  </a:lnTo>
                  <a:lnTo>
                    <a:pt x="6260" y="32416"/>
                  </a:lnTo>
                  <a:lnTo>
                    <a:pt x="6536" y="32954"/>
                  </a:lnTo>
                  <a:lnTo>
                    <a:pt x="6812" y="33476"/>
                  </a:lnTo>
                  <a:lnTo>
                    <a:pt x="7098" y="33983"/>
                  </a:lnTo>
                  <a:lnTo>
                    <a:pt x="7289" y="34321"/>
                  </a:lnTo>
                  <a:lnTo>
                    <a:pt x="7480" y="34644"/>
                  </a:lnTo>
                  <a:lnTo>
                    <a:pt x="7676" y="34951"/>
                  </a:lnTo>
                  <a:lnTo>
                    <a:pt x="7878" y="35258"/>
                  </a:lnTo>
                  <a:lnTo>
                    <a:pt x="8074" y="35535"/>
                  </a:lnTo>
                  <a:lnTo>
                    <a:pt x="8281" y="35811"/>
                  </a:lnTo>
                  <a:lnTo>
                    <a:pt x="8482" y="36072"/>
                  </a:lnTo>
                  <a:lnTo>
                    <a:pt x="8689" y="36318"/>
                  </a:lnTo>
                  <a:lnTo>
                    <a:pt x="8949" y="36625"/>
                  </a:lnTo>
                  <a:lnTo>
                    <a:pt x="9140" y="36841"/>
                  </a:lnTo>
                  <a:lnTo>
                    <a:pt x="9209" y="36902"/>
                  </a:lnTo>
                  <a:lnTo>
                    <a:pt x="9257" y="36933"/>
                  </a:lnTo>
                  <a:lnTo>
                    <a:pt x="9278" y="36948"/>
                  </a:lnTo>
                  <a:lnTo>
                    <a:pt x="9294" y="36933"/>
                  </a:lnTo>
                  <a:lnTo>
                    <a:pt x="9305" y="36917"/>
                  </a:lnTo>
                  <a:lnTo>
                    <a:pt x="9315" y="36887"/>
                  </a:lnTo>
                  <a:lnTo>
                    <a:pt x="9315" y="36871"/>
                  </a:lnTo>
                  <a:lnTo>
                    <a:pt x="9310" y="36856"/>
                  </a:lnTo>
                  <a:lnTo>
                    <a:pt x="9283" y="36779"/>
                  </a:lnTo>
                  <a:lnTo>
                    <a:pt x="9241" y="36702"/>
                  </a:lnTo>
                  <a:lnTo>
                    <a:pt x="9177" y="36595"/>
                  </a:lnTo>
                  <a:lnTo>
                    <a:pt x="9002" y="36303"/>
                  </a:lnTo>
                  <a:lnTo>
                    <a:pt x="8758" y="35919"/>
                  </a:lnTo>
                  <a:lnTo>
                    <a:pt x="8456" y="35443"/>
                  </a:lnTo>
                  <a:lnTo>
                    <a:pt x="8095" y="34843"/>
                  </a:lnTo>
                  <a:lnTo>
                    <a:pt x="7692" y="34137"/>
                  </a:lnTo>
                  <a:lnTo>
                    <a:pt x="7475" y="33737"/>
                  </a:lnTo>
                  <a:lnTo>
                    <a:pt x="7246" y="33307"/>
                  </a:lnTo>
                  <a:lnTo>
                    <a:pt x="6976" y="32785"/>
                  </a:lnTo>
                  <a:lnTo>
                    <a:pt x="6711" y="32232"/>
                  </a:lnTo>
                  <a:lnTo>
                    <a:pt x="6451" y="31679"/>
                  </a:lnTo>
                  <a:lnTo>
                    <a:pt x="6191" y="31110"/>
                  </a:lnTo>
                  <a:lnTo>
                    <a:pt x="5942" y="30526"/>
                  </a:lnTo>
                  <a:lnTo>
                    <a:pt x="5692" y="29912"/>
                  </a:lnTo>
                  <a:lnTo>
                    <a:pt x="5443" y="29297"/>
                  </a:lnTo>
                  <a:lnTo>
                    <a:pt x="5204" y="28667"/>
                  </a:lnTo>
                  <a:lnTo>
                    <a:pt x="4918" y="27869"/>
                  </a:lnTo>
                  <a:lnTo>
                    <a:pt x="4637" y="27054"/>
                  </a:lnTo>
                  <a:lnTo>
                    <a:pt x="4361" y="26209"/>
                  </a:lnTo>
                  <a:lnTo>
                    <a:pt x="4090" y="25364"/>
                  </a:lnTo>
                  <a:lnTo>
                    <a:pt x="3831" y="24504"/>
                  </a:lnTo>
                  <a:lnTo>
                    <a:pt x="3576" y="23613"/>
                  </a:lnTo>
                  <a:lnTo>
                    <a:pt x="3327" y="22722"/>
                  </a:lnTo>
                  <a:lnTo>
                    <a:pt x="3083" y="21800"/>
                  </a:lnTo>
                  <a:lnTo>
                    <a:pt x="2860" y="20848"/>
                  </a:lnTo>
                  <a:lnTo>
                    <a:pt x="2637" y="19895"/>
                  </a:lnTo>
                  <a:lnTo>
                    <a:pt x="2425" y="18927"/>
                  </a:lnTo>
                  <a:lnTo>
                    <a:pt x="2223" y="17944"/>
                  </a:lnTo>
                  <a:lnTo>
                    <a:pt x="2027" y="16946"/>
                  </a:lnTo>
                  <a:lnTo>
                    <a:pt x="1836" y="15932"/>
                  </a:lnTo>
                  <a:lnTo>
                    <a:pt x="1650" y="14918"/>
                  </a:lnTo>
                  <a:lnTo>
                    <a:pt x="1475" y="13873"/>
                  </a:lnTo>
                  <a:lnTo>
                    <a:pt x="1343" y="13028"/>
                  </a:lnTo>
                  <a:lnTo>
                    <a:pt x="1216" y="12152"/>
                  </a:lnTo>
                  <a:lnTo>
                    <a:pt x="1094" y="11277"/>
                  </a:lnTo>
                  <a:lnTo>
                    <a:pt x="977" y="10401"/>
                  </a:lnTo>
                  <a:lnTo>
                    <a:pt x="871" y="9510"/>
                  </a:lnTo>
                  <a:lnTo>
                    <a:pt x="765" y="8619"/>
                  </a:lnTo>
                  <a:lnTo>
                    <a:pt x="669" y="7728"/>
                  </a:lnTo>
                  <a:lnTo>
                    <a:pt x="579" y="6821"/>
                  </a:lnTo>
                  <a:lnTo>
                    <a:pt x="510" y="6053"/>
                  </a:lnTo>
                  <a:lnTo>
                    <a:pt x="446" y="5331"/>
                  </a:lnTo>
                  <a:lnTo>
                    <a:pt x="335" y="4010"/>
                  </a:lnTo>
                  <a:lnTo>
                    <a:pt x="250" y="2842"/>
                  </a:lnTo>
                  <a:lnTo>
                    <a:pt x="181" y="1859"/>
                  </a:lnTo>
                  <a:lnTo>
                    <a:pt x="128" y="1060"/>
                  </a:lnTo>
                  <a:lnTo>
                    <a:pt x="91" y="477"/>
                  </a:lnTo>
                  <a:lnTo>
                    <a:pt x="75" y="277"/>
                  </a:lnTo>
                  <a:lnTo>
                    <a:pt x="59" y="123"/>
                  </a:lnTo>
                  <a:lnTo>
                    <a:pt x="43" y="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-2190350" y="-4285875"/>
              <a:ext cx="767025" cy="466675"/>
            </a:xfrm>
            <a:custGeom>
              <a:avLst/>
              <a:gdLst/>
              <a:ahLst/>
              <a:cxnLst/>
              <a:rect l="l" t="t" r="r" b="b"/>
              <a:pathLst>
                <a:path w="30681" h="18667" extrusionOk="0">
                  <a:moveTo>
                    <a:pt x="30526" y="0"/>
                  </a:moveTo>
                  <a:lnTo>
                    <a:pt x="30372" y="16"/>
                  </a:lnTo>
                  <a:lnTo>
                    <a:pt x="30219" y="46"/>
                  </a:lnTo>
                  <a:lnTo>
                    <a:pt x="30065" y="77"/>
                  </a:lnTo>
                  <a:lnTo>
                    <a:pt x="29911" y="123"/>
                  </a:lnTo>
                  <a:lnTo>
                    <a:pt x="29757" y="169"/>
                  </a:lnTo>
                  <a:lnTo>
                    <a:pt x="29603" y="231"/>
                  </a:lnTo>
                  <a:lnTo>
                    <a:pt x="29450" y="308"/>
                  </a:lnTo>
                  <a:lnTo>
                    <a:pt x="28792" y="538"/>
                  </a:lnTo>
                  <a:lnTo>
                    <a:pt x="28012" y="830"/>
                  </a:lnTo>
                  <a:lnTo>
                    <a:pt x="27121" y="1199"/>
                  </a:lnTo>
                  <a:lnTo>
                    <a:pt x="26118" y="1629"/>
                  </a:lnTo>
                  <a:lnTo>
                    <a:pt x="25015" y="2120"/>
                  </a:lnTo>
                  <a:lnTo>
                    <a:pt x="23827" y="2674"/>
                  </a:lnTo>
                  <a:lnTo>
                    <a:pt x="22549" y="3303"/>
                  </a:lnTo>
                  <a:lnTo>
                    <a:pt x="21201" y="3979"/>
                  </a:lnTo>
                  <a:lnTo>
                    <a:pt x="19780" y="4732"/>
                  </a:lnTo>
                  <a:lnTo>
                    <a:pt x="18305" y="5546"/>
                  </a:lnTo>
                  <a:lnTo>
                    <a:pt x="16772" y="6422"/>
                  </a:lnTo>
                  <a:lnTo>
                    <a:pt x="15993" y="6883"/>
                  </a:lnTo>
                  <a:lnTo>
                    <a:pt x="15202" y="7359"/>
                  </a:lnTo>
                  <a:lnTo>
                    <a:pt x="13632" y="8342"/>
                  </a:lnTo>
                  <a:lnTo>
                    <a:pt x="12110" y="9326"/>
                  </a:lnTo>
                  <a:lnTo>
                    <a:pt x="10641" y="10294"/>
                  </a:lnTo>
                  <a:lnTo>
                    <a:pt x="9240" y="11246"/>
                  </a:lnTo>
                  <a:lnTo>
                    <a:pt x="7909" y="12199"/>
                  </a:lnTo>
                  <a:lnTo>
                    <a:pt x="6652" y="13105"/>
                  </a:lnTo>
                  <a:lnTo>
                    <a:pt x="5485" y="13996"/>
                  </a:lnTo>
                  <a:lnTo>
                    <a:pt x="4408" y="14841"/>
                  </a:lnTo>
                  <a:lnTo>
                    <a:pt x="3432" y="15624"/>
                  </a:lnTo>
                  <a:lnTo>
                    <a:pt x="2562" y="16331"/>
                  </a:lnTo>
                  <a:lnTo>
                    <a:pt x="1804" y="16976"/>
                  </a:lnTo>
                  <a:lnTo>
                    <a:pt x="1172" y="17529"/>
                  </a:lnTo>
                  <a:lnTo>
                    <a:pt x="875" y="17760"/>
                  </a:lnTo>
                  <a:lnTo>
                    <a:pt x="578" y="18036"/>
                  </a:lnTo>
                  <a:lnTo>
                    <a:pt x="287" y="18328"/>
                  </a:lnTo>
                  <a:lnTo>
                    <a:pt x="0" y="18666"/>
                  </a:lnTo>
                  <a:lnTo>
                    <a:pt x="154" y="18620"/>
                  </a:lnTo>
                  <a:lnTo>
                    <a:pt x="308" y="18559"/>
                  </a:lnTo>
                  <a:lnTo>
                    <a:pt x="462" y="18482"/>
                  </a:lnTo>
                  <a:lnTo>
                    <a:pt x="610" y="18390"/>
                  </a:lnTo>
                  <a:lnTo>
                    <a:pt x="764" y="18298"/>
                  </a:lnTo>
                  <a:lnTo>
                    <a:pt x="913" y="18190"/>
                  </a:lnTo>
                  <a:lnTo>
                    <a:pt x="1061" y="18067"/>
                  </a:lnTo>
                  <a:lnTo>
                    <a:pt x="1210" y="17944"/>
                  </a:lnTo>
                  <a:lnTo>
                    <a:pt x="4477" y="15640"/>
                  </a:lnTo>
                  <a:lnTo>
                    <a:pt x="5559" y="14872"/>
                  </a:lnTo>
                  <a:lnTo>
                    <a:pt x="6731" y="14057"/>
                  </a:lnTo>
                  <a:lnTo>
                    <a:pt x="7988" y="13197"/>
                  </a:lnTo>
                  <a:lnTo>
                    <a:pt x="9320" y="12291"/>
                  </a:lnTo>
                  <a:lnTo>
                    <a:pt x="10725" y="11369"/>
                  </a:lnTo>
                  <a:lnTo>
                    <a:pt x="12189" y="10416"/>
                  </a:lnTo>
                  <a:lnTo>
                    <a:pt x="13706" y="9449"/>
                  </a:lnTo>
                  <a:lnTo>
                    <a:pt x="15277" y="8481"/>
                  </a:lnTo>
                  <a:lnTo>
                    <a:pt x="16847" y="7544"/>
                  </a:lnTo>
                  <a:lnTo>
                    <a:pt x="18374" y="6653"/>
                  </a:lnTo>
                  <a:lnTo>
                    <a:pt x="19849" y="5808"/>
                  </a:lnTo>
                  <a:lnTo>
                    <a:pt x="21265" y="5024"/>
                  </a:lnTo>
                  <a:lnTo>
                    <a:pt x="22612" y="4287"/>
                  </a:lnTo>
                  <a:lnTo>
                    <a:pt x="23880" y="3611"/>
                  </a:lnTo>
                  <a:lnTo>
                    <a:pt x="25068" y="2996"/>
                  </a:lnTo>
                  <a:lnTo>
                    <a:pt x="26161" y="2443"/>
                  </a:lnTo>
                  <a:lnTo>
                    <a:pt x="29476" y="738"/>
                  </a:lnTo>
                  <a:lnTo>
                    <a:pt x="29625" y="676"/>
                  </a:lnTo>
                  <a:lnTo>
                    <a:pt x="29778" y="615"/>
                  </a:lnTo>
                  <a:lnTo>
                    <a:pt x="29932" y="538"/>
                  </a:lnTo>
                  <a:lnTo>
                    <a:pt x="30081" y="446"/>
                  </a:lnTo>
                  <a:lnTo>
                    <a:pt x="30235" y="338"/>
                  </a:lnTo>
                  <a:lnTo>
                    <a:pt x="30383" y="231"/>
                  </a:lnTo>
                  <a:lnTo>
                    <a:pt x="30532" y="123"/>
                  </a:lnTo>
                  <a:lnTo>
                    <a:pt x="30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-2625050" y="-3466650"/>
              <a:ext cx="534825" cy="1749850"/>
            </a:xfrm>
            <a:custGeom>
              <a:avLst/>
              <a:gdLst/>
              <a:ahLst/>
              <a:cxnLst/>
              <a:rect l="l" t="t" r="r" b="b"/>
              <a:pathLst>
                <a:path w="21393" h="69994" extrusionOk="0">
                  <a:moveTo>
                    <a:pt x="21382" y="0"/>
                  </a:moveTo>
                  <a:lnTo>
                    <a:pt x="21366" y="31"/>
                  </a:lnTo>
                  <a:lnTo>
                    <a:pt x="21313" y="154"/>
                  </a:lnTo>
                  <a:lnTo>
                    <a:pt x="21239" y="354"/>
                  </a:lnTo>
                  <a:lnTo>
                    <a:pt x="21133" y="646"/>
                  </a:lnTo>
                  <a:lnTo>
                    <a:pt x="20852" y="1475"/>
                  </a:lnTo>
                  <a:lnTo>
                    <a:pt x="20475" y="2612"/>
                  </a:lnTo>
                  <a:lnTo>
                    <a:pt x="20009" y="4056"/>
                  </a:lnTo>
                  <a:lnTo>
                    <a:pt x="19457" y="5777"/>
                  </a:lnTo>
                  <a:lnTo>
                    <a:pt x="18826" y="7774"/>
                  </a:lnTo>
                  <a:lnTo>
                    <a:pt x="18125" y="10002"/>
                  </a:lnTo>
                  <a:lnTo>
                    <a:pt x="16524" y="15133"/>
                  </a:lnTo>
                  <a:lnTo>
                    <a:pt x="14699" y="21048"/>
                  </a:lnTo>
                  <a:lnTo>
                    <a:pt x="12683" y="27592"/>
                  </a:lnTo>
                  <a:lnTo>
                    <a:pt x="10530" y="34628"/>
                  </a:lnTo>
                  <a:lnTo>
                    <a:pt x="8382" y="41695"/>
                  </a:lnTo>
                  <a:lnTo>
                    <a:pt x="6387" y="48286"/>
                  </a:lnTo>
                  <a:lnTo>
                    <a:pt x="4589" y="54262"/>
                  </a:lnTo>
                  <a:lnTo>
                    <a:pt x="3024" y="59486"/>
                  </a:lnTo>
                  <a:lnTo>
                    <a:pt x="1741" y="63803"/>
                  </a:lnTo>
                  <a:lnTo>
                    <a:pt x="1221" y="65585"/>
                  </a:lnTo>
                  <a:lnTo>
                    <a:pt x="786" y="67090"/>
                  </a:lnTo>
                  <a:lnTo>
                    <a:pt x="436" y="68304"/>
                  </a:lnTo>
                  <a:lnTo>
                    <a:pt x="192" y="69210"/>
                  </a:lnTo>
                  <a:lnTo>
                    <a:pt x="102" y="69533"/>
                  </a:lnTo>
                  <a:lnTo>
                    <a:pt x="43" y="69763"/>
                  </a:lnTo>
                  <a:lnTo>
                    <a:pt x="11" y="69917"/>
                  </a:lnTo>
                  <a:lnTo>
                    <a:pt x="1" y="69963"/>
                  </a:lnTo>
                  <a:lnTo>
                    <a:pt x="1" y="69994"/>
                  </a:lnTo>
                  <a:lnTo>
                    <a:pt x="11" y="69994"/>
                  </a:lnTo>
                  <a:lnTo>
                    <a:pt x="27" y="69963"/>
                  </a:lnTo>
                  <a:lnTo>
                    <a:pt x="80" y="69840"/>
                  </a:lnTo>
                  <a:lnTo>
                    <a:pt x="160" y="69640"/>
                  </a:lnTo>
                  <a:lnTo>
                    <a:pt x="261" y="69364"/>
                  </a:lnTo>
                  <a:lnTo>
                    <a:pt x="547" y="68534"/>
                  </a:lnTo>
                  <a:lnTo>
                    <a:pt x="924" y="67397"/>
                  </a:lnTo>
                  <a:lnTo>
                    <a:pt x="1390" y="65953"/>
                  </a:lnTo>
                  <a:lnTo>
                    <a:pt x="1937" y="64233"/>
                  </a:lnTo>
                  <a:lnTo>
                    <a:pt x="2568" y="62236"/>
                  </a:lnTo>
                  <a:lnTo>
                    <a:pt x="3268" y="60008"/>
                  </a:lnTo>
                  <a:lnTo>
                    <a:pt x="4870" y="54877"/>
                  </a:lnTo>
                  <a:lnTo>
                    <a:pt x="6700" y="48962"/>
                  </a:lnTo>
                  <a:lnTo>
                    <a:pt x="8710" y="42417"/>
                  </a:lnTo>
                  <a:lnTo>
                    <a:pt x="10864" y="35381"/>
                  </a:lnTo>
                  <a:lnTo>
                    <a:pt x="13012" y="28330"/>
                  </a:lnTo>
                  <a:lnTo>
                    <a:pt x="15012" y="21739"/>
                  </a:lnTo>
                  <a:lnTo>
                    <a:pt x="16821" y="15747"/>
                  </a:lnTo>
                  <a:lnTo>
                    <a:pt x="18385" y="10524"/>
                  </a:lnTo>
                  <a:lnTo>
                    <a:pt x="19064" y="8235"/>
                  </a:lnTo>
                  <a:lnTo>
                    <a:pt x="19669" y="6192"/>
                  </a:lnTo>
                  <a:lnTo>
                    <a:pt x="20194" y="4410"/>
                  </a:lnTo>
                  <a:lnTo>
                    <a:pt x="20629" y="2904"/>
                  </a:lnTo>
                  <a:lnTo>
                    <a:pt x="20974" y="1690"/>
                  </a:lnTo>
                  <a:lnTo>
                    <a:pt x="21218" y="784"/>
                  </a:lnTo>
                  <a:lnTo>
                    <a:pt x="21303" y="461"/>
                  </a:lnTo>
                  <a:lnTo>
                    <a:pt x="21361" y="216"/>
                  </a:lnTo>
                  <a:lnTo>
                    <a:pt x="21388" y="62"/>
                  </a:lnTo>
                  <a:lnTo>
                    <a:pt x="21393" y="31"/>
                  </a:lnTo>
                  <a:lnTo>
                    <a:pt x="213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-2265950" y="-30956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extrusionOk="0">
                  <a:moveTo>
                    <a:pt x="292" y="0"/>
                  </a:moveTo>
                  <a:lnTo>
                    <a:pt x="261" y="15"/>
                  </a:lnTo>
                  <a:lnTo>
                    <a:pt x="229" y="31"/>
                  </a:lnTo>
                  <a:lnTo>
                    <a:pt x="170" y="108"/>
                  </a:lnTo>
                  <a:lnTo>
                    <a:pt x="117" y="200"/>
                  </a:lnTo>
                  <a:lnTo>
                    <a:pt x="75" y="323"/>
                  </a:lnTo>
                  <a:lnTo>
                    <a:pt x="38" y="476"/>
                  </a:lnTo>
                  <a:lnTo>
                    <a:pt x="17" y="645"/>
                  </a:lnTo>
                  <a:lnTo>
                    <a:pt x="1" y="814"/>
                  </a:lnTo>
                  <a:lnTo>
                    <a:pt x="1" y="906"/>
                  </a:lnTo>
                  <a:lnTo>
                    <a:pt x="1" y="999"/>
                  </a:lnTo>
                  <a:lnTo>
                    <a:pt x="17" y="1152"/>
                  </a:lnTo>
                  <a:lnTo>
                    <a:pt x="38" y="1290"/>
                  </a:lnTo>
                  <a:lnTo>
                    <a:pt x="54" y="1367"/>
                  </a:lnTo>
                  <a:lnTo>
                    <a:pt x="75" y="1444"/>
                  </a:lnTo>
                  <a:lnTo>
                    <a:pt x="96" y="1521"/>
                  </a:lnTo>
                  <a:lnTo>
                    <a:pt x="123" y="1582"/>
                  </a:lnTo>
                  <a:lnTo>
                    <a:pt x="176" y="1690"/>
                  </a:lnTo>
                  <a:lnTo>
                    <a:pt x="234" y="1751"/>
                  </a:lnTo>
                  <a:lnTo>
                    <a:pt x="298" y="1797"/>
                  </a:lnTo>
                  <a:lnTo>
                    <a:pt x="361" y="1797"/>
                  </a:lnTo>
                  <a:lnTo>
                    <a:pt x="393" y="1782"/>
                  </a:lnTo>
                  <a:lnTo>
                    <a:pt x="425" y="1767"/>
                  </a:lnTo>
                  <a:lnTo>
                    <a:pt x="457" y="1736"/>
                  </a:lnTo>
                  <a:lnTo>
                    <a:pt x="489" y="1690"/>
                  </a:lnTo>
                  <a:lnTo>
                    <a:pt x="521" y="1644"/>
                  </a:lnTo>
                  <a:lnTo>
                    <a:pt x="547" y="1567"/>
                  </a:lnTo>
                  <a:lnTo>
                    <a:pt x="574" y="1475"/>
                  </a:lnTo>
                  <a:lnTo>
                    <a:pt x="595" y="1383"/>
                  </a:lnTo>
                  <a:lnTo>
                    <a:pt x="616" y="1275"/>
                  </a:lnTo>
                  <a:lnTo>
                    <a:pt x="627" y="1183"/>
                  </a:lnTo>
                  <a:lnTo>
                    <a:pt x="637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7"/>
                  </a:lnTo>
                  <a:lnTo>
                    <a:pt x="627" y="645"/>
                  </a:lnTo>
                  <a:lnTo>
                    <a:pt x="600" y="476"/>
                  </a:lnTo>
                  <a:lnTo>
                    <a:pt x="568" y="338"/>
                  </a:lnTo>
                  <a:lnTo>
                    <a:pt x="526" y="215"/>
                  </a:lnTo>
                  <a:lnTo>
                    <a:pt x="473" y="108"/>
                  </a:lnTo>
                  <a:lnTo>
                    <a:pt x="414" y="46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-2265950" y="-30956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fill="none" extrusionOk="0">
                  <a:moveTo>
                    <a:pt x="489" y="1690"/>
                  </a:moveTo>
                  <a:lnTo>
                    <a:pt x="489" y="1690"/>
                  </a:lnTo>
                  <a:lnTo>
                    <a:pt x="457" y="1736"/>
                  </a:lnTo>
                  <a:lnTo>
                    <a:pt x="425" y="1767"/>
                  </a:lnTo>
                  <a:lnTo>
                    <a:pt x="393" y="1782"/>
                  </a:lnTo>
                  <a:lnTo>
                    <a:pt x="361" y="1797"/>
                  </a:lnTo>
                  <a:lnTo>
                    <a:pt x="298" y="1797"/>
                  </a:lnTo>
                  <a:lnTo>
                    <a:pt x="234" y="1751"/>
                  </a:lnTo>
                  <a:lnTo>
                    <a:pt x="176" y="1690"/>
                  </a:lnTo>
                  <a:lnTo>
                    <a:pt x="123" y="1582"/>
                  </a:lnTo>
                  <a:lnTo>
                    <a:pt x="96" y="1521"/>
                  </a:lnTo>
                  <a:lnTo>
                    <a:pt x="75" y="1444"/>
                  </a:lnTo>
                  <a:lnTo>
                    <a:pt x="54" y="1367"/>
                  </a:lnTo>
                  <a:lnTo>
                    <a:pt x="38" y="1290"/>
                  </a:lnTo>
                  <a:lnTo>
                    <a:pt x="38" y="1290"/>
                  </a:lnTo>
                  <a:lnTo>
                    <a:pt x="17" y="1152"/>
                  </a:lnTo>
                  <a:lnTo>
                    <a:pt x="1" y="999"/>
                  </a:lnTo>
                  <a:lnTo>
                    <a:pt x="1" y="999"/>
                  </a:lnTo>
                  <a:lnTo>
                    <a:pt x="1" y="906"/>
                  </a:lnTo>
                  <a:lnTo>
                    <a:pt x="1" y="814"/>
                  </a:lnTo>
                  <a:lnTo>
                    <a:pt x="17" y="645"/>
                  </a:lnTo>
                  <a:lnTo>
                    <a:pt x="38" y="476"/>
                  </a:lnTo>
                  <a:lnTo>
                    <a:pt x="75" y="323"/>
                  </a:lnTo>
                  <a:lnTo>
                    <a:pt x="117" y="200"/>
                  </a:lnTo>
                  <a:lnTo>
                    <a:pt x="170" y="108"/>
                  </a:lnTo>
                  <a:lnTo>
                    <a:pt x="229" y="31"/>
                  </a:lnTo>
                  <a:lnTo>
                    <a:pt x="261" y="15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324" y="0"/>
                  </a:lnTo>
                  <a:lnTo>
                    <a:pt x="356" y="0"/>
                  </a:lnTo>
                  <a:lnTo>
                    <a:pt x="414" y="46"/>
                  </a:lnTo>
                  <a:lnTo>
                    <a:pt x="473" y="108"/>
                  </a:lnTo>
                  <a:lnTo>
                    <a:pt x="526" y="215"/>
                  </a:lnTo>
                  <a:lnTo>
                    <a:pt x="568" y="338"/>
                  </a:lnTo>
                  <a:lnTo>
                    <a:pt x="600" y="476"/>
                  </a:lnTo>
                  <a:lnTo>
                    <a:pt x="627" y="645"/>
                  </a:lnTo>
                  <a:lnTo>
                    <a:pt x="632" y="737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7" y="1060"/>
                  </a:lnTo>
                  <a:lnTo>
                    <a:pt x="627" y="1183"/>
                  </a:lnTo>
                  <a:lnTo>
                    <a:pt x="616" y="1275"/>
                  </a:lnTo>
                  <a:lnTo>
                    <a:pt x="595" y="1383"/>
                  </a:lnTo>
                  <a:lnTo>
                    <a:pt x="574" y="1475"/>
                  </a:lnTo>
                  <a:lnTo>
                    <a:pt x="547" y="1567"/>
                  </a:lnTo>
                  <a:lnTo>
                    <a:pt x="521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-1788950" y="-3991675"/>
              <a:ext cx="16075" cy="45725"/>
            </a:xfrm>
            <a:custGeom>
              <a:avLst/>
              <a:gdLst/>
              <a:ahLst/>
              <a:cxnLst/>
              <a:rect l="l" t="t" r="r" b="b"/>
              <a:pathLst>
                <a:path w="643" h="1829" extrusionOk="0">
                  <a:moveTo>
                    <a:pt x="319" y="0"/>
                  </a:moveTo>
                  <a:lnTo>
                    <a:pt x="287" y="16"/>
                  </a:lnTo>
                  <a:lnTo>
                    <a:pt x="255" y="31"/>
                  </a:lnTo>
                  <a:lnTo>
                    <a:pt x="223" y="46"/>
                  </a:lnTo>
                  <a:lnTo>
                    <a:pt x="165" y="123"/>
                  </a:lnTo>
                  <a:lnTo>
                    <a:pt x="117" y="231"/>
                  </a:lnTo>
                  <a:lnTo>
                    <a:pt x="69" y="354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45"/>
                  </a:lnTo>
                  <a:lnTo>
                    <a:pt x="0" y="937"/>
                  </a:lnTo>
                  <a:lnTo>
                    <a:pt x="6" y="1030"/>
                  </a:lnTo>
                  <a:lnTo>
                    <a:pt x="16" y="1199"/>
                  </a:lnTo>
                  <a:lnTo>
                    <a:pt x="43" y="1368"/>
                  </a:lnTo>
                  <a:lnTo>
                    <a:pt x="64" y="1444"/>
                  </a:lnTo>
                  <a:lnTo>
                    <a:pt x="80" y="1521"/>
                  </a:lnTo>
                  <a:lnTo>
                    <a:pt x="106" y="1583"/>
                  </a:lnTo>
                  <a:lnTo>
                    <a:pt x="128" y="1644"/>
                  </a:lnTo>
                  <a:lnTo>
                    <a:pt x="181" y="1736"/>
                  </a:lnTo>
                  <a:lnTo>
                    <a:pt x="244" y="1813"/>
                  </a:lnTo>
                  <a:lnTo>
                    <a:pt x="303" y="1829"/>
                  </a:lnTo>
                  <a:lnTo>
                    <a:pt x="366" y="1829"/>
                  </a:lnTo>
                  <a:lnTo>
                    <a:pt x="398" y="1813"/>
                  </a:lnTo>
                  <a:lnTo>
                    <a:pt x="430" y="1798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75"/>
                  </a:lnTo>
                  <a:lnTo>
                    <a:pt x="547" y="1583"/>
                  </a:lnTo>
                  <a:lnTo>
                    <a:pt x="573" y="1506"/>
                  </a:lnTo>
                  <a:lnTo>
                    <a:pt x="594" y="1398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76"/>
                  </a:lnTo>
                  <a:lnTo>
                    <a:pt x="642" y="953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6" y="646"/>
                  </a:lnTo>
                  <a:lnTo>
                    <a:pt x="600" y="477"/>
                  </a:lnTo>
                  <a:lnTo>
                    <a:pt x="562" y="338"/>
                  </a:lnTo>
                  <a:lnTo>
                    <a:pt x="520" y="215"/>
                  </a:lnTo>
                  <a:lnTo>
                    <a:pt x="467" y="108"/>
                  </a:lnTo>
                  <a:lnTo>
                    <a:pt x="414" y="46"/>
                  </a:lnTo>
                  <a:lnTo>
                    <a:pt x="350" y="16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-1788950" y="-3991675"/>
              <a:ext cx="16075" cy="45725"/>
            </a:xfrm>
            <a:custGeom>
              <a:avLst/>
              <a:gdLst/>
              <a:ahLst/>
              <a:cxnLst/>
              <a:rect l="l" t="t" r="r" b="b"/>
              <a:pathLst>
                <a:path w="643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98"/>
                  </a:lnTo>
                  <a:lnTo>
                    <a:pt x="398" y="1813"/>
                  </a:lnTo>
                  <a:lnTo>
                    <a:pt x="366" y="1829"/>
                  </a:lnTo>
                  <a:lnTo>
                    <a:pt x="303" y="1829"/>
                  </a:lnTo>
                  <a:lnTo>
                    <a:pt x="244" y="1813"/>
                  </a:lnTo>
                  <a:lnTo>
                    <a:pt x="181" y="1736"/>
                  </a:lnTo>
                  <a:lnTo>
                    <a:pt x="128" y="1644"/>
                  </a:lnTo>
                  <a:lnTo>
                    <a:pt x="106" y="1583"/>
                  </a:lnTo>
                  <a:lnTo>
                    <a:pt x="80" y="1521"/>
                  </a:lnTo>
                  <a:lnTo>
                    <a:pt x="64" y="1444"/>
                  </a:lnTo>
                  <a:lnTo>
                    <a:pt x="43" y="1368"/>
                  </a:lnTo>
                  <a:lnTo>
                    <a:pt x="43" y="1368"/>
                  </a:lnTo>
                  <a:lnTo>
                    <a:pt x="16" y="1199"/>
                  </a:lnTo>
                  <a:lnTo>
                    <a:pt x="6" y="1030"/>
                  </a:lnTo>
                  <a:lnTo>
                    <a:pt x="6" y="1030"/>
                  </a:lnTo>
                  <a:lnTo>
                    <a:pt x="0" y="937"/>
                  </a:lnTo>
                  <a:lnTo>
                    <a:pt x="0" y="845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54"/>
                  </a:lnTo>
                  <a:lnTo>
                    <a:pt x="117" y="231"/>
                  </a:lnTo>
                  <a:lnTo>
                    <a:pt x="165" y="123"/>
                  </a:lnTo>
                  <a:lnTo>
                    <a:pt x="223" y="46"/>
                  </a:lnTo>
                  <a:lnTo>
                    <a:pt x="255" y="31"/>
                  </a:lnTo>
                  <a:lnTo>
                    <a:pt x="287" y="16"/>
                  </a:lnTo>
                  <a:lnTo>
                    <a:pt x="287" y="16"/>
                  </a:lnTo>
                  <a:lnTo>
                    <a:pt x="319" y="0"/>
                  </a:lnTo>
                  <a:lnTo>
                    <a:pt x="350" y="16"/>
                  </a:lnTo>
                  <a:lnTo>
                    <a:pt x="414" y="46"/>
                  </a:lnTo>
                  <a:lnTo>
                    <a:pt x="467" y="108"/>
                  </a:lnTo>
                  <a:lnTo>
                    <a:pt x="520" y="215"/>
                  </a:lnTo>
                  <a:lnTo>
                    <a:pt x="562" y="338"/>
                  </a:lnTo>
                  <a:lnTo>
                    <a:pt x="600" y="477"/>
                  </a:lnTo>
                  <a:lnTo>
                    <a:pt x="626" y="646"/>
                  </a:lnTo>
                  <a:lnTo>
                    <a:pt x="631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42" y="953"/>
                  </a:lnTo>
                  <a:lnTo>
                    <a:pt x="637" y="1076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8"/>
                  </a:lnTo>
                  <a:lnTo>
                    <a:pt x="573" y="1506"/>
                  </a:lnTo>
                  <a:lnTo>
                    <a:pt x="547" y="1583"/>
                  </a:lnTo>
                  <a:lnTo>
                    <a:pt x="515" y="16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-2018225" y="-3843050"/>
              <a:ext cx="15525" cy="44200"/>
            </a:xfrm>
            <a:custGeom>
              <a:avLst/>
              <a:gdLst/>
              <a:ahLst/>
              <a:cxnLst/>
              <a:rect l="l" t="t" r="r" b="b"/>
              <a:pathLst>
                <a:path w="621" h="1768" extrusionOk="0">
                  <a:moveTo>
                    <a:pt x="340" y="1"/>
                  </a:moveTo>
                  <a:lnTo>
                    <a:pt x="302" y="16"/>
                  </a:lnTo>
                  <a:lnTo>
                    <a:pt x="271" y="16"/>
                  </a:lnTo>
                  <a:lnTo>
                    <a:pt x="239" y="47"/>
                  </a:lnTo>
                  <a:lnTo>
                    <a:pt x="207" y="78"/>
                  </a:lnTo>
                  <a:lnTo>
                    <a:pt x="149" y="170"/>
                  </a:lnTo>
                  <a:lnTo>
                    <a:pt x="101" y="277"/>
                  </a:lnTo>
                  <a:lnTo>
                    <a:pt x="58" y="416"/>
                  </a:lnTo>
                  <a:lnTo>
                    <a:pt x="27" y="585"/>
                  </a:lnTo>
                  <a:lnTo>
                    <a:pt x="16" y="677"/>
                  </a:lnTo>
                  <a:lnTo>
                    <a:pt x="5" y="769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7"/>
                  </a:lnTo>
                  <a:lnTo>
                    <a:pt x="32" y="1261"/>
                  </a:lnTo>
                  <a:lnTo>
                    <a:pt x="48" y="1337"/>
                  </a:lnTo>
                  <a:lnTo>
                    <a:pt x="69" y="1430"/>
                  </a:lnTo>
                  <a:lnTo>
                    <a:pt x="90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28" y="1737"/>
                  </a:lnTo>
                  <a:lnTo>
                    <a:pt x="292" y="1768"/>
                  </a:lnTo>
                  <a:lnTo>
                    <a:pt x="356" y="1768"/>
                  </a:lnTo>
                  <a:lnTo>
                    <a:pt x="387" y="1752"/>
                  </a:lnTo>
                  <a:lnTo>
                    <a:pt x="424" y="1737"/>
                  </a:lnTo>
                  <a:lnTo>
                    <a:pt x="451" y="1706"/>
                  </a:lnTo>
                  <a:lnTo>
                    <a:pt x="483" y="1660"/>
                  </a:lnTo>
                  <a:lnTo>
                    <a:pt x="515" y="1599"/>
                  </a:lnTo>
                  <a:lnTo>
                    <a:pt x="552" y="1476"/>
                  </a:lnTo>
                  <a:lnTo>
                    <a:pt x="584" y="1322"/>
                  </a:lnTo>
                  <a:lnTo>
                    <a:pt x="600" y="1245"/>
                  </a:lnTo>
                  <a:lnTo>
                    <a:pt x="610" y="1153"/>
                  </a:lnTo>
                  <a:lnTo>
                    <a:pt x="615" y="1061"/>
                  </a:lnTo>
                  <a:lnTo>
                    <a:pt x="621" y="969"/>
                  </a:lnTo>
                  <a:lnTo>
                    <a:pt x="615" y="784"/>
                  </a:lnTo>
                  <a:lnTo>
                    <a:pt x="605" y="600"/>
                  </a:lnTo>
                  <a:lnTo>
                    <a:pt x="578" y="431"/>
                  </a:lnTo>
                  <a:lnTo>
                    <a:pt x="541" y="293"/>
                  </a:lnTo>
                  <a:lnTo>
                    <a:pt x="520" y="216"/>
                  </a:lnTo>
                  <a:lnTo>
                    <a:pt x="493" y="154"/>
                  </a:lnTo>
                  <a:lnTo>
                    <a:pt x="467" y="108"/>
                  </a:lnTo>
                  <a:lnTo>
                    <a:pt x="440" y="62"/>
                  </a:lnTo>
                  <a:lnTo>
                    <a:pt x="387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-2018225" y="-3843050"/>
              <a:ext cx="15525" cy="44200"/>
            </a:xfrm>
            <a:custGeom>
              <a:avLst/>
              <a:gdLst/>
              <a:ahLst/>
              <a:cxnLst/>
              <a:rect l="l" t="t" r="r" b="b"/>
              <a:pathLst>
                <a:path w="621" h="1768" fill="none" extrusionOk="0">
                  <a:moveTo>
                    <a:pt x="483" y="1660"/>
                  </a:moveTo>
                  <a:lnTo>
                    <a:pt x="483" y="1660"/>
                  </a:lnTo>
                  <a:lnTo>
                    <a:pt x="451" y="1706"/>
                  </a:lnTo>
                  <a:lnTo>
                    <a:pt x="424" y="1737"/>
                  </a:lnTo>
                  <a:lnTo>
                    <a:pt x="387" y="1752"/>
                  </a:lnTo>
                  <a:lnTo>
                    <a:pt x="356" y="1768"/>
                  </a:lnTo>
                  <a:lnTo>
                    <a:pt x="292" y="1768"/>
                  </a:lnTo>
                  <a:lnTo>
                    <a:pt x="228" y="1737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0" y="1491"/>
                  </a:lnTo>
                  <a:lnTo>
                    <a:pt x="69" y="1430"/>
                  </a:lnTo>
                  <a:lnTo>
                    <a:pt x="48" y="1337"/>
                  </a:lnTo>
                  <a:lnTo>
                    <a:pt x="32" y="1261"/>
                  </a:lnTo>
                  <a:lnTo>
                    <a:pt x="32" y="1261"/>
                  </a:lnTo>
                  <a:lnTo>
                    <a:pt x="11" y="1107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5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8" y="416"/>
                  </a:lnTo>
                  <a:lnTo>
                    <a:pt x="101" y="277"/>
                  </a:lnTo>
                  <a:lnTo>
                    <a:pt x="149" y="170"/>
                  </a:lnTo>
                  <a:lnTo>
                    <a:pt x="207" y="78"/>
                  </a:lnTo>
                  <a:lnTo>
                    <a:pt x="239" y="47"/>
                  </a:lnTo>
                  <a:lnTo>
                    <a:pt x="271" y="16"/>
                  </a:lnTo>
                  <a:lnTo>
                    <a:pt x="302" y="16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7" y="16"/>
                  </a:lnTo>
                  <a:lnTo>
                    <a:pt x="440" y="62"/>
                  </a:lnTo>
                  <a:lnTo>
                    <a:pt x="440" y="62"/>
                  </a:lnTo>
                  <a:lnTo>
                    <a:pt x="467" y="108"/>
                  </a:lnTo>
                  <a:lnTo>
                    <a:pt x="493" y="154"/>
                  </a:lnTo>
                  <a:lnTo>
                    <a:pt x="520" y="216"/>
                  </a:lnTo>
                  <a:lnTo>
                    <a:pt x="541" y="293"/>
                  </a:lnTo>
                  <a:lnTo>
                    <a:pt x="578" y="431"/>
                  </a:lnTo>
                  <a:lnTo>
                    <a:pt x="605" y="600"/>
                  </a:lnTo>
                  <a:lnTo>
                    <a:pt x="615" y="784"/>
                  </a:lnTo>
                  <a:lnTo>
                    <a:pt x="621" y="969"/>
                  </a:lnTo>
                  <a:lnTo>
                    <a:pt x="615" y="1061"/>
                  </a:lnTo>
                  <a:lnTo>
                    <a:pt x="610" y="1153"/>
                  </a:lnTo>
                  <a:lnTo>
                    <a:pt x="600" y="1245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2" y="1476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-2396025" y="-267315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7" y="0"/>
                  </a:moveTo>
                  <a:lnTo>
                    <a:pt x="255" y="16"/>
                  </a:lnTo>
                  <a:lnTo>
                    <a:pt x="223" y="46"/>
                  </a:lnTo>
                  <a:lnTo>
                    <a:pt x="165" y="123"/>
                  </a:lnTo>
                  <a:lnTo>
                    <a:pt x="112" y="215"/>
                  </a:lnTo>
                  <a:lnTo>
                    <a:pt x="69" y="338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30"/>
                  </a:lnTo>
                  <a:lnTo>
                    <a:pt x="0" y="922"/>
                  </a:lnTo>
                  <a:lnTo>
                    <a:pt x="0" y="1030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01" y="1583"/>
                  </a:lnTo>
                  <a:lnTo>
                    <a:pt x="128" y="1644"/>
                  </a:lnTo>
                  <a:lnTo>
                    <a:pt x="181" y="1736"/>
                  </a:lnTo>
                  <a:lnTo>
                    <a:pt x="239" y="1798"/>
                  </a:lnTo>
                  <a:lnTo>
                    <a:pt x="303" y="1828"/>
                  </a:lnTo>
                  <a:lnTo>
                    <a:pt x="366" y="1828"/>
                  </a:lnTo>
                  <a:lnTo>
                    <a:pt x="398" y="1813"/>
                  </a:lnTo>
                  <a:lnTo>
                    <a:pt x="430" y="1782"/>
                  </a:lnTo>
                  <a:lnTo>
                    <a:pt x="456" y="1752"/>
                  </a:lnTo>
                  <a:lnTo>
                    <a:pt x="488" y="1705"/>
                  </a:lnTo>
                  <a:lnTo>
                    <a:pt x="509" y="1659"/>
                  </a:lnTo>
                  <a:lnTo>
                    <a:pt x="541" y="1583"/>
                  </a:lnTo>
                  <a:lnTo>
                    <a:pt x="568" y="1490"/>
                  </a:lnTo>
                  <a:lnTo>
                    <a:pt x="594" y="1398"/>
                  </a:lnTo>
                  <a:lnTo>
                    <a:pt x="610" y="1291"/>
                  </a:lnTo>
                  <a:lnTo>
                    <a:pt x="626" y="1183"/>
                  </a:lnTo>
                  <a:lnTo>
                    <a:pt x="637" y="1060"/>
                  </a:lnTo>
                  <a:lnTo>
                    <a:pt x="637" y="937"/>
                  </a:lnTo>
                  <a:lnTo>
                    <a:pt x="637" y="830"/>
                  </a:lnTo>
                  <a:lnTo>
                    <a:pt x="631" y="722"/>
                  </a:lnTo>
                  <a:lnTo>
                    <a:pt x="621" y="645"/>
                  </a:lnTo>
                  <a:lnTo>
                    <a:pt x="600" y="476"/>
                  </a:lnTo>
                  <a:lnTo>
                    <a:pt x="563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09" y="3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-2396025" y="-267315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5"/>
                  </a:moveTo>
                  <a:lnTo>
                    <a:pt x="488" y="1705"/>
                  </a:lnTo>
                  <a:lnTo>
                    <a:pt x="456" y="1752"/>
                  </a:lnTo>
                  <a:lnTo>
                    <a:pt x="430" y="1782"/>
                  </a:lnTo>
                  <a:lnTo>
                    <a:pt x="398" y="1813"/>
                  </a:lnTo>
                  <a:lnTo>
                    <a:pt x="366" y="1828"/>
                  </a:lnTo>
                  <a:lnTo>
                    <a:pt x="303" y="1828"/>
                  </a:lnTo>
                  <a:lnTo>
                    <a:pt x="239" y="1798"/>
                  </a:lnTo>
                  <a:lnTo>
                    <a:pt x="181" y="1736"/>
                  </a:lnTo>
                  <a:lnTo>
                    <a:pt x="128" y="1644"/>
                  </a:lnTo>
                  <a:lnTo>
                    <a:pt x="101" y="1583"/>
                  </a:lnTo>
                  <a:lnTo>
                    <a:pt x="80" y="1521"/>
                  </a:lnTo>
                  <a:lnTo>
                    <a:pt x="59" y="1444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0" y="1030"/>
                  </a:lnTo>
                  <a:lnTo>
                    <a:pt x="0" y="1030"/>
                  </a:lnTo>
                  <a:lnTo>
                    <a:pt x="0" y="922"/>
                  </a:lnTo>
                  <a:lnTo>
                    <a:pt x="0" y="830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38"/>
                  </a:lnTo>
                  <a:lnTo>
                    <a:pt x="112" y="215"/>
                  </a:lnTo>
                  <a:lnTo>
                    <a:pt x="165" y="123"/>
                  </a:lnTo>
                  <a:lnTo>
                    <a:pt x="223" y="46"/>
                  </a:lnTo>
                  <a:lnTo>
                    <a:pt x="255" y="1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319" y="0"/>
                  </a:lnTo>
                  <a:lnTo>
                    <a:pt x="350" y="0"/>
                  </a:lnTo>
                  <a:lnTo>
                    <a:pt x="409" y="31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3" y="323"/>
                  </a:lnTo>
                  <a:lnTo>
                    <a:pt x="600" y="476"/>
                  </a:lnTo>
                  <a:lnTo>
                    <a:pt x="621" y="645"/>
                  </a:lnTo>
                  <a:lnTo>
                    <a:pt x="631" y="722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37"/>
                  </a:lnTo>
                  <a:lnTo>
                    <a:pt x="637" y="1060"/>
                  </a:lnTo>
                  <a:lnTo>
                    <a:pt x="626" y="1183"/>
                  </a:lnTo>
                  <a:lnTo>
                    <a:pt x="610" y="1291"/>
                  </a:lnTo>
                  <a:lnTo>
                    <a:pt x="594" y="1398"/>
                  </a:lnTo>
                  <a:lnTo>
                    <a:pt x="568" y="1490"/>
                  </a:lnTo>
                  <a:lnTo>
                    <a:pt x="541" y="1583"/>
                  </a:lnTo>
                  <a:lnTo>
                    <a:pt x="509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-2532625" y="-2224950"/>
              <a:ext cx="15825" cy="46125"/>
            </a:xfrm>
            <a:custGeom>
              <a:avLst/>
              <a:gdLst/>
              <a:ahLst/>
              <a:cxnLst/>
              <a:rect l="l" t="t" r="r" b="b"/>
              <a:pathLst>
                <a:path w="633" h="1845" extrusionOk="0">
                  <a:moveTo>
                    <a:pt x="293" y="1"/>
                  </a:moveTo>
                  <a:lnTo>
                    <a:pt x="255" y="16"/>
                  </a:lnTo>
                  <a:lnTo>
                    <a:pt x="213" y="47"/>
                  </a:lnTo>
                  <a:lnTo>
                    <a:pt x="176" y="93"/>
                  </a:lnTo>
                  <a:lnTo>
                    <a:pt x="144" y="154"/>
                  </a:lnTo>
                  <a:lnTo>
                    <a:pt x="118" y="216"/>
                  </a:lnTo>
                  <a:lnTo>
                    <a:pt x="91" y="277"/>
                  </a:lnTo>
                  <a:lnTo>
                    <a:pt x="54" y="416"/>
                  </a:lnTo>
                  <a:lnTo>
                    <a:pt x="22" y="569"/>
                  </a:lnTo>
                  <a:lnTo>
                    <a:pt x="6" y="738"/>
                  </a:lnTo>
                  <a:lnTo>
                    <a:pt x="1" y="922"/>
                  </a:lnTo>
                  <a:lnTo>
                    <a:pt x="6" y="1091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4" y="1429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4" y="1691"/>
                  </a:lnTo>
                  <a:lnTo>
                    <a:pt x="202" y="1783"/>
                  </a:lnTo>
                  <a:lnTo>
                    <a:pt x="261" y="1829"/>
                  </a:lnTo>
                  <a:lnTo>
                    <a:pt x="319" y="1844"/>
                  </a:lnTo>
                  <a:lnTo>
                    <a:pt x="383" y="1829"/>
                  </a:lnTo>
                  <a:lnTo>
                    <a:pt x="441" y="1767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26" y="1614"/>
                  </a:lnTo>
                  <a:lnTo>
                    <a:pt x="552" y="1537"/>
                  </a:lnTo>
                  <a:lnTo>
                    <a:pt x="579" y="1445"/>
                  </a:lnTo>
                  <a:lnTo>
                    <a:pt x="595" y="1353"/>
                  </a:lnTo>
                  <a:lnTo>
                    <a:pt x="611" y="1260"/>
                  </a:lnTo>
                  <a:lnTo>
                    <a:pt x="621" y="1168"/>
                  </a:lnTo>
                  <a:lnTo>
                    <a:pt x="627" y="1076"/>
                  </a:lnTo>
                  <a:lnTo>
                    <a:pt x="632" y="984"/>
                  </a:lnTo>
                  <a:lnTo>
                    <a:pt x="627" y="800"/>
                  </a:lnTo>
                  <a:lnTo>
                    <a:pt x="616" y="631"/>
                  </a:lnTo>
                  <a:lnTo>
                    <a:pt x="590" y="462"/>
                  </a:lnTo>
                  <a:lnTo>
                    <a:pt x="552" y="308"/>
                  </a:lnTo>
                  <a:lnTo>
                    <a:pt x="531" y="247"/>
                  </a:lnTo>
                  <a:lnTo>
                    <a:pt x="510" y="185"/>
                  </a:lnTo>
                  <a:lnTo>
                    <a:pt x="484" y="124"/>
                  </a:lnTo>
                  <a:lnTo>
                    <a:pt x="452" y="78"/>
                  </a:lnTo>
                  <a:lnTo>
                    <a:pt x="415" y="31"/>
                  </a:lnTo>
                  <a:lnTo>
                    <a:pt x="372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-2532625" y="-2224950"/>
              <a:ext cx="15825" cy="46125"/>
            </a:xfrm>
            <a:custGeom>
              <a:avLst/>
              <a:gdLst/>
              <a:ahLst/>
              <a:cxnLst/>
              <a:rect l="l" t="t" r="r" b="b"/>
              <a:pathLst>
                <a:path w="633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7"/>
                  </a:lnTo>
                  <a:lnTo>
                    <a:pt x="383" y="1829"/>
                  </a:lnTo>
                  <a:lnTo>
                    <a:pt x="319" y="1844"/>
                  </a:lnTo>
                  <a:lnTo>
                    <a:pt x="261" y="1829"/>
                  </a:lnTo>
                  <a:lnTo>
                    <a:pt x="202" y="1783"/>
                  </a:lnTo>
                  <a:lnTo>
                    <a:pt x="144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4" y="1429"/>
                  </a:lnTo>
                  <a:lnTo>
                    <a:pt x="54" y="1429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1"/>
                  </a:lnTo>
                  <a:lnTo>
                    <a:pt x="1" y="922"/>
                  </a:lnTo>
                  <a:lnTo>
                    <a:pt x="6" y="738"/>
                  </a:lnTo>
                  <a:lnTo>
                    <a:pt x="22" y="569"/>
                  </a:lnTo>
                  <a:lnTo>
                    <a:pt x="54" y="416"/>
                  </a:lnTo>
                  <a:lnTo>
                    <a:pt x="91" y="277"/>
                  </a:lnTo>
                  <a:lnTo>
                    <a:pt x="118" y="216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76" y="93"/>
                  </a:lnTo>
                  <a:lnTo>
                    <a:pt x="213" y="47"/>
                  </a:lnTo>
                  <a:lnTo>
                    <a:pt x="255" y="16"/>
                  </a:lnTo>
                  <a:lnTo>
                    <a:pt x="293" y="1"/>
                  </a:lnTo>
                  <a:lnTo>
                    <a:pt x="335" y="1"/>
                  </a:lnTo>
                  <a:lnTo>
                    <a:pt x="372" y="16"/>
                  </a:lnTo>
                  <a:lnTo>
                    <a:pt x="415" y="31"/>
                  </a:lnTo>
                  <a:lnTo>
                    <a:pt x="452" y="78"/>
                  </a:lnTo>
                  <a:lnTo>
                    <a:pt x="452" y="78"/>
                  </a:lnTo>
                  <a:lnTo>
                    <a:pt x="484" y="124"/>
                  </a:lnTo>
                  <a:lnTo>
                    <a:pt x="510" y="185"/>
                  </a:lnTo>
                  <a:lnTo>
                    <a:pt x="531" y="247"/>
                  </a:lnTo>
                  <a:lnTo>
                    <a:pt x="552" y="308"/>
                  </a:lnTo>
                  <a:lnTo>
                    <a:pt x="590" y="462"/>
                  </a:lnTo>
                  <a:lnTo>
                    <a:pt x="616" y="631"/>
                  </a:lnTo>
                  <a:lnTo>
                    <a:pt x="627" y="800"/>
                  </a:lnTo>
                  <a:lnTo>
                    <a:pt x="632" y="984"/>
                  </a:lnTo>
                  <a:lnTo>
                    <a:pt x="627" y="1076"/>
                  </a:lnTo>
                  <a:lnTo>
                    <a:pt x="621" y="1168"/>
                  </a:lnTo>
                  <a:lnTo>
                    <a:pt x="611" y="1260"/>
                  </a:lnTo>
                  <a:lnTo>
                    <a:pt x="595" y="1353"/>
                  </a:lnTo>
                  <a:lnTo>
                    <a:pt x="595" y="1353"/>
                  </a:lnTo>
                  <a:lnTo>
                    <a:pt x="579" y="1445"/>
                  </a:lnTo>
                  <a:lnTo>
                    <a:pt x="552" y="1537"/>
                  </a:lnTo>
                  <a:lnTo>
                    <a:pt x="526" y="1614"/>
                  </a:lnTo>
                  <a:lnTo>
                    <a:pt x="499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-1972875" y="-3717075"/>
              <a:ext cx="535475" cy="288075"/>
            </a:xfrm>
            <a:custGeom>
              <a:avLst/>
              <a:gdLst/>
              <a:ahLst/>
              <a:cxnLst/>
              <a:rect l="l" t="t" r="r" b="b"/>
              <a:pathLst>
                <a:path w="21419" h="11523" extrusionOk="0">
                  <a:moveTo>
                    <a:pt x="19976" y="1"/>
                  </a:moveTo>
                  <a:lnTo>
                    <a:pt x="19605" y="16"/>
                  </a:lnTo>
                  <a:lnTo>
                    <a:pt x="19196" y="62"/>
                  </a:lnTo>
                  <a:lnTo>
                    <a:pt x="18751" y="124"/>
                  </a:lnTo>
                  <a:lnTo>
                    <a:pt x="18273" y="201"/>
                  </a:lnTo>
                  <a:lnTo>
                    <a:pt x="17764" y="308"/>
                  </a:lnTo>
                  <a:lnTo>
                    <a:pt x="17223" y="446"/>
                  </a:lnTo>
                  <a:lnTo>
                    <a:pt x="16656" y="585"/>
                  </a:lnTo>
                  <a:lnTo>
                    <a:pt x="16062" y="769"/>
                  </a:lnTo>
                  <a:lnTo>
                    <a:pt x="15441" y="969"/>
                  </a:lnTo>
                  <a:lnTo>
                    <a:pt x="14799" y="1184"/>
                  </a:lnTo>
                  <a:lnTo>
                    <a:pt x="14136" y="1430"/>
                  </a:lnTo>
                  <a:lnTo>
                    <a:pt x="13452" y="1691"/>
                  </a:lnTo>
                  <a:lnTo>
                    <a:pt x="12746" y="1967"/>
                  </a:lnTo>
                  <a:lnTo>
                    <a:pt x="12030" y="2275"/>
                  </a:lnTo>
                  <a:lnTo>
                    <a:pt x="11298" y="2597"/>
                  </a:lnTo>
                  <a:lnTo>
                    <a:pt x="10550" y="2935"/>
                  </a:lnTo>
                  <a:lnTo>
                    <a:pt x="9458" y="3473"/>
                  </a:lnTo>
                  <a:lnTo>
                    <a:pt x="8397" y="4011"/>
                  </a:lnTo>
                  <a:lnTo>
                    <a:pt x="7373" y="4564"/>
                  </a:lnTo>
                  <a:lnTo>
                    <a:pt x="6397" y="5117"/>
                  </a:lnTo>
                  <a:lnTo>
                    <a:pt x="5469" y="5670"/>
                  </a:lnTo>
                  <a:lnTo>
                    <a:pt x="4594" y="6223"/>
                  </a:lnTo>
                  <a:lnTo>
                    <a:pt x="3777" y="6776"/>
                  </a:lnTo>
                  <a:lnTo>
                    <a:pt x="3029" y="7314"/>
                  </a:lnTo>
                  <a:lnTo>
                    <a:pt x="2679" y="7590"/>
                  </a:lnTo>
                  <a:lnTo>
                    <a:pt x="2350" y="7851"/>
                  </a:lnTo>
                  <a:lnTo>
                    <a:pt x="2037" y="8097"/>
                  </a:lnTo>
                  <a:lnTo>
                    <a:pt x="1745" y="8358"/>
                  </a:lnTo>
                  <a:lnTo>
                    <a:pt x="1469" y="8604"/>
                  </a:lnTo>
                  <a:lnTo>
                    <a:pt x="1220" y="8834"/>
                  </a:lnTo>
                  <a:lnTo>
                    <a:pt x="992" y="9065"/>
                  </a:lnTo>
                  <a:lnTo>
                    <a:pt x="780" y="9295"/>
                  </a:lnTo>
                  <a:lnTo>
                    <a:pt x="600" y="9510"/>
                  </a:lnTo>
                  <a:lnTo>
                    <a:pt x="435" y="9726"/>
                  </a:lnTo>
                  <a:lnTo>
                    <a:pt x="297" y="9925"/>
                  </a:lnTo>
                  <a:lnTo>
                    <a:pt x="186" y="10125"/>
                  </a:lnTo>
                  <a:lnTo>
                    <a:pt x="101" y="10309"/>
                  </a:lnTo>
                  <a:lnTo>
                    <a:pt x="69" y="10386"/>
                  </a:lnTo>
                  <a:lnTo>
                    <a:pt x="37" y="10478"/>
                  </a:lnTo>
                  <a:lnTo>
                    <a:pt x="21" y="10555"/>
                  </a:lnTo>
                  <a:lnTo>
                    <a:pt x="6" y="10647"/>
                  </a:lnTo>
                  <a:lnTo>
                    <a:pt x="0" y="10724"/>
                  </a:lnTo>
                  <a:lnTo>
                    <a:pt x="0" y="10786"/>
                  </a:lnTo>
                  <a:lnTo>
                    <a:pt x="11" y="10878"/>
                  </a:lnTo>
                  <a:lnTo>
                    <a:pt x="32" y="10970"/>
                  </a:lnTo>
                  <a:lnTo>
                    <a:pt x="69" y="11047"/>
                  </a:lnTo>
                  <a:lnTo>
                    <a:pt x="112" y="11124"/>
                  </a:lnTo>
                  <a:lnTo>
                    <a:pt x="165" y="11185"/>
                  </a:lnTo>
                  <a:lnTo>
                    <a:pt x="234" y="11246"/>
                  </a:lnTo>
                  <a:lnTo>
                    <a:pt x="308" y="11293"/>
                  </a:lnTo>
                  <a:lnTo>
                    <a:pt x="393" y="11354"/>
                  </a:lnTo>
                  <a:lnTo>
                    <a:pt x="488" y="11385"/>
                  </a:lnTo>
                  <a:lnTo>
                    <a:pt x="594" y="11431"/>
                  </a:lnTo>
                  <a:lnTo>
                    <a:pt x="838" y="11477"/>
                  </a:lnTo>
                  <a:lnTo>
                    <a:pt x="1114" y="11523"/>
                  </a:lnTo>
                  <a:lnTo>
                    <a:pt x="1798" y="11523"/>
                  </a:lnTo>
                  <a:lnTo>
                    <a:pt x="2207" y="11477"/>
                  </a:lnTo>
                  <a:lnTo>
                    <a:pt x="2652" y="11415"/>
                  </a:lnTo>
                  <a:lnTo>
                    <a:pt x="3130" y="11339"/>
                  </a:lnTo>
                  <a:lnTo>
                    <a:pt x="3639" y="11216"/>
                  </a:lnTo>
                  <a:lnTo>
                    <a:pt x="4180" y="11093"/>
                  </a:lnTo>
                  <a:lnTo>
                    <a:pt x="4748" y="10939"/>
                  </a:lnTo>
                  <a:lnTo>
                    <a:pt x="5342" y="10755"/>
                  </a:lnTo>
                  <a:lnTo>
                    <a:pt x="5962" y="10555"/>
                  </a:lnTo>
                  <a:lnTo>
                    <a:pt x="6609" y="10340"/>
                  </a:lnTo>
                  <a:lnTo>
                    <a:pt x="7272" y="10094"/>
                  </a:lnTo>
                  <a:lnTo>
                    <a:pt x="7962" y="9833"/>
                  </a:lnTo>
                  <a:lnTo>
                    <a:pt x="8662" y="9541"/>
                  </a:lnTo>
                  <a:lnTo>
                    <a:pt x="9383" y="9234"/>
                  </a:lnTo>
                  <a:lnTo>
                    <a:pt x="10121" y="8911"/>
                  </a:lnTo>
                  <a:lnTo>
                    <a:pt x="10869" y="8573"/>
                  </a:lnTo>
                  <a:lnTo>
                    <a:pt x="11967" y="8036"/>
                  </a:lnTo>
                  <a:lnTo>
                    <a:pt x="13028" y="7498"/>
                  </a:lnTo>
                  <a:lnTo>
                    <a:pt x="14046" y="6945"/>
                  </a:lnTo>
                  <a:lnTo>
                    <a:pt x="15027" y="6392"/>
                  </a:lnTo>
                  <a:lnTo>
                    <a:pt x="15955" y="5839"/>
                  </a:lnTo>
                  <a:lnTo>
                    <a:pt x="16831" y="5286"/>
                  </a:lnTo>
                  <a:lnTo>
                    <a:pt x="17648" y="4733"/>
                  </a:lnTo>
                  <a:lnTo>
                    <a:pt x="18395" y="4195"/>
                  </a:lnTo>
                  <a:lnTo>
                    <a:pt x="18746" y="3934"/>
                  </a:lnTo>
                  <a:lnTo>
                    <a:pt x="19074" y="3673"/>
                  </a:lnTo>
                  <a:lnTo>
                    <a:pt x="19387" y="3411"/>
                  </a:lnTo>
                  <a:lnTo>
                    <a:pt x="19679" y="3166"/>
                  </a:lnTo>
                  <a:lnTo>
                    <a:pt x="19950" y="2920"/>
                  </a:lnTo>
                  <a:lnTo>
                    <a:pt x="20204" y="2674"/>
                  </a:lnTo>
                  <a:lnTo>
                    <a:pt x="20432" y="2444"/>
                  </a:lnTo>
                  <a:lnTo>
                    <a:pt x="20639" y="2228"/>
                  </a:lnTo>
                  <a:lnTo>
                    <a:pt x="20825" y="1998"/>
                  </a:lnTo>
                  <a:lnTo>
                    <a:pt x="20984" y="1798"/>
                  </a:lnTo>
                  <a:lnTo>
                    <a:pt x="21122" y="1599"/>
                  </a:lnTo>
                  <a:lnTo>
                    <a:pt x="21233" y="1399"/>
                  </a:lnTo>
                  <a:lnTo>
                    <a:pt x="21318" y="1214"/>
                  </a:lnTo>
                  <a:lnTo>
                    <a:pt x="21355" y="1138"/>
                  </a:lnTo>
                  <a:lnTo>
                    <a:pt x="21382" y="1046"/>
                  </a:lnTo>
                  <a:lnTo>
                    <a:pt x="21403" y="969"/>
                  </a:lnTo>
                  <a:lnTo>
                    <a:pt x="21414" y="892"/>
                  </a:lnTo>
                  <a:lnTo>
                    <a:pt x="21419" y="815"/>
                  </a:lnTo>
                  <a:lnTo>
                    <a:pt x="21419" y="738"/>
                  </a:lnTo>
                  <a:lnTo>
                    <a:pt x="21408" y="646"/>
                  </a:lnTo>
                  <a:lnTo>
                    <a:pt x="21387" y="569"/>
                  </a:lnTo>
                  <a:lnTo>
                    <a:pt x="21355" y="492"/>
                  </a:lnTo>
                  <a:lnTo>
                    <a:pt x="21307" y="416"/>
                  </a:lnTo>
                  <a:lnTo>
                    <a:pt x="21254" y="354"/>
                  </a:lnTo>
                  <a:lnTo>
                    <a:pt x="21185" y="293"/>
                  </a:lnTo>
                  <a:lnTo>
                    <a:pt x="21111" y="231"/>
                  </a:lnTo>
                  <a:lnTo>
                    <a:pt x="21026" y="185"/>
                  </a:lnTo>
                  <a:lnTo>
                    <a:pt x="20926" y="139"/>
                  </a:lnTo>
                  <a:lnTo>
                    <a:pt x="20820" y="108"/>
                  </a:lnTo>
                  <a:lnTo>
                    <a:pt x="20576" y="47"/>
                  </a:lnTo>
                  <a:lnTo>
                    <a:pt x="20294" y="16"/>
                  </a:lnTo>
                  <a:lnTo>
                    <a:pt x="19976" y="1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-1972875" y="-3717075"/>
              <a:ext cx="535475" cy="288075"/>
            </a:xfrm>
            <a:custGeom>
              <a:avLst/>
              <a:gdLst/>
              <a:ahLst/>
              <a:cxnLst/>
              <a:rect l="l" t="t" r="r" b="b"/>
              <a:pathLst>
                <a:path w="21419" h="11523" fill="none" extrusionOk="0">
                  <a:moveTo>
                    <a:pt x="1427" y="11523"/>
                  </a:moveTo>
                  <a:lnTo>
                    <a:pt x="1427" y="11523"/>
                  </a:lnTo>
                  <a:lnTo>
                    <a:pt x="1798" y="11523"/>
                  </a:lnTo>
                  <a:lnTo>
                    <a:pt x="2207" y="11477"/>
                  </a:lnTo>
                  <a:lnTo>
                    <a:pt x="2652" y="11415"/>
                  </a:lnTo>
                  <a:lnTo>
                    <a:pt x="3130" y="11339"/>
                  </a:lnTo>
                  <a:lnTo>
                    <a:pt x="3639" y="11216"/>
                  </a:lnTo>
                  <a:lnTo>
                    <a:pt x="4180" y="11093"/>
                  </a:lnTo>
                  <a:lnTo>
                    <a:pt x="4748" y="10939"/>
                  </a:lnTo>
                  <a:lnTo>
                    <a:pt x="5342" y="10755"/>
                  </a:lnTo>
                  <a:lnTo>
                    <a:pt x="5962" y="10555"/>
                  </a:lnTo>
                  <a:lnTo>
                    <a:pt x="6609" y="10340"/>
                  </a:lnTo>
                  <a:lnTo>
                    <a:pt x="7272" y="10094"/>
                  </a:lnTo>
                  <a:lnTo>
                    <a:pt x="7962" y="9833"/>
                  </a:lnTo>
                  <a:lnTo>
                    <a:pt x="8662" y="9541"/>
                  </a:lnTo>
                  <a:lnTo>
                    <a:pt x="9383" y="9234"/>
                  </a:lnTo>
                  <a:lnTo>
                    <a:pt x="10121" y="8911"/>
                  </a:lnTo>
                  <a:lnTo>
                    <a:pt x="10869" y="8573"/>
                  </a:lnTo>
                  <a:lnTo>
                    <a:pt x="10869" y="8573"/>
                  </a:lnTo>
                  <a:lnTo>
                    <a:pt x="11967" y="8036"/>
                  </a:lnTo>
                  <a:lnTo>
                    <a:pt x="13028" y="7498"/>
                  </a:lnTo>
                  <a:lnTo>
                    <a:pt x="14046" y="6945"/>
                  </a:lnTo>
                  <a:lnTo>
                    <a:pt x="15027" y="6392"/>
                  </a:lnTo>
                  <a:lnTo>
                    <a:pt x="15955" y="5839"/>
                  </a:lnTo>
                  <a:lnTo>
                    <a:pt x="16831" y="5286"/>
                  </a:lnTo>
                  <a:lnTo>
                    <a:pt x="17648" y="4733"/>
                  </a:lnTo>
                  <a:lnTo>
                    <a:pt x="18395" y="4195"/>
                  </a:lnTo>
                  <a:lnTo>
                    <a:pt x="18746" y="3934"/>
                  </a:lnTo>
                  <a:lnTo>
                    <a:pt x="19074" y="3673"/>
                  </a:lnTo>
                  <a:lnTo>
                    <a:pt x="19387" y="3411"/>
                  </a:lnTo>
                  <a:lnTo>
                    <a:pt x="19679" y="3166"/>
                  </a:lnTo>
                  <a:lnTo>
                    <a:pt x="19950" y="2920"/>
                  </a:lnTo>
                  <a:lnTo>
                    <a:pt x="20204" y="2674"/>
                  </a:lnTo>
                  <a:lnTo>
                    <a:pt x="20432" y="2444"/>
                  </a:lnTo>
                  <a:lnTo>
                    <a:pt x="20639" y="2228"/>
                  </a:lnTo>
                  <a:lnTo>
                    <a:pt x="20825" y="1998"/>
                  </a:lnTo>
                  <a:lnTo>
                    <a:pt x="20984" y="1798"/>
                  </a:lnTo>
                  <a:lnTo>
                    <a:pt x="21122" y="1599"/>
                  </a:lnTo>
                  <a:lnTo>
                    <a:pt x="21233" y="1399"/>
                  </a:lnTo>
                  <a:lnTo>
                    <a:pt x="21318" y="1214"/>
                  </a:lnTo>
                  <a:lnTo>
                    <a:pt x="21355" y="1138"/>
                  </a:lnTo>
                  <a:lnTo>
                    <a:pt x="21382" y="1046"/>
                  </a:lnTo>
                  <a:lnTo>
                    <a:pt x="21403" y="969"/>
                  </a:lnTo>
                  <a:lnTo>
                    <a:pt x="21414" y="892"/>
                  </a:lnTo>
                  <a:lnTo>
                    <a:pt x="21419" y="815"/>
                  </a:lnTo>
                  <a:lnTo>
                    <a:pt x="21419" y="738"/>
                  </a:lnTo>
                  <a:lnTo>
                    <a:pt x="21419" y="738"/>
                  </a:lnTo>
                  <a:lnTo>
                    <a:pt x="21408" y="646"/>
                  </a:lnTo>
                  <a:lnTo>
                    <a:pt x="21387" y="569"/>
                  </a:lnTo>
                  <a:lnTo>
                    <a:pt x="21355" y="492"/>
                  </a:lnTo>
                  <a:lnTo>
                    <a:pt x="21307" y="416"/>
                  </a:lnTo>
                  <a:lnTo>
                    <a:pt x="21254" y="354"/>
                  </a:lnTo>
                  <a:lnTo>
                    <a:pt x="21185" y="293"/>
                  </a:lnTo>
                  <a:lnTo>
                    <a:pt x="21111" y="231"/>
                  </a:lnTo>
                  <a:lnTo>
                    <a:pt x="21026" y="185"/>
                  </a:lnTo>
                  <a:lnTo>
                    <a:pt x="20926" y="139"/>
                  </a:lnTo>
                  <a:lnTo>
                    <a:pt x="20820" y="108"/>
                  </a:lnTo>
                  <a:lnTo>
                    <a:pt x="20576" y="47"/>
                  </a:lnTo>
                  <a:lnTo>
                    <a:pt x="20294" y="16"/>
                  </a:lnTo>
                  <a:lnTo>
                    <a:pt x="19976" y="1"/>
                  </a:lnTo>
                  <a:lnTo>
                    <a:pt x="19976" y="1"/>
                  </a:lnTo>
                  <a:lnTo>
                    <a:pt x="19605" y="16"/>
                  </a:lnTo>
                  <a:lnTo>
                    <a:pt x="19196" y="62"/>
                  </a:lnTo>
                  <a:lnTo>
                    <a:pt x="18751" y="124"/>
                  </a:lnTo>
                  <a:lnTo>
                    <a:pt x="18273" y="201"/>
                  </a:lnTo>
                  <a:lnTo>
                    <a:pt x="17764" y="308"/>
                  </a:lnTo>
                  <a:lnTo>
                    <a:pt x="17223" y="446"/>
                  </a:lnTo>
                  <a:lnTo>
                    <a:pt x="16656" y="585"/>
                  </a:lnTo>
                  <a:lnTo>
                    <a:pt x="16062" y="769"/>
                  </a:lnTo>
                  <a:lnTo>
                    <a:pt x="15441" y="969"/>
                  </a:lnTo>
                  <a:lnTo>
                    <a:pt x="14799" y="1184"/>
                  </a:lnTo>
                  <a:lnTo>
                    <a:pt x="14136" y="1430"/>
                  </a:lnTo>
                  <a:lnTo>
                    <a:pt x="13452" y="1691"/>
                  </a:lnTo>
                  <a:lnTo>
                    <a:pt x="12746" y="1967"/>
                  </a:lnTo>
                  <a:lnTo>
                    <a:pt x="12030" y="2275"/>
                  </a:lnTo>
                  <a:lnTo>
                    <a:pt x="11298" y="2597"/>
                  </a:lnTo>
                  <a:lnTo>
                    <a:pt x="10550" y="2935"/>
                  </a:lnTo>
                  <a:lnTo>
                    <a:pt x="10550" y="2935"/>
                  </a:lnTo>
                  <a:lnTo>
                    <a:pt x="9458" y="3473"/>
                  </a:lnTo>
                  <a:lnTo>
                    <a:pt x="8397" y="4011"/>
                  </a:lnTo>
                  <a:lnTo>
                    <a:pt x="7373" y="4564"/>
                  </a:lnTo>
                  <a:lnTo>
                    <a:pt x="6397" y="5117"/>
                  </a:lnTo>
                  <a:lnTo>
                    <a:pt x="5469" y="5670"/>
                  </a:lnTo>
                  <a:lnTo>
                    <a:pt x="4594" y="6223"/>
                  </a:lnTo>
                  <a:lnTo>
                    <a:pt x="3777" y="6776"/>
                  </a:lnTo>
                  <a:lnTo>
                    <a:pt x="3029" y="7314"/>
                  </a:lnTo>
                  <a:lnTo>
                    <a:pt x="2679" y="7590"/>
                  </a:lnTo>
                  <a:lnTo>
                    <a:pt x="2350" y="7851"/>
                  </a:lnTo>
                  <a:lnTo>
                    <a:pt x="2037" y="8097"/>
                  </a:lnTo>
                  <a:lnTo>
                    <a:pt x="1745" y="8358"/>
                  </a:lnTo>
                  <a:lnTo>
                    <a:pt x="1469" y="8604"/>
                  </a:lnTo>
                  <a:lnTo>
                    <a:pt x="1220" y="8834"/>
                  </a:lnTo>
                  <a:lnTo>
                    <a:pt x="992" y="9065"/>
                  </a:lnTo>
                  <a:lnTo>
                    <a:pt x="780" y="9295"/>
                  </a:lnTo>
                  <a:lnTo>
                    <a:pt x="600" y="9510"/>
                  </a:lnTo>
                  <a:lnTo>
                    <a:pt x="435" y="9726"/>
                  </a:lnTo>
                  <a:lnTo>
                    <a:pt x="297" y="9925"/>
                  </a:lnTo>
                  <a:lnTo>
                    <a:pt x="186" y="10125"/>
                  </a:lnTo>
                  <a:lnTo>
                    <a:pt x="101" y="10309"/>
                  </a:lnTo>
                  <a:lnTo>
                    <a:pt x="69" y="10386"/>
                  </a:lnTo>
                  <a:lnTo>
                    <a:pt x="37" y="10478"/>
                  </a:lnTo>
                  <a:lnTo>
                    <a:pt x="21" y="10555"/>
                  </a:lnTo>
                  <a:lnTo>
                    <a:pt x="6" y="10647"/>
                  </a:lnTo>
                  <a:lnTo>
                    <a:pt x="0" y="10724"/>
                  </a:lnTo>
                  <a:lnTo>
                    <a:pt x="0" y="10786"/>
                  </a:lnTo>
                  <a:lnTo>
                    <a:pt x="0" y="10786"/>
                  </a:lnTo>
                  <a:lnTo>
                    <a:pt x="11" y="10878"/>
                  </a:lnTo>
                  <a:lnTo>
                    <a:pt x="32" y="10970"/>
                  </a:lnTo>
                  <a:lnTo>
                    <a:pt x="69" y="11047"/>
                  </a:lnTo>
                  <a:lnTo>
                    <a:pt x="112" y="11124"/>
                  </a:lnTo>
                  <a:lnTo>
                    <a:pt x="165" y="11185"/>
                  </a:lnTo>
                  <a:lnTo>
                    <a:pt x="234" y="11246"/>
                  </a:lnTo>
                  <a:lnTo>
                    <a:pt x="308" y="11293"/>
                  </a:lnTo>
                  <a:lnTo>
                    <a:pt x="393" y="11354"/>
                  </a:lnTo>
                  <a:lnTo>
                    <a:pt x="488" y="11385"/>
                  </a:lnTo>
                  <a:lnTo>
                    <a:pt x="594" y="11431"/>
                  </a:lnTo>
                  <a:lnTo>
                    <a:pt x="838" y="11477"/>
                  </a:lnTo>
                  <a:lnTo>
                    <a:pt x="1114" y="11523"/>
                  </a:lnTo>
                  <a:lnTo>
                    <a:pt x="1427" y="115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-1590575" y="-409385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extrusionOk="0">
                  <a:moveTo>
                    <a:pt x="297" y="1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1" y="93"/>
                  </a:lnTo>
                  <a:lnTo>
                    <a:pt x="144" y="154"/>
                  </a:lnTo>
                  <a:lnTo>
                    <a:pt x="117" y="216"/>
                  </a:lnTo>
                  <a:lnTo>
                    <a:pt x="91" y="277"/>
                  </a:lnTo>
                  <a:lnTo>
                    <a:pt x="53" y="416"/>
                  </a:lnTo>
                  <a:lnTo>
                    <a:pt x="27" y="569"/>
                  </a:lnTo>
                  <a:lnTo>
                    <a:pt x="6" y="738"/>
                  </a:lnTo>
                  <a:lnTo>
                    <a:pt x="0" y="923"/>
                  </a:lnTo>
                  <a:lnTo>
                    <a:pt x="6" y="1092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9" y="1430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9" y="1691"/>
                  </a:lnTo>
                  <a:lnTo>
                    <a:pt x="202" y="1783"/>
                  </a:lnTo>
                  <a:lnTo>
                    <a:pt x="260" y="1829"/>
                  </a:lnTo>
                  <a:lnTo>
                    <a:pt x="324" y="1844"/>
                  </a:lnTo>
                  <a:lnTo>
                    <a:pt x="382" y="1829"/>
                  </a:lnTo>
                  <a:lnTo>
                    <a:pt x="441" y="1768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31" y="1614"/>
                  </a:lnTo>
                  <a:lnTo>
                    <a:pt x="557" y="1537"/>
                  </a:lnTo>
                  <a:lnTo>
                    <a:pt x="579" y="1445"/>
                  </a:lnTo>
                  <a:lnTo>
                    <a:pt x="600" y="1353"/>
                  </a:lnTo>
                  <a:lnTo>
                    <a:pt x="610" y="1261"/>
                  </a:lnTo>
                  <a:lnTo>
                    <a:pt x="621" y="1168"/>
                  </a:lnTo>
                  <a:lnTo>
                    <a:pt x="626" y="1076"/>
                  </a:lnTo>
                  <a:lnTo>
                    <a:pt x="632" y="984"/>
                  </a:lnTo>
                  <a:lnTo>
                    <a:pt x="632" y="800"/>
                  </a:lnTo>
                  <a:lnTo>
                    <a:pt x="616" y="631"/>
                  </a:lnTo>
                  <a:lnTo>
                    <a:pt x="589" y="462"/>
                  </a:lnTo>
                  <a:lnTo>
                    <a:pt x="557" y="308"/>
                  </a:lnTo>
                  <a:lnTo>
                    <a:pt x="536" y="247"/>
                  </a:lnTo>
                  <a:lnTo>
                    <a:pt x="510" y="185"/>
                  </a:lnTo>
                  <a:lnTo>
                    <a:pt x="483" y="124"/>
                  </a:lnTo>
                  <a:lnTo>
                    <a:pt x="457" y="78"/>
                  </a:lnTo>
                  <a:lnTo>
                    <a:pt x="414" y="32"/>
                  </a:lnTo>
                  <a:lnTo>
                    <a:pt x="377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-1590575" y="-409385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8"/>
                  </a:lnTo>
                  <a:lnTo>
                    <a:pt x="382" y="1829"/>
                  </a:lnTo>
                  <a:lnTo>
                    <a:pt x="324" y="1844"/>
                  </a:lnTo>
                  <a:lnTo>
                    <a:pt x="260" y="1829"/>
                  </a:lnTo>
                  <a:lnTo>
                    <a:pt x="202" y="1783"/>
                  </a:lnTo>
                  <a:lnTo>
                    <a:pt x="149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9" y="1430"/>
                  </a:lnTo>
                  <a:lnTo>
                    <a:pt x="59" y="1430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2"/>
                  </a:lnTo>
                  <a:lnTo>
                    <a:pt x="0" y="923"/>
                  </a:lnTo>
                  <a:lnTo>
                    <a:pt x="6" y="738"/>
                  </a:lnTo>
                  <a:lnTo>
                    <a:pt x="27" y="569"/>
                  </a:lnTo>
                  <a:lnTo>
                    <a:pt x="53" y="416"/>
                  </a:lnTo>
                  <a:lnTo>
                    <a:pt x="91" y="277"/>
                  </a:lnTo>
                  <a:lnTo>
                    <a:pt x="117" y="216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81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7" y="1"/>
                  </a:lnTo>
                  <a:lnTo>
                    <a:pt x="335" y="1"/>
                  </a:lnTo>
                  <a:lnTo>
                    <a:pt x="377" y="16"/>
                  </a:lnTo>
                  <a:lnTo>
                    <a:pt x="414" y="32"/>
                  </a:lnTo>
                  <a:lnTo>
                    <a:pt x="457" y="78"/>
                  </a:lnTo>
                  <a:lnTo>
                    <a:pt x="457" y="78"/>
                  </a:lnTo>
                  <a:lnTo>
                    <a:pt x="483" y="124"/>
                  </a:lnTo>
                  <a:lnTo>
                    <a:pt x="510" y="185"/>
                  </a:lnTo>
                  <a:lnTo>
                    <a:pt x="536" y="247"/>
                  </a:lnTo>
                  <a:lnTo>
                    <a:pt x="557" y="308"/>
                  </a:lnTo>
                  <a:lnTo>
                    <a:pt x="589" y="462"/>
                  </a:lnTo>
                  <a:lnTo>
                    <a:pt x="616" y="631"/>
                  </a:lnTo>
                  <a:lnTo>
                    <a:pt x="632" y="800"/>
                  </a:lnTo>
                  <a:lnTo>
                    <a:pt x="632" y="984"/>
                  </a:lnTo>
                  <a:lnTo>
                    <a:pt x="626" y="1076"/>
                  </a:lnTo>
                  <a:lnTo>
                    <a:pt x="621" y="1168"/>
                  </a:lnTo>
                  <a:lnTo>
                    <a:pt x="610" y="1261"/>
                  </a:lnTo>
                  <a:lnTo>
                    <a:pt x="600" y="1353"/>
                  </a:lnTo>
                  <a:lnTo>
                    <a:pt x="600" y="1353"/>
                  </a:lnTo>
                  <a:lnTo>
                    <a:pt x="579" y="1445"/>
                  </a:lnTo>
                  <a:lnTo>
                    <a:pt x="557" y="1537"/>
                  </a:lnTo>
                  <a:lnTo>
                    <a:pt x="531" y="1614"/>
                  </a:lnTo>
                  <a:lnTo>
                    <a:pt x="499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-1433975" y="-5070150"/>
              <a:ext cx="280750" cy="1539775"/>
            </a:xfrm>
            <a:custGeom>
              <a:avLst/>
              <a:gdLst/>
              <a:ahLst/>
              <a:cxnLst/>
              <a:rect l="l" t="t" r="r" b="b"/>
              <a:pathLst>
                <a:path w="11230" h="61591" extrusionOk="0">
                  <a:moveTo>
                    <a:pt x="8525" y="0"/>
                  </a:moveTo>
                  <a:lnTo>
                    <a:pt x="8387" y="169"/>
                  </a:lnTo>
                  <a:lnTo>
                    <a:pt x="8249" y="354"/>
                  </a:lnTo>
                  <a:lnTo>
                    <a:pt x="7963" y="753"/>
                  </a:lnTo>
                  <a:lnTo>
                    <a:pt x="7676" y="1199"/>
                  </a:lnTo>
                  <a:lnTo>
                    <a:pt x="7379" y="1706"/>
                  </a:lnTo>
                  <a:lnTo>
                    <a:pt x="7082" y="2243"/>
                  </a:lnTo>
                  <a:lnTo>
                    <a:pt x="6780" y="2842"/>
                  </a:lnTo>
                  <a:lnTo>
                    <a:pt x="6472" y="3457"/>
                  </a:lnTo>
                  <a:lnTo>
                    <a:pt x="6164" y="4118"/>
                  </a:lnTo>
                  <a:lnTo>
                    <a:pt x="5851" y="4824"/>
                  </a:lnTo>
                  <a:lnTo>
                    <a:pt x="5544" y="5546"/>
                  </a:lnTo>
                  <a:lnTo>
                    <a:pt x="5236" y="6314"/>
                  </a:lnTo>
                  <a:lnTo>
                    <a:pt x="4928" y="7098"/>
                  </a:lnTo>
                  <a:lnTo>
                    <a:pt x="4621" y="7912"/>
                  </a:lnTo>
                  <a:lnTo>
                    <a:pt x="4318" y="8757"/>
                  </a:lnTo>
                  <a:lnTo>
                    <a:pt x="4021" y="9617"/>
                  </a:lnTo>
                  <a:lnTo>
                    <a:pt x="3730" y="10493"/>
                  </a:lnTo>
                  <a:lnTo>
                    <a:pt x="3443" y="11400"/>
                  </a:lnTo>
                  <a:lnTo>
                    <a:pt x="3162" y="12306"/>
                  </a:lnTo>
                  <a:lnTo>
                    <a:pt x="2892" y="13228"/>
                  </a:lnTo>
                  <a:lnTo>
                    <a:pt x="2626" y="14165"/>
                  </a:lnTo>
                  <a:lnTo>
                    <a:pt x="2372" y="15102"/>
                  </a:lnTo>
                  <a:lnTo>
                    <a:pt x="2128" y="16055"/>
                  </a:lnTo>
                  <a:lnTo>
                    <a:pt x="1894" y="17007"/>
                  </a:lnTo>
                  <a:lnTo>
                    <a:pt x="1672" y="17960"/>
                  </a:lnTo>
                  <a:lnTo>
                    <a:pt x="1465" y="18912"/>
                  </a:lnTo>
                  <a:lnTo>
                    <a:pt x="1269" y="19865"/>
                  </a:lnTo>
                  <a:lnTo>
                    <a:pt x="1088" y="20802"/>
                  </a:lnTo>
                  <a:lnTo>
                    <a:pt x="1003" y="21278"/>
                  </a:lnTo>
                  <a:lnTo>
                    <a:pt x="924" y="21739"/>
                  </a:lnTo>
                  <a:lnTo>
                    <a:pt x="844" y="22200"/>
                  </a:lnTo>
                  <a:lnTo>
                    <a:pt x="775" y="22661"/>
                  </a:lnTo>
                  <a:lnTo>
                    <a:pt x="706" y="23121"/>
                  </a:lnTo>
                  <a:lnTo>
                    <a:pt x="643" y="23582"/>
                  </a:lnTo>
                  <a:lnTo>
                    <a:pt x="584" y="24028"/>
                  </a:lnTo>
                  <a:lnTo>
                    <a:pt x="526" y="24473"/>
                  </a:lnTo>
                  <a:lnTo>
                    <a:pt x="478" y="24919"/>
                  </a:lnTo>
                  <a:lnTo>
                    <a:pt x="436" y="25364"/>
                  </a:lnTo>
                  <a:lnTo>
                    <a:pt x="351" y="26240"/>
                  </a:lnTo>
                  <a:lnTo>
                    <a:pt x="271" y="27131"/>
                  </a:lnTo>
                  <a:lnTo>
                    <a:pt x="208" y="28022"/>
                  </a:lnTo>
                  <a:lnTo>
                    <a:pt x="149" y="28929"/>
                  </a:lnTo>
                  <a:lnTo>
                    <a:pt x="102" y="29820"/>
                  </a:lnTo>
                  <a:lnTo>
                    <a:pt x="59" y="30726"/>
                  </a:lnTo>
                  <a:lnTo>
                    <a:pt x="33" y="31633"/>
                  </a:lnTo>
                  <a:lnTo>
                    <a:pt x="11" y="32524"/>
                  </a:lnTo>
                  <a:lnTo>
                    <a:pt x="1" y="33430"/>
                  </a:lnTo>
                  <a:lnTo>
                    <a:pt x="1" y="34336"/>
                  </a:lnTo>
                  <a:lnTo>
                    <a:pt x="6" y="35227"/>
                  </a:lnTo>
                  <a:lnTo>
                    <a:pt x="22" y="36134"/>
                  </a:lnTo>
                  <a:lnTo>
                    <a:pt x="49" y="37025"/>
                  </a:lnTo>
                  <a:lnTo>
                    <a:pt x="86" y="37916"/>
                  </a:lnTo>
                  <a:lnTo>
                    <a:pt x="128" y="38807"/>
                  </a:lnTo>
                  <a:lnTo>
                    <a:pt x="181" y="39683"/>
                  </a:lnTo>
                  <a:lnTo>
                    <a:pt x="245" y="40558"/>
                  </a:lnTo>
                  <a:lnTo>
                    <a:pt x="314" y="41434"/>
                  </a:lnTo>
                  <a:lnTo>
                    <a:pt x="393" y="42310"/>
                  </a:lnTo>
                  <a:lnTo>
                    <a:pt x="478" y="43170"/>
                  </a:lnTo>
                  <a:lnTo>
                    <a:pt x="579" y="44015"/>
                  </a:lnTo>
                  <a:lnTo>
                    <a:pt x="685" y="44860"/>
                  </a:lnTo>
                  <a:lnTo>
                    <a:pt x="796" y="45705"/>
                  </a:lnTo>
                  <a:lnTo>
                    <a:pt x="918" y="46535"/>
                  </a:lnTo>
                  <a:lnTo>
                    <a:pt x="1051" y="47349"/>
                  </a:lnTo>
                  <a:lnTo>
                    <a:pt x="1194" y="48163"/>
                  </a:lnTo>
                  <a:lnTo>
                    <a:pt x="1343" y="48962"/>
                  </a:lnTo>
                  <a:lnTo>
                    <a:pt x="1497" y="49745"/>
                  </a:lnTo>
                  <a:lnTo>
                    <a:pt x="1666" y="50529"/>
                  </a:lnTo>
                  <a:lnTo>
                    <a:pt x="1836" y="51282"/>
                  </a:lnTo>
                  <a:lnTo>
                    <a:pt x="2022" y="52034"/>
                  </a:lnTo>
                  <a:lnTo>
                    <a:pt x="2213" y="52772"/>
                  </a:lnTo>
                  <a:lnTo>
                    <a:pt x="2420" y="53479"/>
                  </a:lnTo>
                  <a:lnTo>
                    <a:pt x="2637" y="54155"/>
                  </a:lnTo>
                  <a:lnTo>
                    <a:pt x="2860" y="54800"/>
                  </a:lnTo>
                  <a:lnTo>
                    <a:pt x="3088" y="55430"/>
                  </a:lnTo>
                  <a:lnTo>
                    <a:pt x="3327" y="56013"/>
                  </a:lnTo>
                  <a:lnTo>
                    <a:pt x="3571" y="56582"/>
                  </a:lnTo>
                  <a:lnTo>
                    <a:pt x="3825" y="57120"/>
                  </a:lnTo>
                  <a:lnTo>
                    <a:pt x="4080" y="57627"/>
                  </a:lnTo>
                  <a:lnTo>
                    <a:pt x="4345" y="58103"/>
                  </a:lnTo>
                  <a:lnTo>
                    <a:pt x="4610" y="58564"/>
                  </a:lnTo>
                  <a:lnTo>
                    <a:pt x="4886" y="58979"/>
                  </a:lnTo>
                  <a:lnTo>
                    <a:pt x="5162" y="59363"/>
                  </a:lnTo>
                  <a:lnTo>
                    <a:pt x="5443" y="59731"/>
                  </a:lnTo>
                  <a:lnTo>
                    <a:pt x="5729" y="60054"/>
                  </a:lnTo>
                  <a:lnTo>
                    <a:pt x="6021" y="60346"/>
                  </a:lnTo>
                  <a:lnTo>
                    <a:pt x="6313" y="60622"/>
                  </a:lnTo>
                  <a:lnTo>
                    <a:pt x="6610" y="60853"/>
                  </a:lnTo>
                  <a:lnTo>
                    <a:pt x="6907" y="61052"/>
                  </a:lnTo>
                  <a:lnTo>
                    <a:pt x="7209" y="61221"/>
                  </a:lnTo>
                  <a:lnTo>
                    <a:pt x="7517" y="61360"/>
                  </a:lnTo>
                  <a:lnTo>
                    <a:pt x="7819" y="61467"/>
                  </a:lnTo>
                  <a:lnTo>
                    <a:pt x="8127" y="61544"/>
                  </a:lnTo>
                  <a:lnTo>
                    <a:pt x="8440" y="61590"/>
                  </a:lnTo>
                  <a:lnTo>
                    <a:pt x="8748" y="61590"/>
                  </a:lnTo>
                  <a:lnTo>
                    <a:pt x="9061" y="61575"/>
                  </a:lnTo>
                  <a:lnTo>
                    <a:pt x="9368" y="61513"/>
                  </a:lnTo>
                  <a:lnTo>
                    <a:pt x="9681" y="61421"/>
                  </a:lnTo>
                  <a:lnTo>
                    <a:pt x="9994" y="61283"/>
                  </a:lnTo>
                  <a:lnTo>
                    <a:pt x="10302" y="61129"/>
                  </a:lnTo>
                  <a:lnTo>
                    <a:pt x="10615" y="60930"/>
                  </a:lnTo>
                  <a:lnTo>
                    <a:pt x="10922" y="60699"/>
                  </a:lnTo>
                  <a:lnTo>
                    <a:pt x="11230" y="60423"/>
                  </a:lnTo>
                  <a:lnTo>
                    <a:pt x="85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-1433975" y="-5070150"/>
              <a:ext cx="280750" cy="1539775"/>
            </a:xfrm>
            <a:custGeom>
              <a:avLst/>
              <a:gdLst/>
              <a:ahLst/>
              <a:cxnLst/>
              <a:rect l="l" t="t" r="r" b="b"/>
              <a:pathLst>
                <a:path w="11230" h="61591" fill="none" extrusionOk="0">
                  <a:moveTo>
                    <a:pt x="11230" y="60423"/>
                  </a:moveTo>
                  <a:lnTo>
                    <a:pt x="11230" y="60423"/>
                  </a:lnTo>
                  <a:lnTo>
                    <a:pt x="10922" y="60699"/>
                  </a:lnTo>
                  <a:lnTo>
                    <a:pt x="10615" y="60930"/>
                  </a:lnTo>
                  <a:lnTo>
                    <a:pt x="10302" y="61129"/>
                  </a:lnTo>
                  <a:lnTo>
                    <a:pt x="9994" y="61283"/>
                  </a:lnTo>
                  <a:lnTo>
                    <a:pt x="9681" y="61421"/>
                  </a:lnTo>
                  <a:lnTo>
                    <a:pt x="9368" y="61513"/>
                  </a:lnTo>
                  <a:lnTo>
                    <a:pt x="9061" y="61575"/>
                  </a:lnTo>
                  <a:lnTo>
                    <a:pt x="8748" y="61590"/>
                  </a:lnTo>
                  <a:lnTo>
                    <a:pt x="8440" y="61590"/>
                  </a:lnTo>
                  <a:lnTo>
                    <a:pt x="8127" y="61544"/>
                  </a:lnTo>
                  <a:lnTo>
                    <a:pt x="7819" y="61467"/>
                  </a:lnTo>
                  <a:lnTo>
                    <a:pt x="7517" y="61360"/>
                  </a:lnTo>
                  <a:lnTo>
                    <a:pt x="7209" y="61221"/>
                  </a:lnTo>
                  <a:lnTo>
                    <a:pt x="6907" y="61052"/>
                  </a:lnTo>
                  <a:lnTo>
                    <a:pt x="6610" y="60853"/>
                  </a:lnTo>
                  <a:lnTo>
                    <a:pt x="6313" y="60622"/>
                  </a:lnTo>
                  <a:lnTo>
                    <a:pt x="6021" y="60346"/>
                  </a:lnTo>
                  <a:lnTo>
                    <a:pt x="5729" y="60054"/>
                  </a:lnTo>
                  <a:lnTo>
                    <a:pt x="5443" y="59731"/>
                  </a:lnTo>
                  <a:lnTo>
                    <a:pt x="5162" y="59363"/>
                  </a:lnTo>
                  <a:lnTo>
                    <a:pt x="4886" y="58979"/>
                  </a:lnTo>
                  <a:lnTo>
                    <a:pt x="4610" y="58564"/>
                  </a:lnTo>
                  <a:lnTo>
                    <a:pt x="4345" y="58103"/>
                  </a:lnTo>
                  <a:lnTo>
                    <a:pt x="4080" y="57627"/>
                  </a:lnTo>
                  <a:lnTo>
                    <a:pt x="3825" y="57120"/>
                  </a:lnTo>
                  <a:lnTo>
                    <a:pt x="3571" y="56582"/>
                  </a:lnTo>
                  <a:lnTo>
                    <a:pt x="3327" y="56013"/>
                  </a:lnTo>
                  <a:lnTo>
                    <a:pt x="3088" y="55430"/>
                  </a:lnTo>
                  <a:lnTo>
                    <a:pt x="2860" y="54800"/>
                  </a:lnTo>
                  <a:lnTo>
                    <a:pt x="2637" y="54155"/>
                  </a:lnTo>
                  <a:lnTo>
                    <a:pt x="2420" y="53479"/>
                  </a:lnTo>
                  <a:lnTo>
                    <a:pt x="2213" y="52772"/>
                  </a:lnTo>
                  <a:lnTo>
                    <a:pt x="2213" y="52772"/>
                  </a:lnTo>
                  <a:lnTo>
                    <a:pt x="2022" y="52034"/>
                  </a:lnTo>
                  <a:lnTo>
                    <a:pt x="1836" y="51282"/>
                  </a:lnTo>
                  <a:lnTo>
                    <a:pt x="1666" y="50529"/>
                  </a:lnTo>
                  <a:lnTo>
                    <a:pt x="1497" y="49745"/>
                  </a:lnTo>
                  <a:lnTo>
                    <a:pt x="1343" y="48962"/>
                  </a:lnTo>
                  <a:lnTo>
                    <a:pt x="1194" y="48163"/>
                  </a:lnTo>
                  <a:lnTo>
                    <a:pt x="1051" y="47349"/>
                  </a:lnTo>
                  <a:lnTo>
                    <a:pt x="918" y="46535"/>
                  </a:lnTo>
                  <a:lnTo>
                    <a:pt x="796" y="45705"/>
                  </a:lnTo>
                  <a:lnTo>
                    <a:pt x="685" y="44860"/>
                  </a:lnTo>
                  <a:lnTo>
                    <a:pt x="579" y="44015"/>
                  </a:lnTo>
                  <a:lnTo>
                    <a:pt x="478" y="43170"/>
                  </a:lnTo>
                  <a:lnTo>
                    <a:pt x="393" y="42310"/>
                  </a:lnTo>
                  <a:lnTo>
                    <a:pt x="314" y="41434"/>
                  </a:lnTo>
                  <a:lnTo>
                    <a:pt x="245" y="40558"/>
                  </a:lnTo>
                  <a:lnTo>
                    <a:pt x="181" y="39683"/>
                  </a:lnTo>
                  <a:lnTo>
                    <a:pt x="128" y="38807"/>
                  </a:lnTo>
                  <a:lnTo>
                    <a:pt x="86" y="37916"/>
                  </a:lnTo>
                  <a:lnTo>
                    <a:pt x="49" y="37025"/>
                  </a:lnTo>
                  <a:lnTo>
                    <a:pt x="22" y="36134"/>
                  </a:lnTo>
                  <a:lnTo>
                    <a:pt x="6" y="35227"/>
                  </a:lnTo>
                  <a:lnTo>
                    <a:pt x="1" y="34336"/>
                  </a:lnTo>
                  <a:lnTo>
                    <a:pt x="1" y="33430"/>
                  </a:lnTo>
                  <a:lnTo>
                    <a:pt x="11" y="32524"/>
                  </a:lnTo>
                  <a:lnTo>
                    <a:pt x="33" y="31633"/>
                  </a:lnTo>
                  <a:lnTo>
                    <a:pt x="59" y="30726"/>
                  </a:lnTo>
                  <a:lnTo>
                    <a:pt x="102" y="29820"/>
                  </a:lnTo>
                  <a:lnTo>
                    <a:pt x="149" y="28929"/>
                  </a:lnTo>
                  <a:lnTo>
                    <a:pt x="208" y="28022"/>
                  </a:lnTo>
                  <a:lnTo>
                    <a:pt x="271" y="27131"/>
                  </a:lnTo>
                  <a:lnTo>
                    <a:pt x="351" y="26240"/>
                  </a:lnTo>
                  <a:lnTo>
                    <a:pt x="436" y="25364"/>
                  </a:lnTo>
                  <a:lnTo>
                    <a:pt x="436" y="25364"/>
                  </a:lnTo>
                  <a:lnTo>
                    <a:pt x="478" y="24919"/>
                  </a:lnTo>
                  <a:lnTo>
                    <a:pt x="526" y="24473"/>
                  </a:lnTo>
                  <a:lnTo>
                    <a:pt x="584" y="24028"/>
                  </a:lnTo>
                  <a:lnTo>
                    <a:pt x="643" y="23582"/>
                  </a:lnTo>
                  <a:lnTo>
                    <a:pt x="706" y="23121"/>
                  </a:lnTo>
                  <a:lnTo>
                    <a:pt x="775" y="22661"/>
                  </a:lnTo>
                  <a:lnTo>
                    <a:pt x="844" y="22200"/>
                  </a:lnTo>
                  <a:lnTo>
                    <a:pt x="924" y="21739"/>
                  </a:lnTo>
                  <a:lnTo>
                    <a:pt x="1003" y="21278"/>
                  </a:lnTo>
                  <a:lnTo>
                    <a:pt x="1088" y="20802"/>
                  </a:lnTo>
                  <a:lnTo>
                    <a:pt x="1269" y="19865"/>
                  </a:lnTo>
                  <a:lnTo>
                    <a:pt x="1465" y="18912"/>
                  </a:lnTo>
                  <a:lnTo>
                    <a:pt x="1672" y="17960"/>
                  </a:lnTo>
                  <a:lnTo>
                    <a:pt x="1894" y="17007"/>
                  </a:lnTo>
                  <a:lnTo>
                    <a:pt x="2128" y="16055"/>
                  </a:lnTo>
                  <a:lnTo>
                    <a:pt x="2372" y="15102"/>
                  </a:lnTo>
                  <a:lnTo>
                    <a:pt x="2626" y="14165"/>
                  </a:lnTo>
                  <a:lnTo>
                    <a:pt x="2892" y="13228"/>
                  </a:lnTo>
                  <a:lnTo>
                    <a:pt x="3162" y="12306"/>
                  </a:lnTo>
                  <a:lnTo>
                    <a:pt x="3443" y="11400"/>
                  </a:lnTo>
                  <a:lnTo>
                    <a:pt x="3730" y="10493"/>
                  </a:lnTo>
                  <a:lnTo>
                    <a:pt x="4021" y="9617"/>
                  </a:lnTo>
                  <a:lnTo>
                    <a:pt x="4318" y="8757"/>
                  </a:lnTo>
                  <a:lnTo>
                    <a:pt x="4621" y="7912"/>
                  </a:lnTo>
                  <a:lnTo>
                    <a:pt x="4928" y="7098"/>
                  </a:lnTo>
                  <a:lnTo>
                    <a:pt x="5236" y="6314"/>
                  </a:lnTo>
                  <a:lnTo>
                    <a:pt x="5544" y="5546"/>
                  </a:lnTo>
                  <a:lnTo>
                    <a:pt x="5851" y="4824"/>
                  </a:lnTo>
                  <a:lnTo>
                    <a:pt x="6164" y="4118"/>
                  </a:lnTo>
                  <a:lnTo>
                    <a:pt x="6472" y="3457"/>
                  </a:lnTo>
                  <a:lnTo>
                    <a:pt x="6780" y="2842"/>
                  </a:lnTo>
                  <a:lnTo>
                    <a:pt x="7082" y="2243"/>
                  </a:lnTo>
                  <a:lnTo>
                    <a:pt x="7379" y="1706"/>
                  </a:lnTo>
                  <a:lnTo>
                    <a:pt x="7676" y="1199"/>
                  </a:lnTo>
                  <a:lnTo>
                    <a:pt x="7963" y="753"/>
                  </a:lnTo>
                  <a:lnTo>
                    <a:pt x="8249" y="354"/>
                  </a:lnTo>
                  <a:lnTo>
                    <a:pt x="8387" y="169"/>
                  </a:lnTo>
                  <a:lnTo>
                    <a:pt x="85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-3002450" y="-1716825"/>
              <a:ext cx="469725" cy="1459500"/>
            </a:xfrm>
            <a:custGeom>
              <a:avLst/>
              <a:gdLst/>
              <a:ahLst/>
              <a:cxnLst/>
              <a:rect l="l" t="t" r="r" b="b"/>
              <a:pathLst>
                <a:path w="18789" h="58380" extrusionOk="0">
                  <a:moveTo>
                    <a:pt x="3369" y="1"/>
                  </a:moveTo>
                  <a:lnTo>
                    <a:pt x="3183" y="708"/>
                  </a:lnTo>
                  <a:lnTo>
                    <a:pt x="3003" y="1414"/>
                  </a:lnTo>
                  <a:lnTo>
                    <a:pt x="2823" y="2136"/>
                  </a:lnTo>
                  <a:lnTo>
                    <a:pt x="2648" y="2858"/>
                  </a:lnTo>
                  <a:lnTo>
                    <a:pt x="2478" y="3596"/>
                  </a:lnTo>
                  <a:lnTo>
                    <a:pt x="2308" y="4333"/>
                  </a:lnTo>
                  <a:lnTo>
                    <a:pt x="2144" y="5086"/>
                  </a:lnTo>
                  <a:lnTo>
                    <a:pt x="1979" y="5839"/>
                  </a:lnTo>
                  <a:lnTo>
                    <a:pt x="1820" y="6592"/>
                  </a:lnTo>
                  <a:lnTo>
                    <a:pt x="1666" y="7360"/>
                  </a:lnTo>
                  <a:lnTo>
                    <a:pt x="1513" y="8128"/>
                  </a:lnTo>
                  <a:lnTo>
                    <a:pt x="1364" y="8896"/>
                  </a:lnTo>
                  <a:lnTo>
                    <a:pt x="1221" y="9679"/>
                  </a:lnTo>
                  <a:lnTo>
                    <a:pt x="1078" y="10463"/>
                  </a:lnTo>
                  <a:lnTo>
                    <a:pt x="940" y="11262"/>
                  </a:lnTo>
                  <a:lnTo>
                    <a:pt x="802" y="12045"/>
                  </a:lnTo>
                  <a:lnTo>
                    <a:pt x="674" y="12860"/>
                  </a:lnTo>
                  <a:lnTo>
                    <a:pt x="558" y="13674"/>
                  </a:lnTo>
                  <a:lnTo>
                    <a:pt x="452" y="14519"/>
                  </a:lnTo>
                  <a:lnTo>
                    <a:pt x="356" y="15348"/>
                  </a:lnTo>
                  <a:lnTo>
                    <a:pt x="271" y="16209"/>
                  </a:lnTo>
                  <a:lnTo>
                    <a:pt x="197" y="17054"/>
                  </a:lnTo>
                  <a:lnTo>
                    <a:pt x="139" y="17929"/>
                  </a:lnTo>
                  <a:lnTo>
                    <a:pt x="86" y="18790"/>
                  </a:lnTo>
                  <a:lnTo>
                    <a:pt x="49" y="19665"/>
                  </a:lnTo>
                  <a:lnTo>
                    <a:pt x="22" y="20541"/>
                  </a:lnTo>
                  <a:lnTo>
                    <a:pt x="6" y="21432"/>
                  </a:lnTo>
                  <a:lnTo>
                    <a:pt x="1" y="22308"/>
                  </a:lnTo>
                  <a:lnTo>
                    <a:pt x="11" y="23199"/>
                  </a:lnTo>
                  <a:lnTo>
                    <a:pt x="33" y="24074"/>
                  </a:lnTo>
                  <a:lnTo>
                    <a:pt x="59" y="24966"/>
                  </a:lnTo>
                  <a:lnTo>
                    <a:pt x="107" y="25841"/>
                  </a:lnTo>
                  <a:lnTo>
                    <a:pt x="133" y="26287"/>
                  </a:lnTo>
                  <a:lnTo>
                    <a:pt x="165" y="26732"/>
                  </a:lnTo>
                  <a:lnTo>
                    <a:pt x="202" y="27162"/>
                  </a:lnTo>
                  <a:lnTo>
                    <a:pt x="245" y="27593"/>
                  </a:lnTo>
                  <a:lnTo>
                    <a:pt x="293" y="28007"/>
                  </a:lnTo>
                  <a:lnTo>
                    <a:pt x="346" y="28422"/>
                  </a:lnTo>
                  <a:lnTo>
                    <a:pt x="399" y="28837"/>
                  </a:lnTo>
                  <a:lnTo>
                    <a:pt x="462" y="29252"/>
                  </a:lnTo>
                  <a:lnTo>
                    <a:pt x="526" y="29651"/>
                  </a:lnTo>
                  <a:lnTo>
                    <a:pt x="595" y="30035"/>
                  </a:lnTo>
                  <a:lnTo>
                    <a:pt x="664" y="30419"/>
                  </a:lnTo>
                  <a:lnTo>
                    <a:pt x="743" y="30803"/>
                  </a:lnTo>
                  <a:lnTo>
                    <a:pt x="823" y="31172"/>
                  </a:lnTo>
                  <a:lnTo>
                    <a:pt x="908" y="31541"/>
                  </a:lnTo>
                  <a:lnTo>
                    <a:pt x="993" y="31894"/>
                  </a:lnTo>
                  <a:lnTo>
                    <a:pt x="1088" y="32248"/>
                  </a:lnTo>
                  <a:lnTo>
                    <a:pt x="1184" y="32586"/>
                  </a:lnTo>
                  <a:lnTo>
                    <a:pt x="1279" y="32908"/>
                  </a:lnTo>
                  <a:lnTo>
                    <a:pt x="1385" y="33231"/>
                  </a:lnTo>
                  <a:lnTo>
                    <a:pt x="1491" y="33553"/>
                  </a:lnTo>
                  <a:lnTo>
                    <a:pt x="1597" y="33845"/>
                  </a:lnTo>
                  <a:lnTo>
                    <a:pt x="1709" y="34137"/>
                  </a:lnTo>
                  <a:lnTo>
                    <a:pt x="1825" y="34429"/>
                  </a:lnTo>
                  <a:lnTo>
                    <a:pt x="1947" y="34706"/>
                  </a:lnTo>
                  <a:lnTo>
                    <a:pt x="2069" y="34967"/>
                  </a:lnTo>
                  <a:lnTo>
                    <a:pt x="2191" y="35213"/>
                  </a:lnTo>
                  <a:lnTo>
                    <a:pt x="2324" y="35458"/>
                  </a:lnTo>
                  <a:lnTo>
                    <a:pt x="2451" y="35689"/>
                  </a:lnTo>
                  <a:lnTo>
                    <a:pt x="2589" y="35904"/>
                  </a:lnTo>
                  <a:lnTo>
                    <a:pt x="2722" y="36119"/>
                  </a:lnTo>
                  <a:lnTo>
                    <a:pt x="2865" y="36303"/>
                  </a:lnTo>
                  <a:lnTo>
                    <a:pt x="3008" y="36488"/>
                  </a:lnTo>
                  <a:lnTo>
                    <a:pt x="3152" y="36641"/>
                  </a:lnTo>
                  <a:lnTo>
                    <a:pt x="3305" y="36780"/>
                  </a:lnTo>
                  <a:lnTo>
                    <a:pt x="3454" y="36903"/>
                  </a:lnTo>
                  <a:lnTo>
                    <a:pt x="3602" y="36995"/>
                  </a:lnTo>
                  <a:lnTo>
                    <a:pt x="3756" y="37072"/>
                  </a:lnTo>
                  <a:lnTo>
                    <a:pt x="3905" y="37118"/>
                  </a:lnTo>
                  <a:lnTo>
                    <a:pt x="4059" y="37164"/>
                  </a:lnTo>
                  <a:lnTo>
                    <a:pt x="4207" y="37179"/>
                  </a:lnTo>
                  <a:lnTo>
                    <a:pt x="4361" y="37179"/>
                  </a:lnTo>
                  <a:lnTo>
                    <a:pt x="4509" y="37164"/>
                  </a:lnTo>
                  <a:lnTo>
                    <a:pt x="4658" y="37118"/>
                  </a:lnTo>
                  <a:lnTo>
                    <a:pt x="4806" y="37072"/>
                  </a:lnTo>
                  <a:lnTo>
                    <a:pt x="4955" y="36995"/>
                  </a:lnTo>
                  <a:lnTo>
                    <a:pt x="5098" y="36903"/>
                  </a:lnTo>
                  <a:lnTo>
                    <a:pt x="5247" y="36795"/>
                  </a:lnTo>
                  <a:lnTo>
                    <a:pt x="5390" y="36657"/>
                  </a:lnTo>
                  <a:lnTo>
                    <a:pt x="5528" y="36518"/>
                  </a:lnTo>
                  <a:lnTo>
                    <a:pt x="5666" y="36365"/>
                  </a:lnTo>
                  <a:lnTo>
                    <a:pt x="5804" y="36180"/>
                  </a:lnTo>
                  <a:lnTo>
                    <a:pt x="5936" y="35981"/>
                  </a:lnTo>
                  <a:lnTo>
                    <a:pt x="6069" y="35781"/>
                  </a:lnTo>
                  <a:lnTo>
                    <a:pt x="6196" y="35551"/>
                  </a:lnTo>
                  <a:lnTo>
                    <a:pt x="6318" y="35305"/>
                  </a:lnTo>
                  <a:lnTo>
                    <a:pt x="6440" y="35044"/>
                  </a:lnTo>
                  <a:lnTo>
                    <a:pt x="6557" y="34767"/>
                  </a:lnTo>
                  <a:lnTo>
                    <a:pt x="6674" y="34475"/>
                  </a:lnTo>
                  <a:lnTo>
                    <a:pt x="6785" y="34168"/>
                  </a:lnTo>
                  <a:lnTo>
                    <a:pt x="6891" y="33861"/>
                  </a:lnTo>
                  <a:lnTo>
                    <a:pt x="6992" y="33523"/>
                  </a:lnTo>
                  <a:lnTo>
                    <a:pt x="7087" y="33169"/>
                  </a:lnTo>
                  <a:lnTo>
                    <a:pt x="7177" y="32801"/>
                  </a:lnTo>
                  <a:lnTo>
                    <a:pt x="7268" y="32417"/>
                  </a:lnTo>
                  <a:lnTo>
                    <a:pt x="4175" y="50022"/>
                  </a:lnTo>
                  <a:lnTo>
                    <a:pt x="4037" y="50867"/>
                  </a:lnTo>
                  <a:lnTo>
                    <a:pt x="3968" y="51313"/>
                  </a:lnTo>
                  <a:lnTo>
                    <a:pt x="3905" y="51743"/>
                  </a:lnTo>
                  <a:lnTo>
                    <a:pt x="3846" y="52189"/>
                  </a:lnTo>
                  <a:lnTo>
                    <a:pt x="3793" y="52649"/>
                  </a:lnTo>
                  <a:lnTo>
                    <a:pt x="3751" y="53095"/>
                  </a:lnTo>
                  <a:lnTo>
                    <a:pt x="3714" y="53541"/>
                  </a:lnTo>
                  <a:lnTo>
                    <a:pt x="3693" y="53986"/>
                  </a:lnTo>
                  <a:lnTo>
                    <a:pt x="3677" y="54432"/>
                  </a:lnTo>
                  <a:lnTo>
                    <a:pt x="3677" y="54647"/>
                  </a:lnTo>
                  <a:lnTo>
                    <a:pt x="3677" y="54877"/>
                  </a:lnTo>
                  <a:lnTo>
                    <a:pt x="3682" y="55092"/>
                  </a:lnTo>
                  <a:lnTo>
                    <a:pt x="3693" y="55292"/>
                  </a:lnTo>
                  <a:lnTo>
                    <a:pt x="3703" y="55507"/>
                  </a:lnTo>
                  <a:lnTo>
                    <a:pt x="3724" y="55722"/>
                  </a:lnTo>
                  <a:lnTo>
                    <a:pt x="3746" y="55922"/>
                  </a:lnTo>
                  <a:lnTo>
                    <a:pt x="3767" y="56122"/>
                  </a:lnTo>
                  <a:lnTo>
                    <a:pt x="3799" y="56321"/>
                  </a:lnTo>
                  <a:lnTo>
                    <a:pt x="3836" y="56506"/>
                  </a:lnTo>
                  <a:lnTo>
                    <a:pt x="3873" y="56705"/>
                  </a:lnTo>
                  <a:lnTo>
                    <a:pt x="3915" y="56890"/>
                  </a:lnTo>
                  <a:lnTo>
                    <a:pt x="3968" y="57043"/>
                  </a:lnTo>
                  <a:lnTo>
                    <a:pt x="4027" y="57197"/>
                  </a:lnTo>
                  <a:lnTo>
                    <a:pt x="4080" y="57335"/>
                  </a:lnTo>
                  <a:lnTo>
                    <a:pt x="4138" y="57473"/>
                  </a:lnTo>
                  <a:lnTo>
                    <a:pt x="4196" y="57596"/>
                  </a:lnTo>
                  <a:lnTo>
                    <a:pt x="4260" y="57704"/>
                  </a:lnTo>
                  <a:lnTo>
                    <a:pt x="4324" y="57811"/>
                  </a:lnTo>
                  <a:lnTo>
                    <a:pt x="4387" y="57904"/>
                  </a:lnTo>
                  <a:lnTo>
                    <a:pt x="4451" y="57996"/>
                  </a:lnTo>
                  <a:lnTo>
                    <a:pt x="4520" y="58073"/>
                  </a:lnTo>
                  <a:lnTo>
                    <a:pt x="4584" y="58149"/>
                  </a:lnTo>
                  <a:lnTo>
                    <a:pt x="4653" y="58211"/>
                  </a:lnTo>
                  <a:lnTo>
                    <a:pt x="4791" y="58303"/>
                  </a:lnTo>
                  <a:lnTo>
                    <a:pt x="4934" y="58364"/>
                  </a:lnTo>
                  <a:lnTo>
                    <a:pt x="5077" y="58380"/>
                  </a:lnTo>
                  <a:lnTo>
                    <a:pt x="5215" y="58364"/>
                  </a:lnTo>
                  <a:lnTo>
                    <a:pt x="5289" y="58349"/>
                  </a:lnTo>
                  <a:lnTo>
                    <a:pt x="5358" y="58318"/>
                  </a:lnTo>
                  <a:lnTo>
                    <a:pt x="5427" y="58272"/>
                  </a:lnTo>
                  <a:lnTo>
                    <a:pt x="5501" y="58226"/>
                  </a:lnTo>
                  <a:lnTo>
                    <a:pt x="5570" y="58180"/>
                  </a:lnTo>
                  <a:lnTo>
                    <a:pt x="5639" y="58103"/>
                  </a:lnTo>
                  <a:lnTo>
                    <a:pt x="5703" y="58027"/>
                  </a:lnTo>
                  <a:lnTo>
                    <a:pt x="5772" y="57950"/>
                  </a:lnTo>
                  <a:lnTo>
                    <a:pt x="5841" y="57842"/>
                  </a:lnTo>
                  <a:lnTo>
                    <a:pt x="5904" y="57750"/>
                  </a:lnTo>
                  <a:lnTo>
                    <a:pt x="5968" y="57627"/>
                  </a:lnTo>
                  <a:lnTo>
                    <a:pt x="6026" y="57504"/>
                  </a:lnTo>
                  <a:lnTo>
                    <a:pt x="6143" y="57243"/>
                  </a:lnTo>
                  <a:lnTo>
                    <a:pt x="6255" y="56966"/>
                  </a:lnTo>
                  <a:lnTo>
                    <a:pt x="6361" y="56675"/>
                  </a:lnTo>
                  <a:lnTo>
                    <a:pt x="6467" y="56383"/>
                  </a:lnTo>
                  <a:lnTo>
                    <a:pt x="6567" y="56075"/>
                  </a:lnTo>
                  <a:lnTo>
                    <a:pt x="6668" y="55768"/>
                  </a:lnTo>
                  <a:lnTo>
                    <a:pt x="6758" y="55446"/>
                  </a:lnTo>
                  <a:lnTo>
                    <a:pt x="6854" y="55108"/>
                  </a:lnTo>
                  <a:lnTo>
                    <a:pt x="6939" y="54770"/>
                  </a:lnTo>
                  <a:lnTo>
                    <a:pt x="7024" y="54432"/>
                  </a:lnTo>
                  <a:lnTo>
                    <a:pt x="7103" y="54078"/>
                  </a:lnTo>
                  <a:lnTo>
                    <a:pt x="7177" y="53710"/>
                  </a:lnTo>
                  <a:lnTo>
                    <a:pt x="7252" y="53341"/>
                  </a:lnTo>
                  <a:lnTo>
                    <a:pt x="7315" y="52972"/>
                  </a:lnTo>
                  <a:lnTo>
                    <a:pt x="7384" y="52588"/>
                  </a:lnTo>
                  <a:lnTo>
                    <a:pt x="7443" y="52204"/>
                  </a:lnTo>
                  <a:lnTo>
                    <a:pt x="11999" y="27362"/>
                  </a:lnTo>
                  <a:lnTo>
                    <a:pt x="16041" y="45690"/>
                  </a:lnTo>
                  <a:lnTo>
                    <a:pt x="16120" y="46043"/>
                  </a:lnTo>
                  <a:lnTo>
                    <a:pt x="16200" y="46397"/>
                  </a:lnTo>
                  <a:lnTo>
                    <a:pt x="16290" y="46735"/>
                  </a:lnTo>
                  <a:lnTo>
                    <a:pt x="16380" y="47088"/>
                  </a:lnTo>
                  <a:lnTo>
                    <a:pt x="16476" y="47411"/>
                  </a:lnTo>
                  <a:lnTo>
                    <a:pt x="16577" y="47733"/>
                  </a:lnTo>
                  <a:lnTo>
                    <a:pt x="16677" y="48041"/>
                  </a:lnTo>
                  <a:lnTo>
                    <a:pt x="16784" y="48317"/>
                  </a:lnTo>
                  <a:lnTo>
                    <a:pt x="16895" y="48578"/>
                  </a:lnTo>
                  <a:lnTo>
                    <a:pt x="17012" y="48793"/>
                  </a:lnTo>
                  <a:lnTo>
                    <a:pt x="17070" y="48901"/>
                  </a:lnTo>
                  <a:lnTo>
                    <a:pt x="17134" y="48993"/>
                  </a:lnTo>
                  <a:lnTo>
                    <a:pt x="17192" y="49070"/>
                  </a:lnTo>
                  <a:lnTo>
                    <a:pt x="17256" y="49147"/>
                  </a:lnTo>
                  <a:lnTo>
                    <a:pt x="17319" y="49208"/>
                  </a:lnTo>
                  <a:lnTo>
                    <a:pt x="17383" y="49254"/>
                  </a:lnTo>
                  <a:lnTo>
                    <a:pt x="17447" y="49285"/>
                  </a:lnTo>
                  <a:lnTo>
                    <a:pt x="17516" y="49316"/>
                  </a:lnTo>
                  <a:lnTo>
                    <a:pt x="17579" y="49331"/>
                  </a:lnTo>
                  <a:lnTo>
                    <a:pt x="17648" y="49331"/>
                  </a:lnTo>
                  <a:lnTo>
                    <a:pt x="17717" y="49316"/>
                  </a:lnTo>
                  <a:lnTo>
                    <a:pt x="17786" y="49300"/>
                  </a:lnTo>
                  <a:lnTo>
                    <a:pt x="17897" y="49193"/>
                  </a:lnTo>
                  <a:lnTo>
                    <a:pt x="18004" y="49070"/>
                  </a:lnTo>
                  <a:lnTo>
                    <a:pt x="18104" y="48916"/>
                  </a:lnTo>
                  <a:lnTo>
                    <a:pt x="18200" y="48747"/>
                  </a:lnTo>
                  <a:lnTo>
                    <a:pt x="18290" y="48548"/>
                  </a:lnTo>
                  <a:lnTo>
                    <a:pt x="18375" y="48333"/>
                  </a:lnTo>
                  <a:lnTo>
                    <a:pt x="18454" y="48102"/>
                  </a:lnTo>
                  <a:lnTo>
                    <a:pt x="18523" y="47856"/>
                  </a:lnTo>
                  <a:lnTo>
                    <a:pt x="18587" y="47595"/>
                  </a:lnTo>
                  <a:lnTo>
                    <a:pt x="18640" y="47303"/>
                  </a:lnTo>
                  <a:lnTo>
                    <a:pt x="18688" y="47011"/>
                  </a:lnTo>
                  <a:lnTo>
                    <a:pt x="18725" y="46704"/>
                  </a:lnTo>
                  <a:lnTo>
                    <a:pt x="18757" y="46397"/>
                  </a:lnTo>
                  <a:lnTo>
                    <a:pt x="18778" y="46074"/>
                  </a:lnTo>
                  <a:lnTo>
                    <a:pt x="18789" y="45736"/>
                  </a:lnTo>
                  <a:lnTo>
                    <a:pt x="18789" y="45398"/>
                  </a:lnTo>
                  <a:lnTo>
                    <a:pt x="18783" y="45076"/>
                  </a:lnTo>
                  <a:lnTo>
                    <a:pt x="18767" y="44738"/>
                  </a:lnTo>
                  <a:lnTo>
                    <a:pt x="18736" y="44092"/>
                  </a:lnTo>
                  <a:lnTo>
                    <a:pt x="18688" y="43447"/>
                  </a:lnTo>
                  <a:lnTo>
                    <a:pt x="18629" y="42802"/>
                  </a:lnTo>
                  <a:lnTo>
                    <a:pt x="18560" y="42172"/>
                  </a:lnTo>
                  <a:lnTo>
                    <a:pt x="18476" y="41557"/>
                  </a:lnTo>
                  <a:lnTo>
                    <a:pt x="18428" y="41250"/>
                  </a:lnTo>
                  <a:lnTo>
                    <a:pt x="18380" y="40958"/>
                  </a:lnTo>
                  <a:lnTo>
                    <a:pt x="18327" y="40651"/>
                  </a:lnTo>
                  <a:lnTo>
                    <a:pt x="18274" y="40359"/>
                  </a:lnTo>
                  <a:lnTo>
                    <a:pt x="18041" y="38915"/>
                  </a:lnTo>
                  <a:lnTo>
                    <a:pt x="17791" y="37271"/>
                  </a:lnTo>
                  <a:lnTo>
                    <a:pt x="17531" y="35504"/>
                  </a:lnTo>
                  <a:lnTo>
                    <a:pt x="17261" y="33630"/>
                  </a:lnTo>
                  <a:lnTo>
                    <a:pt x="16985" y="31679"/>
                  </a:lnTo>
                  <a:lnTo>
                    <a:pt x="16709" y="29713"/>
                  </a:lnTo>
                  <a:lnTo>
                    <a:pt x="16179" y="25841"/>
                  </a:lnTo>
                  <a:lnTo>
                    <a:pt x="15701" y="22292"/>
                  </a:lnTo>
                  <a:lnTo>
                    <a:pt x="15314" y="19389"/>
                  </a:lnTo>
                  <a:lnTo>
                    <a:pt x="14964" y="16716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-1347250" y="-5039050"/>
              <a:ext cx="142850" cy="1510600"/>
            </a:xfrm>
            <a:custGeom>
              <a:avLst/>
              <a:gdLst/>
              <a:ahLst/>
              <a:cxnLst/>
              <a:rect l="l" t="t" r="r" b="b"/>
              <a:pathLst>
                <a:path w="5714" h="60424" extrusionOk="0">
                  <a:moveTo>
                    <a:pt x="5056" y="1"/>
                  </a:moveTo>
                  <a:lnTo>
                    <a:pt x="4950" y="170"/>
                  </a:lnTo>
                  <a:lnTo>
                    <a:pt x="4844" y="354"/>
                  </a:lnTo>
                  <a:lnTo>
                    <a:pt x="4738" y="538"/>
                  </a:lnTo>
                  <a:lnTo>
                    <a:pt x="4637" y="723"/>
                  </a:lnTo>
                  <a:lnTo>
                    <a:pt x="4536" y="938"/>
                  </a:lnTo>
                  <a:lnTo>
                    <a:pt x="4440" y="1138"/>
                  </a:lnTo>
                  <a:lnTo>
                    <a:pt x="4345" y="1368"/>
                  </a:lnTo>
                  <a:lnTo>
                    <a:pt x="4250" y="1583"/>
                  </a:lnTo>
                  <a:lnTo>
                    <a:pt x="4006" y="2213"/>
                  </a:lnTo>
                  <a:lnTo>
                    <a:pt x="3762" y="2858"/>
                  </a:lnTo>
                  <a:lnTo>
                    <a:pt x="3528" y="3519"/>
                  </a:lnTo>
                  <a:lnTo>
                    <a:pt x="3300" y="4195"/>
                  </a:lnTo>
                  <a:lnTo>
                    <a:pt x="3072" y="4886"/>
                  </a:lnTo>
                  <a:lnTo>
                    <a:pt x="2854" y="5593"/>
                  </a:lnTo>
                  <a:lnTo>
                    <a:pt x="2642" y="6315"/>
                  </a:lnTo>
                  <a:lnTo>
                    <a:pt x="2435" y="7037"/>
                  </a:lnTo>
                  <a:lnTo>
                    <a:pt x="2282" y="7605"/>
                  </a:lnTo>
                  <a:lnTo>
                    <a:pt x="2133" y="8174"/>
                  </a:lnTo>
                  <a:lnTo>
                    <a:pt x="1990" y="8742"/>
                  </a:lnTo>
                  <a:lnTo>
                    <a:pt x="1847" y="9326"/>
                  </a:lnTo>
                  <a:lnTo>
                    <a:pt x="1714" y="9925"/>
                  </a:lnTo>
                  <a:lnTo>
                    <a:pt x="1581" y="10524"/>
                  </a:lnTo>
                  <a:lnTo>
                    <a:pt x="1454" y="11123"/>
                  </a:lnTo>
                  <a:lnTo>
                    <a:pt x="1337" y="11753"/>
                  </a:lnTo>
                  <a:lnTo>
                    <a:pt x="1221" y="12368"/>
                  </a:lnTo>
                  <a:lnTo>
                    <a:pt x="1109" y="12998"/>
                  </a:lnTo>
                  <a:lnTo>
                    <a:pt x="1003" y="13643"/>
                  </a:lnTo>
                  <a:lnTo>
                    <a:pt x="897" y="14288"/>
                  </a:lnTo>
                  <a:lnTo>
                    <a:pt x="802" y="14949"/>
                  </a:lnTo>
                  <a:lnTo>
                    <a:pt x="712" y="15609"/>
                  </a:lnTo>
                  <a:lnTo>
                    <a:pt x="627" y="16270"/>
                  </a:lnTo>
                  <a:lnTo>
                    <a:pt x="542" y="16946"/>
                  </a:lnTo>
                  <a:lnTo>
                    <a:pt x="457" y="17791"/>
                  </a:lnTo>
                  <a:lnTo>
                    <a:pt x="377" y="18636"/>
                  </a:lnTo>
                  <a:lnTo>
                    <a:pt x="303" y="19496"/>
                  </a:lnTo>
                  <a:lnTo>
                    <a:pt x="239" y="20341"/>
                  </a:lnTo>
                  <a:lnTo>
                    <a:pt x="186" y="21202"/>
                  </a:lnTo>
                  <a:lnTo>
                    <a:pt x="133" y="22077"/>
                  </a:lnTo>
                  <a:lnTo>
                    <a:pt x="91" y="22938"/>
                  </a:lnTo>
                  <a:lnTo>
                    <a:pt x="59" y="23813"/>
                  </a:lnTo>
                  <a:lnTo>
                    <a:pt x="33" y="24689"/>
                  </a:lnTo>
                  <a:lnTo>
                    <a:pt x="17" y="25565"/>
                  </a:lnTo>
                  <a:lnTo>
                    <a:pt x="6" y="26440"/>
                  </a:lnTo>
                  <a:lnTo>
                    <a:pt x="1" y="27316"/>
                  </a:lnTo>
                  <a:lnTo>
                    <a:pt x="6" y="28192"/>
                  </a:lnTo>
                  <a:lnTo>
                    <a:pt x="17" y="29067"/>
                  </a:lnTo>
                  <a:lnTo>
                    <a:pt x="38" y="29943"/>
                  </a:lnTo>
                  <a:lnTo>
                    <a:pt x="64" y="30819"/>
                  </a:lnTo>
                  <a:lnTo>
                    <a:pt x="86" y="31618"/>
                  </a:lnTo>
                  <a:lnTo>
                    <a:pt x="112" y="32401"/>
                  </a:lnTo>
                  <a:lnTo>
                    <a:pt x="144" y="33185"/>
                  </a:lnTo>
                  <a:lnTo>
                    <a:pt x="176" y="33968"/>
                  </a:lnTo>
                  <a:lnTo>
                    <a:pt x="218" y="34752"/>
                  </a:lnTo>
                  <a:lnTo>
                    <a:pt x="261" y="35520"/>
                  </a:lnTo>
                  <a:lnTo>
                    <a:pt x="308" y="36303"/>
                  </a:lnTo>
                  <a:lnTo>
                    <a:pt x="361" y="37071"/>
                  </a:lnTo>
                  <a:lnTo>
                    <a:pt x="420" y="37840"/>
                  </a:lnTo>
                  <a:lnTo>
                    <a:pt x="483" y="38608"/>
                  </a:lnTo>
                  <a:lnTo>
                    <a:pt x="547" y="39360"/>
                  </a:lnTo>
                  <a:lnTo>
                    <a:pt x="621" y="40129"/>
                  </a:lnTo>
                  <a:lnTo>
                    <a:pt x="696" y="40881"/>
                  </a:lnTo>
                  <a:lnTo>
                    <a:pt x="775" y="41634"/>
                  </a:lnTo>
                  <a:lnTo>
                    <a:pt x="860" y="42372"/>
                  </a:lnTo>
                  <a:lnTo>
                    <a:pt x="945" y="43124"/>
                  </a:lnTo>
                  <a:lnTo>
                    <a:pt x="1040" y="43862"/>
                  </a:lnTo>
                  <a:lnTo>
                    <a:pt x="1136" y="44599"/>
                  </a:lnTo>
                  <a:lnTo>
                    <a:pt x="1237" y="45321"/>
                  </a:lnTo>
                  <a:lnTo>
                    <a:pt x="1337" y="46043"/>
                  </a:lnTo>
                  <a:lnTo>
                    <a:pt x="1449" y="46765"/>
                  </a:lnTo>
                  <a:lnTo>
                    <a:pt x="1560" y="47472"/>
                  </a:lnTo>
                  <a:lnTo>
                    <a:pt x="1677" y="48179"/>
                  </a:lnTo>
                  <a:lnTo>
                    <a:pt x="1799" y="48885"/>
                  </a:lnTo>
                  <a:lnTo>
                    <a:pt x="1926" y="49592"/>
                  </a:lnTo>
                  <a:lnTo>
                    <a:pt x="2059" y="50283"/>
                  </a:lnTo>
                  <a:lnTo>
                    <a:pt x="2191" y="50959"/>
                  </a:lnTo>
                  <a:lnTo>
                    <a:pt x="2329" y="51651"/>
                  </a:lnTo>
                  <a:lnTo>
                    <a:pt x="2473" y="52311"/>
                  </a:lnTo>
                  <a:lnTo>
                    <a:pt x="2616" y="52987"/>
                  </a:lnTo>
                  <a:lnTo>
                    <a:pt x="2764" y="53648"/>
                  </a:lnTo>
                  <a:lnTo>
                    <a:pt x="2918" y="54293"/>
                  </a:lnTo>
                  <a:lnTo>
                    <a:pt x="3008" y="54708"/>
                  </a:lnTo>
                  <a:lnTo>
                    <a:pt x="3104" y="55107"/>
                  </a:lnTo>
                  <a:lnTo>
                    <a:pt x="3199" y="55507"/>
                  </a:lnTo>
                  <a:lnTo>
                    <a:pt x="3300" y="55876"/>
                  </a:lnTo>
                  <a:lnTo>
                    <a:pt x="3401" y="56260"/>
                  </a:lnTo>
                  <a:lnTo>
                    <a:pt x="3512" y="56628"/>
                  </a:lnTo>
                  <a:lnTo>
                    <a:pt x="3624" y="56982"/>
                  </a:lnTo>
                  <a:lnTo>
                    <a:pt x="3735" y="57320"/>
                  </a:lnTo>
                  <a:lnTo>
                    <a:pt x="3857" y="57658"/>
                  </a:lnTo>
                  <a:lnTo>
                    <a:pt x="3979" y="57980"/>
                  </a:lnTo>
                  <a:lnTo>
                    <a:pt x="4101" y="58303"/>
                  </a:lnTo>
                  <a:lnTo>
                    <a:pt x="4228" y="58610"/>
                  </a:lnTo>
                  <a:lnTo>
                    <a:pt x="4361" y="58902"/>
                  </a:lnTo>
                  <a:lnTo>
                    <a:pt x="4494" y="59179"/>
                  </a:lnTo>
                  <a:lnTo>
                    <a:pt x="4631" y="59455"/>
                  </a:lnTo>
                  <a:lnTo>
                    <a:pt x="4775" y="59716"/>
                  </a:lnTo>
                  <a:lnTo>
                    <a:pt x="4854" y="59824"/>
                  </a:lnTo>
                  <a:lnTo>
                    <a:pt x="4939" y="59947"/>
                  </a:lnTo>
                  <a:lnTo>
                    <a:pt x="5019" y="60039"/>
                  </a:lnTo>
                  <a:lnTo>
                    <a:pt x="5104" y="60131"/>
                  </a:lnTo>
                  <a:lnTo>
                    <a:pt x="5194" y="60208"/>
                  </a:lnTo>
                  <a:lnTo>
                    <a:pt x="5279" y="60285"/>
                  </a:lnTo>
                  <a:lnTo>
                    <a:pt x="5369" y="60346"/>
                  </a:lnTo>
                  <a:lnTo>
                    <a:pt x="5459" y="60392"/>
                  </a:lnTo>
                  <a:lnTo>
                    <a:pt x="5523" y="60423"/>
                  </a:lnTo>
                  <a:lnTo>
                    <a:pt x="5650" y="60423"/>
                  </a:lnTo>
                  <a:lnTo>
                    <a:pt x="5714" y="60392"/>
                  </a:lnTo>
                  <a:lnTo>
                    <a:pt x="5491" y="60162"/>
                  </a:lnTo>
                  <a:lnTo>
                    <a:pt x="5273" y="59901"/>
                  </a:lnTo>
                  <a:lnTo>
                    <a:pt x="5061" y="59609"/>
                  </a:lnTo>
                  <a:lnTo>
                    <a:pt x="4849" y="59286"/>
                  </a:lnTo>
                  <a:lnTo>
                    <a:pt x="4722" y="59025"/>
                  </a:lnTo>
                  <a:lnTo>
                    <a:pt x="4594" y="58733"/>
                  </a:lnTo>
                  <a:lnTo>
                    <a:pt x="4472" y="58441"/>
                  </a:lnTo>
                  <a:lnTo>
                    <a:pt x="4350" y="58134"/>
                  </a:lnTo>
                  <a:lnTo>
                    <a:pt x="4234" y="57827"/>
                  </a:lnTo>
                  <a:lnTo>
                    <a:pt x="4117" y="57504"/>
                  </a:lnTo>
                  <a:lnTo>
                    <a:pt x="4006" y="57181"/>
                  </a:lnTo>
                  <a:lnTo>
                    <a:pt x="3899" y="56843"/>
                  </a:lnTo>
                  <a:lnTo>
                    <a:pt x="3793" y="56490"/>
                  </a:lnTo>
                  <a:lnTo>
                    <a:pt x="3693" y="56137"/>
                  </a:lnTo>
                  <a:lnTo>
                    <a:pt x="3592" y="55768"/>
                  </a:lnTo>
                  <a:lnTo>
                    <a:pt x="3496" y="55399"/>
                  </a:lnTo>
                  <a:lnTo>
                    <a:pt x="3406" y="55015"/>
                  </a:lnTo>
                  <a:lnTo>
                    <a:pt x="3321" y="54631"/>
                  </a:lnTo>
                  <a:lnTo>
                    <a:pt x="3236" y="54232"/>
                  </a:lnTo>
                  <a:lnTo>
                    <a:pt x="3157" y="53832"/>
                  </a:lnTo>
                  <a:lnTo>
                    <a:pt x="3014" y="53187"/>
                  </a:lnTo>
                  <a:lnTo>
                    <a:pt x="2870" y="52526"/>
                  </a:lnTo>
                  <a:lnTo>
                    <a:pt x="2733" y="51866"/>
                  </a:lnTo>
                  <a:lnTo>
                    <a:pt x="2600" y="51190"/>
                  </a:lnTo>
                  <a:lnTo>
                    <a:pt x="2473" y="50529"/>
                  </a:lnTo>
                  <a:lnTo>
                    <a:pt x="2345" y="49838"/>
                  </a:lnTo>
                  <a:lnTo>
                    <a:pt x="2223" y="49162"/>
                  </a:lnTo>
                  <a:lnTo>
                    <a:pt x="2107" y="48471"/>
                  </a:lnTo>
                  <a:lnTo>
                    <a:pt x="1995" y="47779"/>
                  </a:lnTo>
                  <a:lnTo>
                    <a:pt x="1884" y="47073"/>
                  </a:lnTo>
                  <a:lnTo>
                    <a:pt x="1778" y="46366"/>
                  </a:lnTo>
                  <a:lnTo>
                    <a:pt x="1672" y="45659"/>
                  </a:lnTo>
                  <a:lnTo>
                    <a:pt x="1576" y="44953"/>
                  </a:lnTo>
                  <a:lnTo>
                    <a:pt x="1481" y="44231"/>
                  </a:lnTo>
                  <a:lnTo>
                    <a:pt x="1391" y="43508"/>
                  </a:lnTo>
                  <a:lnTo>
                    <a:pt x="1300" y="42786"/>
                  </a:lnTo>
                  <a:lnTo>
                    <a:pt x="1221" y="42049"/>
                  </a:lnTo>
                  <a:lnTo>
                    <a:pt x="1141" y="41312"/>
                  </a:lnTo>
                  <a:lnTo>
                    <a:pt x="1067" y="40590"/>
                  </a:lnTo>
                  <a:lnTo>
                    <a:pt x="993" y="39837"/>
                  </a:lnTo>
                  <a:lnTo>
                    <a:pt x="929" y="39099"/>
                  </a:lnTo>
                  <a:lnTo>
                    <a:pt x="865" y="38347"/>
                  </a:lnTo>
                  <a:lnTo>
                    <a:pt x="807" y="37594"/>
                  </a:lnTo>
                  <a:lnTo>
                    <a:pt x="749" y="36841"/>
                  </a:lnTo>
                  <a:lnTo>
                    <a:pt x="701" y="36088"/>
                  </a:lnTo>
                  <a:lnTo>
                    <a:pt x="653" y="35335"/>
                  </a:lnTo>
                  <a:lnTo>
                    <a:pt x="611" y="34567"/>
                  </a:lnTo>
                  <a:lnTo>
                    <a:pt x="574" y="33814"/>
                  </a:lnTo>
                  <a:lnTo>
                    <a:pt x="537" y="33046"/>
                  </a:lnTo>
                  <a:lnTo>
                    <a:pt x="505" y="32278"/>
                  </a:lnTo>
                  <a:lnTo>
                    <a:pt x="483" y="31510"/>
                  </a:lnTo>
                  <a:lnTo>
                    <a:pt x="457" y="30742"/>
                  </a:lnTo>
                  <a:lnTo>
                    <a:pt x="436" y="29897"/>
                  </a:lnTo>
                  <a:lnTo>
                    <a:pt x="420" y="29052"/>
                  </a:lnTo>
                  <a:lnTo>
                    <a:pt x="409" y="28207"/>
                  </a:lnTo>
                  <a:lnTo>
                    <a:pt x="409" y="27362"/>
                  </a:lnTo>
                  <a:lnTo>
                    <a:pt x="409" y="26517"/>
                  </a:lnTo>
                  <a:lnTo>
                    <a:pt x="425" y="25672"/>
                  </a:lnTo>
                  <a:lnTo>
                    <a:pt x="441" y="24827"/>
                  </a:lnTo>
                  <a:lnTo>
                    <a:pt x="468" y="23998"/>
                  </a:lnTo>
                  <a:lnTo>
                    <a:pt x="499" y="23153"/>
                  </a:lnTo>
                  <a:lnTo>
                    <a:pt x="542" y="22323"/>
                  </a:lnTo>
                  <a:lnTo>
                    <a:pt x="590" y="21493"/>
                  </a:lnTo>
                  <a:lnTo>
                    <a:pt x="643" y="20664"/>
                  </a:lnTo>
                  <a:lnTo>
                    <a:pt x="706" y="19834"/>
                  </a:lnTo>
                  <a:lnTo>
                    <a:pt x="775" y="19020"/>
                  </a:lnTo>
                  <a:lnTo>
                    <a:pt x="849" y="18190"/>
                  </a:lnTo>
                  <a:lnTo>
                    <a:pt x="929" y="17376"/>
                  </a:lnTo>
                  <a:lnTo>
                    <a:pt x="1003" y="16731"/>
                  </a:lnTo>
                  <a:lnTo>
                    <a:pt x="1088" y="16070"/>
                  </a:lnTo>
                  <a:lnTo>
                    <a:pt x="1173" y="15440"/>
                  </a:lnTo>
                  <a:lnTo>
                    <a:pt x="1263" y="14795"/>
                  </a:lnTo>
                  <a:lnTo>
                    <a:pt x="1359" y="14165"/>
                  </a:lnTo>
                  <a:lnTo>
                    <a:pt x="1454" y="13535"/>
                  </a:lnTo>
                  <a:lnTo>
                    <a:pt x="1560" y="12921"/>
                  </a:lnTo>
                  <a:lnTo>
                    <a:pt x="1666" y="12306"/>
                  </a:lnTo>
                  <a:lnTo>
                    <a:pt x="1778" y="11692"/>
                  </a:lnTo>
                  <a:lnTo>
                    <a:pt x="1900" y="11093"/>
                  </a:lnTo>
                  <a:lnTo>
                    <a:pt x="2022" y="10509"/>
                  </a:lnTo>
                  <a:lnTo>
                    <a:pt x="2144" y="9925"/>
                  </a:lnTo>
                  <a:lnTo>
                    <a:pt x="2276" y="9341"/>
                  </a:lnTo>
                  <a:lnTo>
                    <a:pt x="2409" y="8773"/>
                  </a:lnTo>
                  <a:lnTo>
                    <a:pt x="2547" y="8205"/>
                  </a:lnTo>
                  <a:lnTo>
                    <a:pt x="2690" y="7651"/>
                  </a:lnTo>
                  <a:lnTo>
                    <a:pt x="2939" y="6745"/>
                  </a:lnTo>
                  <a:lnTo>
                    <a:pt x="3178" y="5885"/>
                  </a:lnTo>
                  <a:lnTo>
                    <a:pt x="3406" y="5101"/>
                  </a:lnTo>
                  <a:lnTo>
                    <a:pt x="3629" y="4364"/>
                  </a:lnTo>
                  <a:lnTo>
                    <a:pt x="3836" y="3688"/>
                  </a:lnTo>
                  <a:lnTo>
                    <a:pt x="4037" y="3073"/>
                  </a:lnTo>
                  <a:lnTo>
                    <a:pt x="4223" y="2505"/>
                  </a:lnTo>
                  <a:lnTo>
                    <a:pt x="4393" y="2013"/>
                  </a:lnTo>
                  <a:lnTo>
                    <a:pt x="4684" y="1168"/>
                  </a:lnTo>
                  <a:lnTo>
                    <a:pt x="4897" y="569"/>
                  </a:lnTo>
                  <a:lnTo>
                    <a:pt x="4971" y="339"/>
                  </a:lnTo>
                  <a:lnTo>
                    <a:pt x="5024" y="170"/>
                  </a:lnTo>
                  <a:lnTo>
                    <a:pt x="5050" y="62"/>
                  </a:lnTo>
                  <a:lnTo>
                    <a:pt x="5056" y="31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-2928450" y="-2039825"/>
              <a:ext cx="408725" cy="850750"/>
            </a:xfrm>
            <a:custGeom>
              <a:avLst/>
              <a:gdLst/>
              <a:ahLst/>
              <a:cxnLst/>
              <a:rect l="l" t="t" r="r" b="b"/>
              <a:pathLst>
                <a:path w="16349" h="34030" extrusionOk="0">
                  <a:moveTo>
                    <a:pt x="2430" y="1"/>
                  </a:moveTo>
                  <a:lnTo>
                    <a:pt x="2297" y="16"/>
                  </a:lnTo>
                  <a:lnTo>
                    <a:pt x="2159" y="47"/>
                  </a:lnTo>
                  <a:lnTo>
                    <a:pt x="2027" y="108"/>
                  </a:lnTo>
                  <a:lnTo>
                    <a:pt x="1900" y="185"/>
                  </a:lnTo>
                  <a:lnTo>
                    <a:pt x="1767" y="277"/>
                  </a:lnTo>
                  <a:lnTo>
                    <a:pt x="1640" y="385"/>
                  </a:lnTo>
                  <a:lnTo>
                    <a:pt x="1512" y="523"/>
                  </a:lnTo>
                  <a:lnTo>
                    <a:pt x="1390" y="677"/>
                  </a:lnTo>
                  <a:lnTo>
                    <a:pt x="1268" y="846"/>
                  </a:lnTo>
                  <a:lnTo>
                    <a:pt x="1152" y="1045"/>
                  </a:lnTo>
                  <a:lnTo>
                    <a:pt x="1035" y="1276"/>
                  </a:lnTo>
                  <a:lnTo>
                    <a:pt x="955" y="1475"/>
                  </a:lnTo>
                  <a:lnTo>
                    <a:pt x="881" y="1675"/>
                  </a:lnTo>
                  <a:lnTo>
                    <a:pt x="807" y="1890"/>
                  </a:lnTo>
                  <a:lnTo>
                    <a:pt x="738" y="2105"/>
                  </a:lnTo>
                  <a:lnTo>
                    <a:pt x="669" y="2320"/>
                  </a:lnTo>
                  <a:lnTo>
                    <a:pt x="605" y="2551"/>
                  </a:lnTo>
                  <a:lnTo>
                    <a:pt x="547" y="2781"/>
                  </a:lnTo>
                  <a:lnTo>
                    <a:pt x="489" y="3027"/>
                  </a:lnTo>
                  <a:lnTo>
                    <a:pt x="436" y="3273"/>
                  </a:lnTo>
                  <a:lnTo>
                    <a:pt x="382" y="3519"/>
                  </a:lnTo>
                  <a:lnTo>
                    <a:pt x="335" y="3780"/>
                  </a:lnTo>
                  <a:lnTo>
                    <a:pt x="287" y="4026"/>
                  </a:lnTo>
                  <a:lnTo>
                    <a:pt x="245" y="4302"/>
                  </a:lnTo>
                  <a:lnTo>
                    <a:pt x="207" y="4563"/>
                  </a:lnTo>
                  <a:lnTo>
                    <a:pt x="170" y="4825"/>
                  </a:lnTo>
                  <a:lnTo>
                    <a:pt x="138" y="5101"/>
                  </a:lnTo>
                  <a:lnTo>
                    <a:pt x="112" y="5378"/>
                  </a:lnTo>
                  <a:lnTo>
                    <a:pt x="85" y="5654"/>
                  </a:lnTo>
                  <a:lnTo>
                    <a:pt x="64" y="5946"/>
                  </a:lnTo>
                  <a:lnTo>
                    <a:pt x="43" y="6223"/>
                  </a:lnTo>
                  <a:lnTo>
                    <a:pt x="27" y="6514"/>
                  </a:lnTo>
                  <a:lnTo>
                    <a:pt x="16" y="6806"/>
                  </a:lnTo>
                  <a:lnTo>
                    <a:pt x="6" y="7098"/>
                  </a:lnTo>
                  <a:lnTo>
                    <a:pt x="1" y="7390"/>
                  </a:lnTo>
                  <a:lnTo>
                    <a:pt x="1" y="7682"/>
                  </a:lnTo>
                  <a:lnTo>
                    <a:pt x="1" y="7974"/>
                  </a:lnTo>
                  <a:lnTo>
                    <a:pt x="6" y="8266"/>
                  </a:lnTo>
                  <a:lnTo>
                    <a:pt x="16" y="8558"/>
                  </a:lnTo>
                  <a:lnTo>
                    <a:pt x="32" y="8850"/>
                  </a:lnTo>
                  <a:lnTo>
                    <a:pt x="48" y="9142"/>
                  </a:lnTo>
                  <a:lnTo>
                    <a:pt x="70" y="9433"/>
                  </a:lnTo>
                  <a:lnTo>
                    <a:pt x="91" y="9725"/>
                  </a:lnTo>
                  <a:lnTo>
                    <a:pt x="149" y="10294"/>
                  </a:lnTo>
                  <a:lnTo>
                    <a:pt x="213" y="10847"/>
                  </a:lnTo>
                  <a:lnTo>
                    <a:pt x="282" y="11400"/>
                  </a:lnTo>
                  <a:lnTo>
                    <a:pt x="361" y="11953"/>
                  </a:lnTo>
                  <a:lnTo>
                    <a:pt x="441" y="12491"/>
                  </a:lnTo>
                  <a:lnTo>
                    <a:pt x="531" y="13013"/>
                  </a:lnTo>
                  <a:lnTo>
                    <a:pt x="621" y="13535"/>
                  </a:lnTo>
                  <a:lnTo>
                    <a:pt x="722" y="14058"/>
                  </a:lnTo>
                  <a:lnTo>
                    <a:pt x="828" y="14549"/>
                  </a:lnTo>
                  <a:lnTo>
                    <a:pt x="939" y="15041"/>
                  </a:lnTo>
                  <a:lnTo>
                    <a:pt x="1051" y="15533"/>
                  </a:lnTo>
                  <a:lnTo>
                    <a:pt x="1173" y="16009"/>
                  </a:lnTo>
                  <a:lnTo>
                    <a:pt x="1300" y="16470"/>
                  </a:lnTo>
                  <a:lnTo>
                    <a:pt x="1433" y="16915"/>
                  </a:lnTo>
                  <a:lnTo>
                    <a:pt x="1565" y="17345"/>
                  </a:lnTo>
                  <a:lnTo>
                    <a:pt x="1709" y="17776"/>
                  </a:lnTo>
                  <a:lnTo>
                    <a:pt x="1921" y="18451"/>
                  </a:lnTo>
                  <a:lnTo>
                    <a:pt x="2133" y="19112"/>
                  </a:lnTo>
                  <a:lnTo>
                    <a:pt x="2356" y="19757"/>
                  </a:lnTo>
                  <a:lnTo>
                    <a:pt x="2578" y="20403"/>
                  </a:lnTo>
                  <a:lnTo>
                    <a:pt x="2801" y="21032"/>
                  </a:lnTo>
                  <a:lnTo>
                    <a:pt x="3035" y="21647"/>
                  </a:lnTo>
                  <a:lnTo>
                    <a:pt x="3268" y="22246"/>
                  </a:lnTo>
                  <a:lnTo>
                    <a:pt x="3501" y="22830"/>
                  </a:lnTo>
                  <a:lnTo>
                    <a:pt x="3745" y="23414"/>
                  </a:lnTo>
                  <a:lnTo>
                    <a:pt x="3984" y="23967"/>
                  </a:lnTo>
                  <a:lnTo>
                    <a:pt x="4233" y="24520"/>
                  </a:lnTo>
                  <a:lnTo>
                    <a:pt x="4483" y="25058"/>
                  </a:lnTo>
                  <a:lnTo>
                    <a:pt x="4737" y="25580"/>
                  </a:lnTo>
                  <a:lnTo>
                    <a:pt x="4992" y="26102"/>
                  </a:lnTo>
                  <a:lnTo>
                    <a:pt x="5252" y="26594"/>
                  </a:lnTo>
                  <a:lnTo>
                    <a:pt x="5512" y="27085"/>
                  </a:lnTo>
                  <a:lnTo>
                    <a:pt x="5777" y="27546"/>
                  </a:lnTo>
                  <a:lnTo>
                    <a:pt x="6047" y="28007"/>
                  </a:lnTo>
                  <a:lnTo>
                    <a:pt x="6318" y="28453"/>
                  </a:lnTo>
                  <a:lnTo>
                    <a:pt x="6594" y="28883"/>
                  </a:lnTo>
                  <a:lnTo>
                    <a:pt x="6870" y="29298"/>
                  </a:lnTo>
                  <a:lnTo>
                    <a:pt x="7145" y="29712"/>
                  </a:lnTo>
                  <a:lnTo>
                    <a:pt x="7427" y="30097"/>
                  </a:lnTo>
                  <a:lnTo>
                    <a:pt x="7713" y="30465"/>
                  </a:lnTo>
                  <a:lnTo>
                    <a:pt x="7999" y="30834"/>
                  </a:lnTo>
                  <a:lnTo>
                    <a:pt x="8286" y="31172"/>
                  </a:lnTo>
                  <a:lnTo>
                    <a:pt x="8578" y="31510"/>
                  </a:lnTo>
                  <a:lnTo>
                    <a:pt x="8869" y="31817"/>
                  </a:lnTo>
                  <a:lnTo>
                    <a:pt x="9166" y="32124"/>
                  </a:lnTo>
                  <a:lnTo>
                    <a:pt x="9463" y="32401"/>
                  </a:lnTo>
                  <a:lnTo>
                    <a:pt x="9766" y="32678"/>
                  </a:lnTo>
                  <a:lnTo>
                    <a:pt x="10063" y="32939"/>
                  </a:lnTo>
                  <a:lnTo>
                    <a:pt x="10280" y="33138"/>
                  </a:lnTo>
                  <a:lnTo>
                    <a:pt x="10492" y="33307"/>
                  </a:lnTo>
                  <a:lnTo>
                    <a:pt x="10710" y="33461"/>
                  </a:lnTo>
                  <a:lnTo>
                    <a:pt x="10927" y="33615"/>
                  </a:lnTo>
                  <a:lnTo>
                    <a:pt x="11145" y="33722"/>
                  </a:lnTo>
                  <a:lnTo>
                    <a:pt x="11362" y="33830"/>
                  </a:lnTo>
                  <a:lnTo>
                    <a:pt x="11585" y="33907"/>
                  </a:lnTo>
                  <a:lnTo>
                    <a:pt x="11808" y="33968"/>
                  </a:lnTo>
                  <a:lnTo>
                    <a:pt x="12031" y="33999"/>
                  </a:lnTo>
                  <a:lnTo>
                    <a:pt x="12248" y="34029"/>
                  </a:lnTo>
                  <a:lnTo>
                    <a:pt x="12471" y="34029"/>
                  </a:lnTo>
                  <a:lnTo>
                    <a:pt x="12694" y="33999"/>
                  </a:lnTo>
                  <a:lnTo>
                    <a:pt x="12916" y="33968"/>
                  </a:lnTo>
                  <a:lnTo>
                    <a:pt x="13139" y="33907"/>
                  </a:lnTo>
                  <a:lnTo>
                    <a:pt x="13362" y="33830"/>
                  </a:lnTo>
                  <a:lnTo>
                    <a:pt x="13580" y="33722"/>
                  </a:lnTo>
                  <a:lnTo>
                    <a:pt x="13691" y="33661"/>
                  </a:lnTo>
                  <a:lnTo>
                    <a:pt x="13802" y="33584"/>
                  </a:lnTo>
                  <a:lnTo>
                    <a:pt x="13914" y="33507"/>
                  </a:lnTo>
                  <a:lnTo>
                    <a:pt x="14020" y="33415"/>
                  </a:lnTo>
                  <a:lnTo>
                    <a:pt x="14126" y="33307"/>
                  </a:lnTo>
                  <a:lnTo>
                    <a:pt x="14232" y="33200"/>
                  </a:lnTo>
                  <a:lnTo>
                    <a:pt x="14333" y="33077"/>
                  </a:lnTo>
                  <a:lnTo>
                    <a:pt x="14434" y="32939"/>
                  </a:lnTo>
                  <a:lnTo>
                    <a:pt x="14534" y="32800"/>
                  </a:lnTo>
                  <a:lnTo>
                    <a:pt x="14630" y="32647"/>
                  </a:lnTo>
                  <a:lnTo>
                    <a:pt x="14725" y="32493"/>
                  </a:lnTo>
                  <a:lnTo>
                    <a:pt x="14821" y="32324"/>
                  </a:lnTo>
                  <a:lnTo>
                    <a:pt x="14911" y="32140"/>
                  </a:lnTo>
                  <a:lnTo>
                    <a:pt x="15001" y="31955"/>
                  </a:lnTo>
                  <a:lnTo>
                    <a:pt x="15086" y="31756"/>
                  </a:lnTo>
                  <a:lnTo>
                    <a:pt x="15171" y="31556"/>
                  </a:lnTo>
                  <a:lnTo>
                    <a:pt x="15256" y="31341"/>
                  </a:lnTo>
                  <a:lnTo>
                    <a:pt x="15335" y="31126"/>
                  </a:lnTo>
                  <a:lnTo>
                    <a:pt x="15415" y="30911"/>
                  </a:lnTo>
                  <a:lnTo>
                    <a:pt x="15489" y="30680"/>
                  </a:lnTo>
                  <a:lnTo>
                    <a:pt x="15563" y="30435"/>
                  </a:lnTo>
                  <a:lnTo>
                    <a:pt x="15632" y="30189"/>
                  </a:lnTo>
                  <a:lnTo>
                    <a:pt x="15701" y="29928"/>
                  </a:lnTo>
                  <a:lnTo>
                    <a:pt x="15765" y="29666"/>
                  </a:lnTo>
                  <a:lnTo>
                    <a:pt x="15823" y="29405"/>
                  </a:lnTo>
                  <a:lnTo>
                    <a:pt x="15887" y="29129"/>
                  </a:lnTo>
                  <a:lnTo>
                    <a:pt x="15940" y="28852"/>
                  </a:lnTo>
                  <a:lnTo>
                    <a:pt x="15993" y="28576"/>
                  </a:lnTo>
                  <a:lnTo>
                    <a:pt x="16041" y="28284"/>
                  </a:lnTo>
                  <a:lnTo>
                    <a:pt x="16088" y="27976"/>
                  </a:lnTo>
                  <a:lnTo>
                    <a:pt x="16131" y="27685"/>
                  </a:lnTo>
                  <a:lnTo>
                    <a:pt x="16173" y="27362"/>
                  </a:lnTo>
                  <a:lnTo>
                    <a:pt x="16210" y="27039"/>
                  </a:lnTo>
                  <a:lnTo>
                    <a:pt x="16242" y="26717"/>
                  </a:lnTo>
                  <a:lnTo>
                    <a:pt x="16274" y="26394"/>
                  </a:lnTo>
                  <a:lnTo>
                    <a:pt x="16295" y="26056"/>
                  </a:lnTo>
                  <a:lnTo>
                    <a:pt x="16317" y="25733"/>
                  </a:lnTo>
                  <a:lnTo>
                    <a:pt x="16332" y="25396"/>
                  </a:lnTo>
                  <a:lnTo>
                    <a:pt x="16343" y="25073"/>
                  </a:lnTo>
                  <a:lnTo>
                    <a:pt x="16348" y="24735"/>
                  </a:lnTo>
                  <a:lnTo>
                    <a:pt x="16348" y="24397"/>
                  </a:lnTo>
                  <a:lnTo>
                    <a:pt x="16348" y="24074"/>
                  </a:lnTo>
                  <a:lnTo>
                    <a:pt x="16338" y="23752"/>
                  </a:lnTo>
                  <a:lnTo>
                    <a:pt x="16327" y="23414"/>
                  </a:lnTo>
                  <a:lnTo>
                    <a:pt x="16311" y="23091"/>
                  </a:lnTo>
                  <a:lnTo>
                    <a:pt x="16290" y="22768"/>
                  </a:lnTo>
                  <a:lnTo>
                    <a:pt x="16263" y="22446"/>
                  </a:lnTo>
                  <a:lnTo>
                    <a:pt x="16232" y="22139"/>
                  </a:lnTo>
                  <a:lnTo>
                    <a:pt x="16200" y="21816"/>
                  </a:lnTo>
                  <a:lnTo>
                    <a:pt x="16163" y="21509"/>
                  </a:lnTo>
                  <a:lnTo>
                    <a:pt x="16120" y="21201"/>
                  </a:lnTo>
                  <a:lnTo>
                    <a:pt x="16073" y="20910"/>
                  </a:lnTo>
                  <a:lnTo>
                    <a:pt x="16025" y="20618"/>
                  </a:lnTo>
                  <a:lnTo>
                    <a:pt x="15966" y="20326"/>
                  </a:lnTo>
                  <a:lnTo>
                    <a:pt x="15908" y="20049"/>
                  </a:lnTo>
                  <a:lnTo>
                    <a:pt x="15844" y="19757"/>
                  </a:lnTo>
                  <a:lnTo>
                    <a:pt x="15781" y="19496"/>
                  </a:lnTo>
                  <a:lnTo>
                    <a:pt x="15712" y="19235"/>
                  </a:lnTo>
                  <a:lnTo>
                    <a:pt x="15638" y="18974"/>
                  </a:lnTo>
                  <a:lnTo>
                    <a:pt x="15558" y="18728"/>
                  </a:lnTo>
                  <a:lnTo>
                    <a:pt x="15473" y="18482"/>
                  </a:lnTo>
                  <a:lnTo>
                    <a:pt x="15388" y="18252"/>
                  </a:lnTo>
                  <a:lnTo>
                    <a:pt x="15298" y="18037"/>
                  </a:lnTo>
                  <a:lnTo>
                    <a:pt x="15208" y="17822"/>
                  </a:lnTo>
                  <a:lnTo>
                    <a:pt x="15176" y="17822"/>
                  </a:lnTo>
                  <a:lnTo>
                    <a:pt x="14582" y="16731"/>
                  </a:lnTo>
                  <a:lnTo>
                    <a:pt x="13983" y="15655"/>
                  </a:lnTo>
                  <a:lnTo>
                    <a:pt x="13383" y="14595"/>
                  </a:lnTo>
                  <a:lnTo>
                    <a:pt x="12779" y="13551"/>
                  </a:lnTo>
                  <a:lnTo>
                    <a:pt x="12174" y="12521"/>
                  </a:lnTo>
                  <a:lnTo>
                    <a:pt x="11564" y="11507"/>
                  </a:lnTo>
                  <a:lnTo>
                    <a:pt x="10949" y="10524"/>
                  </a:lnTo>
                  <a:lnTo>
                    <a:pt x="10333" y="9541"/>
                  </a:lnTo>
                  <a:lnTo>
                    <a:pt x="9718" y="8573"/>
                  </a:lnTo>
                  <a:lnTo>
                    <a:pt x="9092" y="7621"/>
                  </a:lnTo>
                  <a:lnTo>
                    <a:pt x="8472" y="6683"/>
                  </a:lnTo>
                  <a:lnTo>
                    <a:pt x="7840" y="5777"/>
                  </a:lnTo>
                  <a:lnTo>
                    <a:pt x="7209" y="4871"/>
                  </a:lnTo>
                  <a:lnTo>
                    <a:pt x="6578" y="3995"/>
                  </a:lnTo>
                  <a:lnTo>
                    <a:pt x="5941" y="3119"/>
                  </a:lnTo>
                  <a:lnTo>
                    <a:pt x="5305" y="2274"/>
                  </a:lnTo>
                  <a:lnTo>
                    <a:pt x="5045" y="1921"/>
                  </a:lnTo>
                  <a:lnTo>
                    <a:pt x="4780" y="1598"/>
                  </a:lnTo>
                  <a:lnTo>
                    <a:pt x="4509" y="1276"/>
                  </a:lnTo>
                  <a:lnTo>
                    <a:pt x="4233" y="984"/>
                  </a:lnTo>
                  <a:lnTo>
                    <a:pt x="3958" y="723"/>
                  </a:lnTo>
                  <a:lnTo>
                    <a:pt x="3676" y="477"/>
                  </a:lnTo>
                  <a:lnTo>
                    <a:pt x="3539" y="385"/>
                  </a:lnTo>
                  <a:lnTo>
                    <a:pt x="3401" y="293"/>
                  </a:lnTo>
                  <a:lnTo>
                    <a:pt x="3257" y="200"/>
                  </a:lnTo>
                  <a:lnTo>
                    <a:pt x="3119" y="139"/>
                  </a:lnTo>
                  <a:lnTo>
                    <a:pt x="2982" y="77"/>
                  </a:lnTo>
                  <a:lnTo>
                    <a:pt x="2844" y="47"/>
                  </a:lnTo>
                  <a:lnTo>
                    <a:pt x="2706" y="16"/>
                  </a:lnTo>
                  <a:lnTo>
                    <a:pt x="25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-2928450" y="-2039825"/>
              <a:ext cx="408725" cy="850750"/>
            </a:xfrm>
            <a:custGeom>
              <a:avLst/>
              <a:gdLst/>
              <a:ahLst/>
              <a:cxnLst/>
              <a:rect l="l" t="t" r="r" b="b"/>
              <a:pathLst>
                <a:path w="16349" h="34030" fill="none" extrusionOk="0">
                  <a:moveTo>
                    <a:pt x="15176" y="17822"/>
                  </a:moveTo>
                  <a:lnTo>
                    <a:pt x="15176" y="17822"/>
                  </a:lnTo>
                  <a:lnTo>
                    <a:pt x="14582" y="16731"/>
                  </a:lnTo>
                  <a:lnTo>
                    <a:pt x="13983" y="15655"/>
                  </a:lnTo>
                  <a:lnTo>
                    <a:pt x="13383" y="14595"/>
                  </a:lnTo>
                  <a:lnTo>
                    <a:pt x="12779" y="13551"/>
                  </a:lnTo>
                  <a:lnTo>
                    <a:pt x="12174" y="12521"/>
                  </a:lnTo>
                  <a:lnTo>
                    <a:pt x="11564" y="11507"/>
                  </a:lnTo>
                  <a:lnTo>
                    <a:pt x="10949" y="10524"/>
                  </a:lnTo>
                  <a:lnTo>
                    <a:pt x="10333" y="9541"/>
                  </a:lnTo>
                  <a:lnTo>
                    <a:pt x="9718" y="8573"/>
                  </a:lnTo>
                  <a:lnTo>
                    <a:pt x="9092" y="7621"/>
                  </a:lnTo>
                  <a:lnTo>
                    <a:pt x="8472" y="6683"/>
                  </a:lnTo>
                  <a:lnTo>
                    <a:pt x="7840" y="5777"/>
                  </a:lnTo>
                  <a:lnTo>
                    <a:pt x="7209" y="4871"/>
                  </a:lnTo>
                  <a:lnTo>
                    <a:pt x="6578" y="3995"/>
                  </a:lnTo>
                  <a:lnTo>
                    <a:pt x="5941" y="3119"/>
                  </a:lnTo>
                  <a:lnTo>
                    <a:pt x="5305" y="2274"/>
                  </a:lnTo>
                  <a:lnTo>
                    <a:pt x="5305" y="2274"/>
                  </a:lnTo>
                  <a:lnTo>
                    <a:pt x="5045" y="1921"/>
                  </a:lnTo>
                  <a:lnTo>
                    <a:pt x="4780" y="1598"/>
                  </a:lnTo>
                  <a:lnTo>
                    <a:pt x="4509" y="1276"/>
                  </a:lnTo>
                  <a:lnTo>
                    <a:pt x="4233" y="984"/>
                  </a:lnTo>
                  <a:lnTo>
                    <a:pt x="3958" y="723"/>
                  </a:lnTo>
                  <a:lnTo>
                    <a:pt x="3676" y="477"/>
                  </a:lnTo>
                  <a:lnTo>
                    <a:pt x="3539" y="385"/>
                  </a:lnTo>
                  <a:lnTo>
                    <a:pt x="3401" y="293"/>
                  </a:lnTo>
                  <a:lnTo>
                    <a:pt x="3257" y="200"/>
                  </a:lnTo>
                  <a:lnTo>
                    <a:pt x="3119" y="139"/>
                  </a:lnTo>
                  <a:lnTo>
                    <a:pt x="2982" y="77"/>
                  </a:lnTo>
                  <a:lnTo>
                    <a:pt x="2844" y="47"/>
                  </a:lnTo>
                  <a:lnTo>
                    <a:pt x="2706" y="16"/>
                  </a:lnTo>
                  <a:lnTo>
                    <a:pt x="2568" y="1"/>
                  </a:lnTo>
                  <a:lnTo>
                    <a:pt x="2430" y="1"/>
                  </a:lnTo>
                  <a:lnTo>
                    <a:pt x="2297" y="16"/>
                  </a:lnTo>
                  <a:lnTo>
                    <a:pt x="2159" y="47"/>
                  </a:lnTo>
                  <a:lnTo>
                    <a:pt x="2027" y="108"/>
                  </a:lnTo>
                  <a:lnTo>
                    <a:pt x="1900" y="185"/>
                  </a:lnTo>
                  <a:lnTo>
                    <a:pt x="1767" y="277"/>
                  </a:lnTo>
                  <a:lnTo>
                    <a:pt x="1640" y="385"/>
                  </a:lnTo>
                  <a:lnTo>
                    <a:pt x="1512" y="523"/>
                  </a:lnTo>
                  <a:lnTo>
                    <a:pt x="1390" y="677"/>
                  </a:lnTo>
                  <a:lnTo>
                    <a:pt x="1268" y="846"/>
                  </a:lnTo>
                  <a:lnTo>
                    <a:pt x="1152" y="1045"/>
                  </a:lnTo>
                  <a:lnTo>
                    <a:pt x="1035" y="1276"/>
                  </a:lnTo>
                  <a:lnTo>
                    <a:pt x="1035" y="1276"/>
                  </a:lnTo>
                  <a:lnTo>
                    <a:pt x="955" y="1475"/>
                  </a:lnTo>
                  <a:lnTo>
                    <a:pt x="881" y="1675"/>
                  </a:lnTo>
                  <a:lnTo>
                    <a:pt x="807" y="1890"/>
                  </a:lnTo>
                  <a:lnTo>
                    <a:pt x="738" y="2105"/>
                  </a:lnTo>
                  <a:lnTo>
                    <a:pt x="669" y="2320"/>
                  </a:lnTo>
                  <a:lnTo>
                    <a:pt x="605" y="2551"/>
                  </a:lnTo>
                  <a:lnTo>
                    <a:pt x="547" y="2781"/>
                  </a:lnTo>
                  <a:lnTo>
                    <a:pt x="489" y="3027"/>
                  </a:lnTo>
                  <a:lnTo>
                    <a:pt x="436" y="3273"/>
                  </a:lnTo>
                  <a:lnTo>
                    <a:pt x="382" y="3519"/>
                  </a:lnTo>
                  <a:lnTo>
                    <a:pt x="335" y="3780"/>
                  </a:lnTo>
                  <a:lnTo>
                    <a:pt x="287" y="4026"/>
                  </a:lnTo>
                  <a:lnTo>
                    <a:pt x="245" y="4302"/>
                  </a:lnTo>
                  <a:lnTo>
                    <a:pt x="207" y="4563"/>
                  </a:lnTo>
                  <a:lnTo>
                    <a:pt x="170" y="4825"/>
                  </a:lnTo>
                  <a:lnTo>
                    <a:pt x="138" y="5101"/>
                  </a:lnTo>
                  <a:lnTo>
                    <a:pt x="112" y="5378"/>
                  </a:lnTo>
                  <a:lnTo>
                    <a:pt x="85" y="5654"/>
                  </a:lnTo>
                  <a:lnTo>
                    <a:pt x="64" y="5946"/>
                  </a:lnTo>
                  <a:lnTo>
                    <a:pt x="43" y="6223"/>
                  </a:lnTo>
                  <a:lnTo>
                    <a:pt x="27" y="6514"/>
                  </a:lnTo>
                  <a:lnTo>
                    <a:pt x="16" y="6806"/>
                  </a:lnTo>
                  <a:lnTo>
                    <a:pt x="6" y="7098"/>
                  </a:lnTo>
                  <a:lnTo>
                    <a:pt x="1" y="7390"/>
                  </a:lnTo>
                  <a:lnTo>
                    <a:pt x="1" y="7682"/>
                  </a:lnTo>
                  <a:lnTo>
                    <a:pt x="1" y="7974"/>
                  </a:lnTo>
                  <a:lnTo>
                    <a:pt x="6" y="8266"/>
                  </a:lnTo>
                  <a:lnTo>
                    <a:pt x="16" y="8558"/>
                  </a:lnTo>
                  <a:lnTo>
                    <a:pt x="32" y="8850"/>
                  </a:lnTo>
                  <a:lnTo>
                    <a:pt x="48" y="9142"/>
                  </a:lnTo>
                  <a:lnTo>
                    <a:pt x="70" y="9433"/>
                  </a:lnTo>
                  <a:lnTo>
                    <a:pt x="91" y="9725"/>
                  </a:lnTo>
                  <a:lnTo>
                    <a:pt x="91" y="9725"/>
                  </a:lnTo>
                  <a:lnTo>
                    <a:pt x="149" y="10294"/>
                  </a:lnTo>
                  <a:lnTo>
                    <a:pt x="213" y="10847"/>
                  </a:lnTo>
                  <a:lnTo>
                    <a:pt x="282" y="11400"/>
                  </a:lnTo>
                  <a:lnTo>
                    <a:pt x="361" y="11953"/>
                  </a:lnTo>
                  <a:lnTo>
                    <a:pt x="441" y="12491"/>
                  </a:lnTo>
                  <a:lnTo>
                    <a:pt x="531" y="13013"/>
                  </a:lnTo>
                  <a:lnTo>
                    <a:pt x="621" y="13535"/>
                  </a:lnTo>
                  <a:lnTo>
                    <a:pt x="722" y="14058"/>
                  </a:lnTo>
                  <a:lnTo>
                    <a:pt x="828" y="14549"/>
                  </a:lnTo>
                  <a:lnTo>
                    <a:pt x="939" y="15041"/>
                  </a:lnTo>
                  <a:lnTo>
                    <a:pt x="1051" y="15533"/>
                  </a:lnTo>
                  <a:lnTo>
                    <a:pt x="1173" y="16009"/>
                  </a:lnTo>
                  <a:lnTo>
                    <a:pt x="1300" y="16470"/>
                  </a:lnTo>
                  <a:lnTo>
                    <a:pt x="1433" y="16915"/>
                  </a:lnTo>
                  <a:lnTo>
                    <a:pt x="1565" y="17345"/>
                  </a:lnTo>
                  <a:lnTo>
                    <a:pt x="1709" y="17776"/>
                  </a:lnTo>
                  <a:lnTo>
                    <a:pt x="1709" y="17776"/>
                  </a:lnTo>
                  <a:lnTo>
                    <a:pt x="1921" y="18451"/>
                  </a:lnTo>
                  <a:lnTo>
                    <a:pt x="2133" y="19112"/>
                  </a:lnTo>
                  <a:lnTo>
                    <a:pt x="2356" y="19757"/>
                  </a:lnTo>
                  <a:lnTo>
                    <a:pt x="2578" y="20403"/>
                  </a:lnTo>
                  <a:lnTo>
                    <a:pt x="2801" y="21032"/>
                  </a:lnTo>
                  <a:lnTo>
                    <a:pt x="3035" y="21647"/>
                  </a:lnTo>
                  <a:lnTo>
                    <a:pt x="3268" y="22246"/>
                  </a:lnTo>
                  <a:lnTo>
                    <a:pt x="3501" y="22830"/>
                  </a:lnTo>
                  <a:lnTo>
                    <a:pt x="3745" y="23414"/>
                  </a:lnTo>
                  <a:lnTo>
                    <a:pt x="3984" y="23967"/>
                  </a:lnTo>
                  <a:lnTo>
                    <a:pt x="4233" y="24520"/>
                  </a:lnTo>
                  <a:lnTo>
                    <a:pt x="4483" y="25058"/>
                  </a:lnTo>
                  <a:lnTo>
                    <a:pt x="4737" y="25580"/>
                  </a:lnTo>
                  <a:lnTo>
                    <a:pt x="4992" y="26102"/>
                  </a:lnTo>
                  <a:lnTo>
                    <a:pt x="5252" y="26594"/>
                  </a:lnTo>
                  <a:lnTo>
                    <a:pt x="5512" y="27085"/>
                  </a:lnTo>
                  <a:lnTo>
                    <a:pt x="5777" y="27546"/>
                  </a:lnTo>
                  <a:lnTo>
                    <a:pt x="6047" y="28007"/>
                  </a:lnTo>
                  <a:lnTo>
                    <a:pt x="6318" y="28453"/>
                  </a:lnTo>
                  <a:lnTo>
                    <a:pt x="6594" y="28883"/>
                  </a:lnTo>
                  <a:lnTo>
                    <a:pt x="6870" y="29298"/>
                  </a:lnTo>
                  <a:lnTo>
                    <a:pt x="7145" y="29712"/>
                  </a:lnTo>
                  <a:lnTo>
                    <a:pt x="7427" y="30097"/>
                  </a:lnTo>
                  <a:lnTo>
                    <a:pt x="7713" y="30465"/>
                  </a:lnTo>
                  <a:lnTo>
                    <a:pt x="7999" y="30834"/>
                  </a:lnTo>
                  <a:lnTo>
                    <a:pt x="8286" y="31172"/>
                  </a:lnTo>
                  <a:lnTo>
                    <a:pt x="8578" y="31510"/>
                  </a:lnTo>
                  <a:lnTo>
                    <a:pt x="8869" y="31817"/>
                  </a:lnTo>
                  <a:lnTo>
                    <a:pt x="9166" y="32124"/>
                  </a:lnTo>
                  <a:lnTo>
                    <a:pt x="9463" y="32401"/>
                  </a:lnTo>
                  <a:lnTo>
                    <a:pt x="9766" y="32678"/>
                  </a:lnTo>
                  <a:lnTo>
                    <a:pt x="10063" y="32939"/>
                  </a:lnTo>
                  <a:lnTo>
                    <a:pt x="10063" y="32939"/>
                  </a:lnTo>
                  <a:lnTo>
                    <a:pt x="10280" y="33138"/>
                  </a:lnTo>
                  <a:lnTo>
                    <a:pt x="10492" y="33307"/>
                  </a:lnTo>
                  <a:lnTo>
                    <a:pt x="10710" y="33461"/>
                  </a:lnTo>
                  <a:lnTo>
                    <a:pt x="10927" y="33615"/>
                  </a:lnTo>
                  <a:lnTo>
                    <a:pt x="11145" y="33722"/>
                  </a:lnTo>
                  <a:lnTo>
                    <a:pt x="11362" y="33830"/>
                  </a:lnTo>
                  <a:lnTo>
                    <a:pt x="11585" y="33907"/>
                  </a:lnTo>
                  <a:lnTo>
                    <a:pt x="11808" y="33968"/>
                  </a:lnTo>
                  <a:lnTo>
                    <a:pt x="12031" y="33999"/>
                  </a:lnTo>
                  <a:lnTo>
                    <a:pt x="12248" y="34029"/>
                  </a:lnTo>
                  <a:lnTo>
                    <a:pt x="12471" y="34029"/>
                  </a:lnTo>
                  <a:lnTo>
                    <a:pt x="12694" y="33999"/>
                  </a:lnTo>
                  <a:lnTo>
                    <a:pt x="12916" y="33968"/>
                  </a:lnTo>
                  <a:lnTo>
                    <a:pt x="13139" y="33907"/>
                  </a:lnTo>
                  <a:lnTo>
                    <a:pt x="13362" y="33830"/>
                  </a:lnTo>
                  <a:lnTo>
                    <a:pt x="13580" y="33722"/>
                  </a:lnTo>
                  <a:lnTo>
                    <a:pt x="13580" y="33722"/>
                  </a:lnTo>
                  <a:lnTo>
                    <a:pt x="13691" y="33661"/>
                  </a:lnTo>
                  <a:lnTo>
                    <a:pt x="13802" y="33584"/>
                  </a:lnTo>
                  <a:lnTo>
                    <a:pt x="13914" y="33507"/>
                  </a:lnTo>
                  <a:lnTo>
                    <a:pt x="14020" y="33415"/>
                  </a:lnTo>
                  <a:lnTo>
                    <a:pt x="14126" y="33307"/>
                  </a:lnTo>
                  <a:lnTo>
                    <a:pt x="14232" y="33200"/>
                  </a:lnTo>
                  <a:lnTo>
                    <a:pt x="14333" y="33077"/>
                  </a:lnTo>
                  <a:lnTo>
                    <a:pt x="14434" y="32939"/>
                  </a:lnTo>
                  <a:lnTo>
                    <a:pt x="14534" y="32800"/>
                  </a:lnTo>
                  <a:lnTo>
                    <a:pt x="14630" y="32647"/>
                  </a:lnTo>
                  <a:lnTo>
                    <a:pt x="14725" y="32493"/>
                  </a:lnTo>
                  <a:lnTo>
                    <a:pt x="14821" y="32324"/>
                  </a:lnTo>
                  <a:lnTo>
                    <a:pt x="14911" y="32140"/>
                  </a:lnTo>
                  <a:lnTo>
                    <a:pt x="15001" y="31955"/>
                  </a:lnTo>
                  <a:lnTo>
                    <a:pt x="15086" y="31756"/>
                  </a:lnTo>
                  <a:lnTo>
                    <a:pt x="15171" y="31556"/>
                  </a:lnTo>
                  <a:lnTo>
                    <a:pt x="15256" y="31341"/>
                  </a:lnTo>
                  <a:lnTo>
                    <a:pt x="15335" y="31126"/>
                  </a:lnTo>
                  <a:lnTo>
                    <a:pt x="15415" y="30911"/>
                  </a:lnTo>
                  <a:lnTo>
                    <a:pt x="15489" y="30680"/>
                  </a:lnTo>
                  <a:lnTo>
                    <a:pt x="15563" y="30435"/>
                  </a:lnTo>
                  <a:lnTo>
                    <a:pt x="15632" y="30189"/>
                  </a:lnTo>
                  <a:lnTo>
                    <a:pt x="15701" y="29928"/>
                  </a:lnTo>
                  <a:lnTo>
                    <a:pt x="15765" y="29666"/>
                  </a:lnTo>
                  <a:lnTo>
                    <a:pt x="15823" y="29405"/>
                  </a:lnTo>
                  <a:lnTo>
                    <a:pt x="15887" y="29129"/>
                  </a:lnTo>
                  <a:lnTo>
                    <a:pt x="15940" y="28852"/>
                  </a:lnTo>
                  <a:lnTo>
                    <a:pt x="15993" y="28576"/>
                  </a:lnTo>
                  <a:lnTo>
                    <a:pt x="16041" y="28284"/>
                  </a:lnTo>
                  <a:lnTo>
                    <a:pt x="16088" y="27976"/>
                  </a:lnTo>
                  <a:lnTo>
                    <a:pt x="16131" y="27685"/>
                  </a:lnTo>
                  <a:lnTo>
                    <a:pt x="16173" y="27362"/>
                  </a:lnTo>
                  <a:lnTo>
                    <a:pt x="16173" y="27362"/>
                  </a:lnTo>
                  <a:lnTo>
                    <a:pt x="16210" y="27039"/>
                  </a:lnTo>
                  <a:lnTo>
                    <a:pt x="16242" y="26717"/>
                  </a:lnTo>
                  <a:lnTo>
                    <a:pt x="16274" y="26394"/>
                  </a:lnTo>
                  <a:lnTo>
                    <a:pt x="16295" y="26056"/>
                  </a:lnTo>
                  <a:lnTo>
                    <a:pt x="16317" y="25733"/>
                  </a:lnTo>
                  <a:lnTo>
                    <a:pt x="16332" y="25396"/>
                  </a:lnTo>
                  <a:lnTo>
                    <a:pt x="16343" y="25073"/>
                  </a:lnTo>
                  <a:lnTo>
                    <a:pt x="16348" y="24735"/>
                  </a:lnTo>
                  <a:lnTo>
                    <a:pt x="16348" y="24397"/>
                  </a:lnTo>
                  <a:lnTo>
                    <a:pt x="16348" y="24074"/>
                  </a:lnTo>
                  <a:lnTo>
                    <a:pt x="16338" y="23752"/>
                  </a:lnTo>
                  <a:lnTo>
                    <a:pt x="16327" y="23414"/>
                  </a:lnTo>
                  <a:lnTo>
                    <a:pt x="16311" y="23091"/>
                  </a:lnTo>
                  <a:lnTo>
                    <a:pt x="16290" y="22768"/>
                  </a:lnTo>
                  <a:lnTo>
                    <a:pt x="16263" y="22446"/>
                  </a:lnTo>
                  <a:lnTo>
                    <a:pt x="16232" y="22139"/>
                  </a:lnTo>
                  <a:lnTo>
                    <a:pt x="16200" y="21816"/>
                  </a:lnTo>
                  <a:lnTo>
                    <a:pt x="16163" y="21509"/>
                  </a:lnTo>
                  <a:lnTo>
                    <a:pt x="16120" y="21201"/>
                  </a:lnTo>
                  <a:lnTo>
                    <a:pt x="16073" y="20910"/>
                  </a:lnTo>
                  <a:lnTo>
                    <a:pt x="16025" y="20618"/>
                  </a:lnTo>
                  <a:lnTo>
                    <a:pt x="15966" y="20326"/>
                  </a:lnTo>
                  <a:lnTo>
                    <a:pt x="15908" y="20049"/>
                  </a:lnTo>
                  <a:lnTo>
                    <a:pt x="15844" y="19757"/>
                  </a:lnTo>
                  <a:lnTo>
                    <a:pt x="15781" y="19496"/>
                  </a:lnTo>
                  <a:lnTo>
                    <a:pt x="15712" y="19235"/>
                  </a:lnTo>
                  <a:lnTo>
                    <a:pt x="15638" y="18974"/>
                  </a:lnTo>
                  <a:lnTo>
                    <a:pt x="15558" y="18728"/>
                  </a:lnTo>
                  <a:lnTo>
                    <a:pt x="15473" y="18482"/>
                  </a:lnTo>
                  <a:lnTo>
                    <a:pt x="15388" y="18252"/>
                  </a:lnTo>
                  <a:lnTo>
                    <a:pt x="15298" y="18037"/>
                  </a:lnTo>
                  <a:lnTo>
                    <a:pt x="15208" y="17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-2915325" y="-1903850"/>
              <a:ext cx="383800" cy="577650"/>
            </a:xfrm>
            <a:custGeom>
              <a:avLst/>
              <a:gdLst/>
              <a:ahLst/>
              <a:cxnLst/>
              <a:rect l="l" t="t" r="r" b="b"/>
              <a:pathLst>
                <a:path w="15352" h="23106" extrusionOk="0">
                  <a:moveTo>
                    <a:pt x="1" y="0"/>
                  </a:moveTo>
                  <a:lnTo>
                    <a:pt x="17" y="246"/>
                  </a:lnTo>
                  <a:lnTo>
                    <a:pt x="38" y="507"/>
                  </a:lnTo>
                  <a:lnTo>
                    <a:pt x="59" y="753"/>
                  </a:lnTo>
                  <a:lnTo>
                    <a:pt x="91" y="999"/>
                  </a:lnTo>
                  <a:lnTo>
                    <a:pt x="117" y="1244"/>
                  </a:lnTo>
                  <a:lnTo>
                    <a:pt x="155" y="1490"/>
                  </a:lnTo>
                  <a:lnTo>
                    <a:pt x="192" y="1721"/>
                  </a:lnTo>
                  <a:lnTo>
                    <a:pt x="234" y="1951"/>
                  </a:lnTo>
                  <a:lnTo>
                    <a:pt x="351" y="2596"/>
                  </a:lnTo>
                  <a:lnTo>
                    <a:pt x="467" y="3226"/>
                  </a:lnTo>
                  <a:lnTo>
                    <a:pt x="589" y="3856"/>
                  </a:lnTo>
                  <a:lnTo>
                    <a:pt x="717" y="4471"/>
                  </a:lnTo>
                  <a:lnTo>
                    <a:pt x="849" y="5085"/>
                  </a:lnTo>
                  <a:lnTo>
                    <a:pt x="987" y="5684"/>
                  </a:lnTo>
                  <a:lnTo>
                    <a:pt x="1131" y="6284"/>
                  </a:lnTo>
                  <a:lnTo>
                    <a:pt x="1274" y="6867"/>
                  </a:lnTo>
                  <a:lnTo>
                    <a:pt x="1401" y="7344"/>
                  </a:lnTo>
                  <a:lnTo>
                    <a:pt x="1528" y="7835"/>
                  </a:lnTo>
                  <a:lnTo>
                    <a:pt x="1661" y="8311"/>
                  </a:lnTo>
                  <a:lnTo>
                    <a:pt x="1788" y="8772"/>
                  </a:lnTo>
                  <a:lnTo>
                    <a:pt x="2064" y="9694"/>
                  </a:lnTo>
                  <a:lnTo>
                    <a:pt x="2340" y="10585"/>
                  </a:lnTo>
                  <a:lnTo>
                    <a:pt x="2632" y="11445"/>
                  </a:lnTo>
                  <a:lnTo>
                    <a:pt x="2923" y="12290"/>
                  </a:lnTo>
                  <a:lnTo>
                    <a:pt x="3231" y="13089"/>
                  </a:lnTo>
                  <a:lnTo>
                    <a:pt x="3544" y="13873"/>
                  </a:lnTo>
                  <a:lnTo>
                    <a:pt x="3862" y="14626"/>
                  </a:lnTo>
                  <a:lnTo>
                    <a:pt x="4186" y="15348"/>
                  </a:lnTo>
                  <a:lnTo>
                    <a:pt x="4520" y="16039"/>
                  </a:lnTo>
                  <a:lnTo>
                    <a:pt x="4859" y="16700"/>
                  </a:lnTo>
                  <a:lnTo>
                    <a:pt x="5210" y="17329"/>
                  </a:lnTo>
                  <a:lnTo>
                    <a:pt x="5560" y="17929"/>
                  </a:lnTo>
                  <a:lnTo>
                    <a:pt x="5920" y="18497"/>
                  </a:lnTo>
                  <a:lnTo>
                    <a:pt x="6281" y="19035"/>
                  </a:lnTo>
                  <a:lnTo>
                    <a:pt x="6652" y="19542"/>
                  </a:lnTo>
                  <a:lnTo>
                    <a:pt x="7029" y="20018"/>
                  </a:lnTo>
                  <a:lnTo>
                    <a:pt x="7405" y="20463"/>
                  </a:lnTo>
                  <a:lnTo>
                    <a:pt x="7793" y="20878"/>
                  </a:lnTo>
                  <a:lnTo>
                    <a:pt x="8180" y="21247"/>
                  </a:lnTo>
                  <a:lnTo>
                    <a:pt x="8572" y="21600"/>
                  </a:lnTo>
                  <a:lnTo>
                    <a:pt x="8970" y="21908"/>
                  </a:lnTo>
                  <a:lnTo>
                    <a:pt x="9368" y="22184"/>
                  </a:lnTo>
                  <a:lnTo>
                    <a:pt x="9771" y="22415"/>
                  </a:lnTo>
                  <a:lnTo>
                    <a:pt x="10180" y="22614"/>
                  </a:lnTo>
                  <a:lnTo>
                    <a:pt x="10588" y="22799"/>
                  </a:lnTo>
                  <a:lnTo>
                    <a:pt x="11002" y="22922"/>
                  </a:lnTo>
                  <a:lnTo>
                    <a:pt x="11416" y="23029"/>
                  </a:lnTo>
                  <a:lnTo>
                    <a:pt x="11622" y="23060"/>
                  </a:lnTo>
                  <a:lnTo>
                    <a:pt x="11829" y="23091"/>
                  </a:lnTo>
                  <a:lnTo>
                    <a:pt x="12041" y="23106"/>
                  </a:lnTo>
                  <a:lnTo>
                    <a:pt x="12460" y="23106"/>
                  </a:lnTo>
                  <a:lnTo>
                    <a:pt x="12667" y="23091"/>
                  </a:lnTo>
                  <a:lnTo>
                    <a:pt x="12917" y="23075"/>
                  </a:lnTo>
                  <a:lnTo>
                    <a:pt x="13166" y="23029"/>
                  </a:lnTo>
                  <a:lnTo>
                    <a:pt x="13415" y="22968"/>
                  </a:lnTo>
                  <a:lnTo>
                    <a:pt x="13659" y="22906"/>
                  </a:lnTo>
                  <a:lnTo>
                    <a:pt x="13909" y="22814"/>
                  </a:lnTo>
                  <a:lnTo>
                    <a:pt x="14153" y="22722"/>
                  </a:lnTo>
                  <a:lnTo>
                    <a:pt x="14402" y="22599"/>
                  </a:lnTo>
                  <a:lnTo>
                    <a:pt x="14646" y="22476"/>
                  </a:lnTo>
                  <a:lnTo>
                    <a:pt x="14736" y="22445"/>
                  </a:lnTo>
                  <a:lnTo>
                    <a:pt x="14826" y="22399"/>
                  </a:lnTo>
                  <a:lnTo>
                    <a:pt x="14916" y="22338"/>
                  </a:lnTo>
                  <a:lnTo>
                    <a:pt x="15007" y="22276"/>
                  </a:lnTo>
                  <a:lnTo>
                    <a:pt x="15091" y="22199"/>
                  </a:lnTo>
                  <a:lnTo>
                    <a:pt x="15182" y="22107"/>
                  </a:lnTo>
                  <a:lnTo>
                    <a:pt x="15266" y="22015"/>
                  </a:lnTo>
                  <a:lnTo>
                    <a:pt x="15351" y="21908"/>
                  </a:lnTo>
                  <a:lnTo>
                    <a:pt x="15346" y="21892"/>
                  </a:lnTo>
                  <a:lnTo>
                    <a:pt x="15335" y="21877"/>
                  </a:lnTo>
                  <a:lnTo>
                    <a:pt x="15298" y="21862"/>
                  </a:lnTo>
                  <a:lnTo>
                    <a:pt x="15240" y="21862"/>
                  </a:lnTo>
                  <a:lnTo>
                    <a:pt x="15155" y="21877"/>
                  </a:lnTo>
                  <a:lnTo>
                    <a:pt x="14625" y="22015"/>
                  </a:lnTo>
                  <a:lnTo>
                    <a:pt x="14237" y="22107"/>
                  </a:lnTo>
                  <a:lnTo>
                    <a:pt x="13781" y="22199"/>
                  </a:lnTo>
                  <a:lnTo>
                    <a:pt x="13527" y="22230"/>
                  </a:lnTo>
                  <a:lnTo>
                    <a:pt x="13256" y="22261"/>
                  </a:lnTo>
                  <a:lnTo>
                    <a:pt x="12970" y="22276"/>
                  </a:lnTo>
                  <a:lnTo>
                    <a:pt x="12667" y="22276"/>
                  </a:lnTo>
                  <a:lnTo>
                    <a:pt x="12264" y="22261"/>
                  </a:lnTo>
                  <a:lnTo>
                    <a:pt x="11856" y="22199"/>
                  </a:lnTo>
                  <a:lnTo>
                    <a:pt x="11453" y="22092"/>
                  </a:lnTo>
                  <a:lnTo>
                    <a:pt x="11050" y="21969"/>
                  </a:lnTo>
                  <a:lnTo>
                    <a:pt x="10652" y="21815"/>
                  </a:lnTo>
                  <a:lnTo>
                    <a:pt x="10254" y="21616"/>
                  </a:lnTo>
                  <a:lnTo>
                    <a:pt x="9856" y="21401"/>
                  </a:lnTo>
                  <a:lnTo>
                    <a:pt x="9469" y="21139"/>
                  </a:lnTo>
                  <a:lnTo>
                    <a:pt x="9076" y="20863"/>
                  </a:lnTo>
                  <a:lnTo>
                    <a:pt x="8694" y="20540"/>
                  </a:lnTo>
                  <a:lnTo>
                    <a:pt x="8313" y="20187"/>
                  </a:lnTo>
                  <a:lnTo>
                    <a:pt x="7936" y="19818"/>
                  </a:lnTo>
                  <a:lnTo>
                    <a:pt x="7559" y="19403"/>
                  </a:lnTo>
                  <a:lnTo>
                    <a:pt x="7193" y="18973"/>
                  </a:lnTo>
                  <a:lnTo>
                    <a:pt x="6827" y="18512"/>
                  </a:lnTo>
                  <a:lnTo>
                    <a:pt x="6467" y="18005"/>
                  </a:lnTo>
                  <a:lnTo>
                    <a:pt x="6111" y="17483"/>
                  </a:lnTo>
                  <a:lnTo>
                    <a:pt x="5761" y="16930"/>
                  </a:lnTo>
                  <a:lnTo>
                    <a:pt x="5416" y="16346"/>
                  </a:lnTo>
                  <a:lnTo>
                    <a:pt x="5077" y="15747"/>
                  </a:lnTo>
                  <a:lnTo>
                    <a:pt x="4748" y="15102"/>
                  </a:lnTo>
                  <a:lnTo>
                    <a:pt x="4419" y="14441"/>
                  </a:lnTo>
                  <a:lnTo>
                    <a:pt x="4096" y="13750"/>
                  </a:lnTo>
                  <a:lnTo>
                    <a:pt x="3783" y="13043"/>
                  </a:lnTo>
                  <a:lnTo>
                    <a:pt x="3475" y="12290"/>
                  </a:lnTo>
                  <a:lnTo>
                    <a:pt x="3173" y="11522"/>
                  </a:lnTo>
                  <a:lnTo>
                    <a:pt x="2881" y="10723"/>
                  </a:lnTo>
                  <a:lnTo>
                    <a:pt x="2589" y="9909"/>
                  </a:lnTo>
                  <a:lnTo>
                    <a:pt x="2313" y="9064"/>
                  </a:lnTo>
                  <a:lnTo>
                    <a:pt x="2038" y="8189"/>
                  </a:lnTo>
                  <a:lnTo>
                    <a:pt x="1772" y="7297"/>
                  </a:lnTo>
                  <a:lnTo>
                    <a:pt x="1518" y="6376"/>
                  </a:lnTo>
                  <a:lnTo>
                    <a:pt x="1332" y="5684"/>
                  </a:lnTo>
                  <a:lnTo>
                    <a:pt x="1162" y="5024"/>
                  </a:lnTo>
                  <a:lnTo>
                    <a:pt x="1003" y="4394"/>
                  </a:lnTo>
                  <a:lnTo>
                    <a:pt x="860" y="3795"/>
                  </a:lnTo>
                  <a:lnTo>
                    <a:pt x="605" y="2719"/>
                  </a:lnTo>
                  <a:lnTo>
                    <a:pt x="399" y="1782"/>
                  </a:lnTo>
                  <a:lnTo>
                    <a:pt x="117" y="461"/>
                  </a:lnTo>
                  <a:lnTo>
                    <a:pt x="38" y="123"/>
                  </a:lnTo>
                  <a:lnTo>
                    <a:pt x="17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-1038400" y="-8006400"/>
              <a:ext cx="763450" cy="371050"/>
            </a:xfrm>
            <a:custGeom>
              <a:avLst/>
              <a:gdLst/>
              <a:ahLst/>
              <a:cxnLst/>
              <a:rect l="l" t="t" r="r" b="b"/>
              <a:pathLst>
                <a:path w="30538" h="14842" extrusionOk="0">
                  <a:moveTo>
                    <a:pt x="17324" y="1"/>
                  </a:moveTo>
                  <a:lnTo>
                    <a:pt x="16932" y="16"/>
                  </a:lnTo>
                  <a:lnTo>
                    <a:pt x="16545" y="47"/>
                  </a:lnTo>
                  <a:lnTo>
                    <a:pt x="16157" y="93"/>
                  </a:lnTo>
                  <a:lnTo>
                    <a:pt x="15765" y="155"/>
                  </a:lnTo>
                  <a:lnTo>
                    <a:pt x="15378" y="216"/>
                  </a:lnTo>
                  <a:lnTo>
                    <a:pt x="14990" y="293"/>
                  </a:lnTo>
                  <a:lnTo>
                    <a:pt x="14603" y="385"/>
                  </a:lnTo>
                  <a:lnTo>
                    <a:pt x="14216" y="477"/>
                  </a:lnTo>
                  <a:lnTo>
                    <a:pt x="13829" y="585"/>
                  </a:lnTo>
                  <a:lnTo>
                    <a:pt x="13442" y="723"/>
                  </a:lnTo>
                  <a:lnTo>
                    <a:pt x="13054" y="846"/>
                  </a:lnTo>
                  <a:lnTo>
                    <a:pt x="12667" y="1000"/>
                  </a:lnTo>
                  <a:lnTo>
                    <a:pt x="12285" y="1153"/>
                  </a:lnTo>
                  <a:lnTo>
                    <a:pt x="11898" y="1322"/>
                  </a:lnTo>
                  <a:lnTo>
                    <a:pt x="11516" y="1506"/>
                  </a:lnTo>
                  <a:lnTo>
                    <a:pt x="11129" y="1706"/>
                  </a:lnTo>
                  <a:lnTo>
                    <a:pt x="10747" y="1906"/>
                  </a:lnTo>
                  <a:lnTo>
                    <a:pt x="10365" y="2121"/>
                  </a:lnTo>
                  <a:lnTo>
                    <a:pt x="9983" y="2351"/>
                  </a:lnTo>
                  <a:lnTo>
                    <a:pt x="9601" y="2597"/>
                  </a:lnTo>
                  <a:lnTo>
                    <a:pt x="9219" y="2843"/>
                  </a:lnTo>
                  <a:lnTo>
                    <a:pt x="8843" y="3104"/>
                  </a:lnTo>
                  <a:lnTo>
                    <a:pt x="8227" y="3565"/>
                  </a:lnTo>
                  <a:lnTo>
                    <a:pt x="7617" y="4057"/>
                  </a:lnTo>
                  <a:lnTo>
                    <a:pt x="7007" y="4579"/>
                  </a:lnTo>
                  <a:lnTo>
                    <a:pt x="6403" y="5132"/>
                  </a:lnTo>
                  <a:lnTo>
                    <a:pt x="5803" y="5731"/>
                  </a:lnTo>
                  <a:lnTo>
                    <a:pt x="5204" y="6361"/>
                  </a:lnTo>
                  <a:lnTo>
                    <a:pt x="4615" y="7022"/>
                  </a:lnTo>
                  <a:lnTo>
                    <a:pt x="4026" y="7713"/>
                  </a:lnTo>
                  <a:lnTo>
                    <a:pt x="3538" y="8312"/>
                  </a:lnTo>
                  <a:lnTo>
                    <a:pt x="3082" y="8911"/>
                  </a:lnTo>
                  <a:lnTo>
                    <a:pt x="2658" y="9495"/>
                  </a:lnTo>
                  <a:lnTo>
                    <a:pt x="2260" y="10064"/>
                  </a:lnTo>
                  <a:lnTo>
                    <a:pt x="1889" y="10617"/>
                  </a:lnTo>
                  <a:lnTo>
                    <a:pt x="1555" y="11154"/>
                  </a:lnTo>
                  <a:lnTo>
                    <a:pt x="1252" y="11661"/>
                  </a:lnTo>
                  <a:lnTo>
                    <a:pt x="976" y="12138"/>
                  </a:lnTo>
                  <a:lnTo>
                    <a:pt x="738" y="12599"/>
                  </a:lnTo>
                  <a:lnTo>
                    <a:pt x="531" y="13013"/>
                  </a:lnTo>
                  <a:lnTo>
                    <a:pt x="356" y="13397"/>
                  </a:lnTo>
                  <a:lnTo>
                    <a:pt x="218" y="13735"/>
                  </a:lnTo>
                  <a:lnTo>
                    <a:pt x="160" y="13889"/>
                  </a:lnTo>
                  <a:lnTo>
                    <a:pt x="112" y="14027"/>
                  </a:lnTo>
                  <a:lnTo>
                    <a:pt x="69" y="14166"/>
                  </a:lnTo>
                  <a:lnTo>
                    <a:pt x="43" y="14288"/>
                  </a:lnTo>
                  <a:lnTo>
                    <a:pt x="16" y="14396"/>
                  </a:lnTo>
                  <a:lnTo>
                    <a:pt x="6" y="14488"/>
                  </a:lnTo>
                  <a:lnTo>
                    <a:pt x="0" y="14565"/>
                  </a:lnTo>
                  <a:lnTo>
                    <a:pt x="6" y="14642"/>
                  </a:lnTo>
                  <a:lnTo>
                    <a:pt x="27" y="14703"/>
                  </a:lnTo>
                  <a:lnTo>
                    <a:pt x="48" y="14765"/>
                  </a:lnTo>
                  <a:lnTo>
                    <a:pt x="85" y="14795"/>
                  </a:lnTo>
                  <a:lnTo>
                    <a:pt x="128" y="14826"/>
                  </a:lnTo>
                  <a:lnTo>
                    <a:pt x="181" y="14841"/>
                  </a:lnTo>
                  <a:lnTo>
                    <a:pt x="239" y="14841"/>
                  </a:lnTo>
                  <a:lnTo>
                    <a:pt x="308" y="14826"/>
                  </a:lnTo>
                  <a:lnTo>
                    <a:pt x="382" y="14811"/>
                  </a:lnTo>
                  <a:lnTo>
                    <a:pt x="563" y="14719"/>
                  </a:lnTo>
                  <a:lnTo>
                    <a:pt x="775" y="14596"/>
                  </a:lnTo>
                  <a:lnTo>
                    <a:pt x="1019" y="14427"/>
                  </a:lnTo>
                  <a:lnTo>
                    <a:pt x="1289" y="14212"/>
                  </a:lnTo>
                  <a:lnTo>
                    <a:pt x="1597" y="13966"/>
                  </a:lnTo>
                  <a:lnTo>
                    <a:pt x="1926" y="13689"/>
                  </a:lnTo>
                  <a:lnTo>
                    <a:pt x="2679" y="13044"/>
                  </a:lnTo>
                  <a:lnTo>
                    <a:pt x="3538" y="12291"/>
                  </a:lnTo>
                  <a:lnTo>
                    <a:pt x="4504" y="11462"/>
                  </a:lnTo>
                  <a:lnTo>
                    <a:pt x="5024" y="11062"/>
                  </a:lnTo>
                  <a:lnTo>
                    <a:pt x="5559" y="10663"/>
                  </a:lnTo>
                  <a:lnTo>
                    <a:pt x="6127" y="10248"/>
                  </a:lnTo>
                  <a:lnTo>
                    <a:pt x="6710" y="9833"/>
                  </a:lnTo>
                  <a:lnTo>
                    <a:pt x="7320" y="9418"/>
                  </a:lnTo>
                  <a:lnTo>
                    <a:pt x="7946" y="9004"/>
                  </a:lnTo>
                  <a:lnTo>
                    <a:pt x="8593" y="8604"/>
                  </a:lnTo>
                  <a:lnTo>
                    <a:pt x="9262" y="8205"/>
                  </a:lnTo>
                  <a:lnTo>
                    <a:pt x="9994" y="7836"/>
                  </a:lnTo>
                  <a:lnTo>
                    <a:pt x="10726" y="7483"/>
                  </a:lnTo>
                  <a:lnTo>
                    <a:pt x="11463" y="7175"/>
                  </a:lnTo>
                  <a:lnTo>
                    <a:pt x="12200" y="6884"/>
                  </a:lnTo>
                  <a:lnTo>
                    <a:pt x="12938" y="6622"/>
                  </a:lnTo>
                  <a:lnTo>
                    <a:pt x="13680" y="6392"/>
                  </a:lnTo>
                  <a:lnTo>
                    <a:pt x="14417" y="6192"/>
                  </a:lnTo>
                  <a:lnTo>
                    <a:pt x="15160" y="6008"/>
                  </a:lnTo>
                  <a:lnTo>
                    <a:pt x="15903" y="5870"/>
                  </a:lnTo>
                  <a:lnTo>
                    <a:pt x="16645" y="5777"/>
                  </a:lnTo>
                  <a:lnTo>
                    <a:pt x="17393" y="5701"/>
                  </a:lnTo>
                  <a:lnTo>
                    <a:pt x="18136" y="5639"/>
                  </a:lnTo>
                  <a:lnTo>
                    <a:pt x="18878" y="5624"/>
                  </a:lnTo>
                  <a:lnTo>
                    <a:pt x="19621" y="5639"/>
                  </a:lnTo>
                  <a:lnTo>
                    <a:pt x="20364" y="5685"/>
                  </a:lnTo>
                  <a:lnTo>
                    <a:pt x="21111" y="5747"/>
                  </a:lnTo>
                  <a:lnTo>
                    <a:pt x="21785" y="5854"/>
                  </a:lnTo>
                  <a:lnTo>
                    <a:pt x="22448" y="5962"/>
                  </a:lnTo>
                  <a:lnTo>
                    <a:pt x="23090" y="6085"/>
                  </a:lnTo>
                  <a:lnTo>
                    <a:pt x="23711" y="6238"/>
                  </a:lnTo>
                  <a:lnTo>
                    <a:pt x="24315" y="6392"/>
                  </a:lnTo>
                  <a:lnTo>
                    <a:pt x="24893" y="6561"/>
                  </a:lnTo>
                  <a:lnTo>
                    <a:pt x="25445" y="6745"/>
                  </a:lnTo>
                  <a:lnTo>
                    <a:pt x="25981" y="6930"/>
                  </a:lnTo>
                  <a:lnTo>
                    <a:pt x="26957" y="7314"/>
                  </a:lnTo>
                  <a:lnTo>
                    <a:pt x="27837" y="7652"/>
                  </a:lnTo>
                  <a:lnTo>
                    <a:pt x="28606" y="7944"/>
                  </a:lnTo>
                  <a:lnTo>
                    <a:pt x="29259" y="8174"/>
                  </a:lnTo>
                  <a:lnTo>
                    <a:pt x="29535" y="8266"/>
                  </a:lnTo>
                  <a:lnTo>
                    <a:pt x="29784" y="8328"/>
                  </a:lnTo>
                  <a:lnTo>
                    <a:pt x="29996" y="8374"/>
                  </a:lnTo>
                  <a:lnTo>
                    <a:pt x="30177" y="8374"/>
                  </a:lnTo>
                  <a:lnTo>
                    <a:pt x="30320" y="8358"/>
                  </a:lnTo>
                  <a:lnTo>
                    <a:pt x="30383" y="8343"/>
                  </a:lnTo>
                  <a:lnTo>
                    <a:pt x="30431" y="8312"/>
                  </a:lnTo>
                  <a:lnTo>
                    <a:pt x="30474" y="8266"/>
                  </a:lnTo>
                  <a:lnTo>
                    <a:pt x="30500" y="8220"/>
                  </a:lnTo>
                  <a:lnTo>
                    <a:pt x="30521" y="8174"/>
                  </a:lnTo>
                  <a:lnTo>
                    <a:pt x="30537" y="8097"/>
                  </a:lnTo>
                  <a:lnTo>
                    <a:pt x="30537" y="8020"/>
                  </a:lnTo>
                  <a:lnTo>
                    <a:pt x="30532" y="7944"/>
                  </a:lnTo>
                  <a:lnTo>
                    <a:pt x="30516" y="7851"/>
                  </a:lnTo>
                  <a:lnTo>
                    <a:pt x="30489" y="7759"/>
                  </a:lnTo>
                  <a:lnTo>
                    <a:pt x="30452" y="7636"/>
                  </a:lnTo>
                  <a:lnTo>
                    <a:pt x="30405" y="7529"/>
                  </a:lnTo>
                  <a:lnTo>
                    <a:pt x="30352" y="7406"/>
                  </a:lnTo>
                  <a:lnTo>
                    <a:pt x="30288" y="7283"/>
                  </a:lnTo>
                  <a:lnTo>
                    <a:pt x="30134" y="6991"/>
                  </a:lnTo>
                  <a:lnTo>
                    <a:pt x="29943" y="6699"/>
                  </a:lnTo>
                  <a:lnTo>
                    <a:pt x="29715" y="6377"/>
                  </a:lnTo>
                  <a:lnTo>
                    <a:pt x="29455" y="6039"/>
                  </a:lnTo>
                  <a:lnTo>
                    <a:pt x="29158" y="5670"/>
                  </a:lnTo>
                  <a:lnTo>
                    <a:pt x="28835" y="5301"/>
                  </a:lnTo>
                  <a:lnTo>
                    <a:pt x="28474" y="4917"/>
                  </a:lnTo>
                  <a:lnTo>
                    <a:pt x="28081" y="4533"/>
                  </a:lnTo>
                  <a:lnTo>
                    <a:pt x="27662" y="4134"/>
                  </a:lnTo>
                  <a:lnTo>
                    <a:pt x="27206" y="3749"/>
                  </a:lnTo>
                  <a:lnTo>
                    <a:pt x="26723" y="3350"/>
                  </a:lnTo>
                  <a:lnTo>
                    <a:pt x="26214" y="2951"/>
                  </a:lnTo>
                  <a:lnTo>
                    <a:pt x="25599" y="2520"/>
                  </a:lnTo>
                  <a:lnTo>
                    <a:pt x="24978" y="2136"/>
                  </a:lnTo>
                  <a:lnTo>
                    <a:pt x="24352" y="1768"/>
                  </a:lnTo>
                  <a:lnTo>
                    <a:pt x="23732" y="1445"/>
                  </a:lnTo>
                  <a:lnTo>
                    <a:pt x="23106" y="1153"/>
                  </a:lnTo>
                  <a:lnTo>
                    <a:pt x="22475" y="892"/>
                  </a:lnTo>
                  <a:lnTo>
                    <a:pt x="21849" y="662"/>
                  </a:lnTo>
                  <a:lnTo>
                    <a:pt x="21218" y="462"/>
                  </a:lnTo>
                  <a:lnTo>
                    <a:pt x="20825" y="370"/>
                  </a:lnTo>
                  <a:lnTo>
                    <a:pt x="20438" y="277"/>
                  </a:lnTo>
                  <a:lnTo>
                    <a:pt x="20051" y="201"/>
                  </a:lnTo>
                  <a:lnTo>
                    <a:pt x="19658" y="139"/>
                  </a:lnTo>
                  <a:lnTo>
                    <a:pt x="19271" y="93"/>
                  </a:lnTo>
                  <a:lnTo>
                    <a:pt x="18878" y="47"/>
                  </a:lnTo>
                  <a:lnTo>
                    <a:pt x="18491" y="16"/>
                  </a:lnTo>
                  <a:lnTo>
                    <a:pt x="181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-1013475" y="-8219175"/>
              <a:ext cx="691050" cy="284625"/>
            </a:xfrm>
            <a:custGeom>
              <a:avLst/>
              <a:gdLst/>
              <a:ahLst/>
              <a:cxnLst/>
              <a:rect l="l" t="t" r="r" b="b"/>
              <a:pathLst>
                <a:path w="27642" h="11385" extrusionOk="0">
                  <a:moveTo>
                    <a:pt x="16757" y="1"/>
                  </a:moveTo>
                  <a:lnTo>
                    <a:pt x="16131" y="16"/>
                  </a:lnTo>
                  <a:lnTo>
                    <a:pt x="15505" y="62"/>
                  </a:lnTo>
                  <a:lnTo>
                    <a:pt x="14879" y="124"/>
                  </a:lnTo>
                  <a:lnTo>
                    <a:pt x="14253" y="216"/>
                  </a:lnTo>
                  <a:lnTo>
                    <a:pt x="13622" y="339"/>
                  </a:lnTo>
                  <a:lnTo>
                    <a:pt x="13001" y="477"/>
                  </a:lnTo>
                  <a:lnTo>
                    <a:pt x="12376" y="646"/>
                  </a:lnTo>
                  <a:lnTo>
                    <a:pt x="11750" y="846"/>
                  </a:lnTo>
                  <a:lnTo>
                    <a:pt x="11129" y="1076"/>
                  </a:lnTo>
                  <a:lnTo>
                    <a:pt x="10508" y="1322"/>
                  </a:lnTo>
                  <a:lnTo>
                    <a:pt x="9888" y="1599"/>
                  </a:lnTo>
                  <a:lnTo>
                    <a:pt x="9267" y="1891"/>
                  </a:lnTo>
                  <a:lnTo>
                    <a:pt x="8647" y="2229"/>
                  </a:lnTo>
                  <a:lnTo>
                    <a:pt x="8031" y="2582"/>
                  </a:lnTo>
                  <a:lnTo>
                    <a:pt x="7416" y="2966"/>
                  </a:lnTo>
                  <a:lnTo>
                    <a:pt x="6806" y="3365"/>
                  </a:lnTo>
                  <a:lnTo>
                    <a:pt x="6191" y="3796"/>
                  </a:lnTo>
                  <a:lnTo>
                    <a:pt x="5581" y="4256"/>
                  </a:lnTo>
                  <a:lnTo>
                    <a:pt x="4976" y="4748"/>
                  </a:lnTo>
                  <a:lnTo>
                    <a:pt x="4371" y="5255"/>
                  </a:lnTo>
                  <a:lnTo>
                    <a:pt x="3767" y="5793"/>
                  </a:lnTo>
                  <a:lnTo>
                    <a:pt x="3321" y="6223"/>
                  </a:lnTo>
                  <a:lnTo>
                    <a:pt x="2902" y="6653"/>
                  </a:lnTo>
                  <a:lnTo>
                    <a:pt x="2504" y="7083"/>
                  </a:lnTo>
                  <a:lnTo>
                    <a:pt x="2138" y="7498"/>
                  </a:lnTo>
                  <a:lnTo>
                    <a:pt x="1799" y="7897"/>
                  </a:lnTo>
                  <a:lnTo>
                    <a:pt x="1481" y="8297"/>
                  </a:lnTo>
                  <a:lnTo>
                    <a:pt x="1199" y="8666"/>
                  </a:lnTo>
                  <a:lnTo>
                    <a:pt x="940" y="9034"/>
                  </a:lnTo>
                  <a:lnTo>
                    <a:pt x="711" y="9372"/>
                  </a:lnTo>
                  <a:lnTo>
                    <a:pt x="515" y="9695"/>
                  </a:lnTo>
                  <a:lnTo>
                    <a:pt x="351" y="9987"/>
                  </a:lnTo>
                  <a:lnTo>
                    <a:pt x="213" y="10263"/>
                  </a:lnTo>
                  <a:lnTo>
                    <a:pt x="160" y="10386"/>
                  </a:lnTo>
                  <a:lnTo>
                    <a:pt x="112" y="10509"/>
                  </a:lnTo>
                  <a:lnTo>
                    <a:pt x="75" y="10632"/>
                  </a:lnTo>
                  <a:lnTo>
                    <a:pt x="43" y="10724"/>
                  </a:lnTo>
                  <a:lnTo>
                    <a:pt x="22" y="10832"/>
                  </a:lnTo>
                  <a:lnTo>
                    <a:pt x="6" y="10909"/>
                  </a:lnTo>
                  <a:lnTo>
                    <a:pt x="1" y="11001"/>
                  </a:lnTo>
                  <a:lnTo>
                    <a:pt x="6" y="11062"/>
                  </a:lnTo>
                  <a:lnTo>
                    <a:pt x="17" y="11139"/>
                  </a:lnTo>
                  <a:lnTo>
                    <a:pt x="38" y="11200"/>
                  </a:lnTo>
                  <a:lnTo>
                    <a:pt x="70" y="11247"/>
                  </a:lnTo>
                  <a:lnTo>
                    <a:pt x="107" y="11293"/>
                  </a:lnTo>
                  <a:lnTo>
                    <a:pt x="154" y="11323"/>
                  </a:lnTo>
                  <a:lnTo>
                    <a:pt x="208" y="11354"/>
                  </a:lnTo>
                  <a:lnTo>
                    <a:pt x="271" y="11369"/>
                  </a:lnTo>
                  <a:lnTo>
                    <a:pt x="340" y="11385"/>
                  </a:lnTo>
                  <a:lnTo>
                    <a:pt x="499" y="11385"/>
                  </a:lnTo>
                  <a:lnTo>
                    <a:pt x="696" y="11339"/>
                  </a:lnTo>
                  <a:lnTo>
                    <a:pt x="918" y="11277"/>
                  </a:lnTo>
                  <a:lnTo>
                    <a:pt x="1168" y="11200"/>
                  </a:lnTo>
                  <a:lnTo>
                    <a:pt x="1449" y="11078"/>
                  </a:lnTo>
                  <a:lnTo>
                    <a:pt x="1751" y="10955"/>
                  </a:lnTo>
                  <a:lnTo>
                    <a:pt x="2441" y="10617"/>
                  </a:lnTo>
                  <a:lnTo>
                    <a:pt x="3231" y="10233"/>
                  </a:lnTo>
                  <a:lnTo>
                    <a:pt x="4111" y="9772"/>
                  </a:lnTo>
                  <a:lnTo>
                    <a:pt x="5082" y="9295"/>
                  </a:lnTo>
                  <a:lnTo>
                    <a:pt x="6132" y="8788"/>
                  </a:lnTo>
                  <a:lnTo>
                    <a:pt x="7257" y="8266"/>
                  </a:lnTo>
                  <a:lnTo>
                    <a:pt x="7840" y="8005"/>
                  </a:lnTo>
                  <a:lnTo>
                    <a:pt x="8445" y="7744"/>
                  </a:lnTo>
                  <a:lnTo>
                    <a:pt x="9066" y="7498"/>
                  </a:lnTo>
                  <a:lnTo>
                    <a:pt x="9702" y="7252"/>
                  </a:lnTo>
                  <a:lnTo>
                    <a:pt x="10349" y="7022"/>
                  </a:lnTo>
                  <a:lnTo>
                    <a:pt x="11007" y="6791"/>
                  </a:lnTo>
                  <a:lnTo>
                    <a:pt x="11681" y="6576"/>
                  </a:lnTo>
                  <a:lnTo>
                    <a:pt x="12370" y="6376"/>
                  </a:lnTo>
                  <a:lnTo>
                    <a:pt x="13065" y="6192"/>
                  </a:lnTo>
                  <a:lnTo>
                    <a:pt x="13771" y="6039"/>
                  </a:lnTo>
                  <a:lnTo>
                    <a:pt x="14476" y="5885"/>
                  </a:lnTo>
                  <a:lnTo>
                    <a:pt x="15176" y="5762"/>
                  </a:lnTo>
                  <a:lnTo>
                    <a:pt x="15860" y="5670"/>
                  </a:lnTo>
                  <a:lnTo>
                    <a:pt x="16539" y="5593"/>
                  </a:lnTo>
                  <a:lnTo>
                    <a:pt x="17202" y="5532"/>
                  </a:lnTo>
                  <a:lnTo>
                    <a:pt x="17855" y="5485"/>
                  </a:lnTo>
                  <a:lnTo>
                    <a:pt x="18497" y="5455"/>
                  </a:lnTo>
                  <a:lnTo>
                    <a:pt x="19123" y="5439"/>
                  </a:lnTo>
                  <a:lnTo>
                    <a:pt x="20327" y="5439"/>
                  </a:lnTo>
                  <a:lnTo>
                    <a:pt x="21462" y="5485"/>
                  </a:lnTo>
                  <a:lnTo>
                    <a:pt x="22523" y="5547"/>
                  </a:lnTo>
                  <a:lnTo>
                    <a:pt x="23509" y="5639"/>
                  </a:lnTo>
                  <a:lnTo>
                    <a:pt x="25201" y="5777"/>
                  </a:lnTo>
                  <a:lnTo>
                    <a:pt x="25901" y="5823"/>
                  </a:lnTo>
                  <a:lnTo>
                    <a:pt x="26214" y="5839"/>
                  </a:lnTo>
                  <a:lnTo>
                    <a:pt x="26496" y="5839"/>
                  </a:lnTo>
                  <a:lnTo>
                    <a:pt x="26745" y="5823"/>
                  </a:lnTo>
                  <a:lnTo>
                    <a:pt x="26968" y="5793"/>
                  </a:lnTo>
                  <a:lnTo>
                    <a:pt x="27164" y="5747"/>
                  </a:lnTo>
                  <a:lnTo>
                    <a:pt x="27323" y="5685"/>
                  </a:lnTo>
                  <a:lnTo>
                    <a:pt x="27392" y="5654"/>
                  </a:lnTo>
                  <a:lnTo>
                    <a:pt x="27456" y="5608"/>
                  </a:lnTo>
                  <a:lnTo>
                    <a:pt x="27503" y="5562"/>
                  </a:lnTo>
                  <a:lnTo>
                    <a:pt x="27551" y="5501"/>
                  </a:lnTo>
                  <a:lnTo>
                    <a:pt x="27583" y="5455"/>
                  </a:lnTo>
                  <a:lnTo>
                    <a:pt x="27615" y="5378"/>
                  </a:lnTo>
                  <a:lnTo>
                    <a:pt x="27631" y="5316"/>
                  </a:lnTo>
                  <a:lnTo>
                    <a:pt x="27641" y="5240"/>
                  </a:lnTo>
                  <a:lnTo>
                    <a:pt x="27641" y="5163"/>
                  </a:lnTo>
                  <a:lnTo>
                    <a:pt x="27631" y="5086"/>
                  </a:lnTo>
                  <a:lnTo>
                    <a:pt x="27615" y="5009"/>
                  </a:lnTo>
                  <a:lnTo>
                    <a:pt x="27583" y="4932"/>
                  </a:lnTo>
                  <a:lnTo>
                    <a:pt x="27551" y="4840"/>
                  </a:lnTo>
                  <a:lnTo>
                    <a:pt x="27503" y="4748"/>
                  </a:lnTo>
                  <a:lnTo>
                    <a:pt x="27450" y="4640"/>
                  </a:lnTo>
                  <a:lnTo>
                    <a:pt x="27392" y="4548"/>
                  </a:lnTo>
                  <a:lnTo>
                    <a:pt x="27243" y="4333"/>
                  </a:lnTo>
                  <a:lnTo>
                    <a:pt x="27063" y="4103"/>
                  </a:lnTo>
                  <a:lnTo>
                    <a:pt x="26856" y="3872"/>
                  </a:lnTo>
                  <a:lnTo>
                    <a:pt x="26612" y="3627"/>
                  </a:lnTo>
                  <a:lnTo>
                    <a:pt x="26342" y="3381"/>
                  </a:lnTo>
                  <a:lnTo>
                    <a:pt x="26039" y="3120"/>
                  </a:lnTo>
                  <a:lnTo>
                    <a:pt x="25705" y="2874"/>
                  </a:lnTo>
                  <a:lnTo>
                    <a:pt x="25350" y="2613"/>
                  </a:lnTo>
                  <a:lnTo>
                    <a:pt x="24963" y="2351"/>
                  </a:lnTo>
                  <a:lnTo>
                    <a:pt x="24549" y="2106"/>
                  </a:lnTo>
                  <a:lnTo>
                    <a:pt x="24114" y="1844"/>
                  </a:lnTo>
                  <a:lnTo>
                    <a:pt x="23652" y="1614"/>
                  </a:lnTo>
                  <a:lnTo>
                    <a:pt x="23027" y="1337"/>
                  </a:lnTo>
                  <a:lnTo>
                    <a:pt x="22401" y="1076"/>
                  </a:lnTo>
                  <a:lnTo>
                    <a:pt x="21780" y="846"/>
                  </a:lnTo>
                  <a:lnTo>
                    <a:pt x="21154" y="661"/>
                  </a:lnTo>
                  <a:lnTo>
                    <a:pt x="20523" y="477"/>
                  </a:lnTo>
                  <a:lnTo>
                    <a:pt x="19897" y="339"/>
                  </a:lnTo>
                  <a:lnTo>
                    <a:pt x="19271" y="216"/>
                  </a:lnTo>
                  <a:lnTo>
                    <a:pt x="18645" y="124"/>
                  </a:lnTo>
                  <a:lnTo>
                    <a:pt x="18014" y="62"/>
                  </a:lnTo>
                  <a:lnTo>
                    <a:pt x="17388" y="16"/>
                  </a:lnTo>
                  <a:lnTo>
                    <a:pt x="167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-1244075" y="-3152875"/>
              <a:ext cx="1537350" cy="3391000"/>
            </a:xfrm>
            <a:custGeom>
              <a:avLst/>
              <a:gdLst/>
              <a:ahLst/>
              <a:cxnLst/>
              <a:rect l="l" t="t" r="r" b="b"/>
              <a:pathLst>
                <a:path w="61494" h="135640" extrusionOk="0">
                  <a:moveTo>
                    <a:pt x="41756" y="1"/>
                  </a:moveTo>
                  <a:lnTo>
                    <a:pt x="41209" y="32"/>
                  </a:lnTo>
                  <a:lnTo>
                    <a:pt x="40668" y="93"/>
                  </a:lnTo>
                  <a:lnTo>
                    <a:pt x="40133" y="155"/>
                  </a:lnTo>
                  <a:lnTo>
                    <a:pt x="39613" y="247"/>
                  </a:lnTo>
                  <a:lnTo>
                    <a:pt x="39098" y="354"/>
                  </a:lnTo>
                  <a:lnTo>
                    <a:pt x="38600" y="462"/>
                  </a:lnTo>
                  <a:lnTo>
                    <a:pt x="38112" y="585"/>
                  </a:lnTo>
                  <a:lnTo>
                    <a:pt x="37634" y="723"/>
                  </a:lnTo>
                  <a:lnTo>
                    <a:pt x="37173" y="861"/>
                  </a:lnTo>
                  <a:lnTo>
                    <a:pt x="36727" y="1015"/>
                  </a:lnTo>
                  <a:lnTo>
                    <a:pt x="35884" y="1307"/>
                  </a:lnTo>
                  <a:lnTo>
                    <a:pt x="35104" y="1599"/>
                  </a:lnTo>
                  <a:lnTo>
                    <a:pt x="33778" y="2106"/>
                  </a:lnTo>
                  <a:lnTo>
                    <a:pt x="32606" y="2551"/>
                  </a:lnTo>
                  <a:lnTo>
                    <a:pt x="31211" y="3089"/>
                  </a:lnTo>
                  <a:lnTo>
                    <a:pt x="29630" y="3734"/>
                  </a:lnTo>
                  <a:lnTo>
                    <a:pt x="27896" y="4425"/>
                  </a:lnTo>
                  <a:lnTo>
                    <a:pt x="24114" y="5977"/>
                  </a:lnTo>
                  <a:lnTo>
                    <a:pt x="20162" y="7621"/>
                  </a:lnTo>
                  <a:lnTo>
                    <a:pt x="19642" y="7851"/>
                  </a:lnTo>
                  <a:lnTo>
                    <a:pt x="19122" y="8097"/>
                  </a:lnTo>
                  <a:lnTo>
                    <a:pt x="18613" y="8358"/>
                  </a:lnTo>
                  <a:lnTo>
                    <a:pt x="18104" y="8635"/>
                  </a:lnTo>
                  <a:lnTo>
                    <a:pt x="17605" y="8927"/>
                  </a:lnTo>
                  <a:lnTo>
                    <a:pt x="17107" y="9234"/>
                  </a:lnTo>
                  <a:lnTo>
                    <a:pt x="16614" y="9557"/>
                  </a:lnTo>
                  <a:lnTo>
                    <a:pt x="16126" y="9910"/>
                  </a:lnTo>
                  <a:lnTo>
                    <a:pt x="15643" y="10263"/>
                  </a:lnTo>
                  <a:lnTo>
                    <a:pt x="15160" y="10647"/>
                  </a:lnTo>
                  <a:lnTo>
                    <a:pt x="14688" y="11047"/>
                  </a:lnTo>
                  <a:lnTo>
                    <a:pt x="14221" y="11462"/>
                  </a:lnTo>
                  <a:lnTo>
                    <a:pt x="13760" y="11892"/>
                  </a:lnTo>
                  <a:lnTo>
                    <a:pt x="13304" y="12337"/>
                  </a:lnTo>
                  <a:lnTo>
                    <a:pt x="12853" y="12798"/>
                  </a:lnTo>
                  <a:lnTo>
                    <a:pt x="12407" y="13290"/>
                  </a:lnTo>
                  <a:lnTo>
                    <a:pt x="11967" y="13797"/>
                  </a:lnTo>
                  <a:lnTo>
                    <a:pt x="11537" y="14319"/>
                  </a:lnTo>
                  <a:lnTo>
                    <a:pt x="11108" y="14857"/>
                  </a:lnTo>
                  <a:lnTo>
                    <a:pt x="10689" y="15410"/>
                  </a:lnTo>
                  <a:lnTo>
                    <a:pt x="10275" y="15994"/>
                  </a:lnTo>
                  <a:lnTo>
                    <a:pt x="9866" y="16593"/>
                  </a:lnTo>
                  <a:lnTo>
                    <a:pt x="9463" y="17207"/>
                  </a:lnTo>
                  <a:lnTo>
                    <a:pt x="9071" y="17837"/>
                  </a:lnTo>
                  <a:lnTo>
                    <a:pt x="8684" y="18498"/>
                  </a:lnTo>
                  <a:lnTo>
                    <a:pt x="8302" y="19174"/>
                  </a:lnTo>
                  <a:lnTo>
                    <a:pt x="7930" y="19865"/>
                  </a:lnTo>
                  <a:lnTo>
                    <a:pt x="7564" y="20572"/>
                  </a:lnTo>
                  <a:lnTo>
                    <a:pt x="7204" y="21309"/>
                  </a:lnTo>
                  <a:lnTo>
                    <a:pt x="6848" y="22062"/>
                  </a:lnTo>
                  <a:lnTo>
                    <a:pt x="6504" y="22846"/>
                  </a:lnTo>
                  <a:lnTo>
                    <a:pt x="6169" y="23629"/>
                  </a:lnTo>
                  <a:lnTo>
                    <a:pt x="5841" y="24443"/>
                  </a:lnTo>
                  <a:lnTo>
                    <a:pt x="5517" y="25288"/>
                  </a:lnTo>
                  <a:lnTo>
                    <a:pt x="5204" y="26133"/>
                  </a:lnTo>
                  <a:lnTo>
                    <a:pt x="4896" y="27009"/>
                  </a:lnTo>
                  <a:lnTo>
                    <a:pt x="4599" y="27915"/>
                  </a:lnTo>
                  <a:lnTo>
                    <a:pt x="4313" y="28837"/>
                  </a:lnTo>
                  <a:lnTo>
                    <a:pt x="4032" y="29774"/>
                  </a:lnTo>
                  <a:lnTo>
                    <a:pt x="3756" y="30727"/>
                  </a:lnTo>
                  <a:lnTo>
                    <a:pt x="3496" y="31710"/>
                  </a:lnTo>
                  <a:lnTo>
                    <a:pt x="3236" y="32724"/>
                  </a:lnTo>
                  <a:lnTo>
                    <a:pt x="2992" y="33753"/>
                  </a:lnTo>
                  <a:lnTo>
                    <a:pt x="2753" y="34798"/>
                  </a:lnTo>
                  <a:lnTo>
                    <a:pt x="2525" y="35873"/>
                  </a:lnTo>
                  <a:lnTo>
                    <a:pt x="2308" y="36964"/>
                  </a:lnTo>
                  <a:lnTo>
                    <a:pt x="2096" y="38070"/>
                  </a:lnTo>
                  <a:lnTo>
                    <a:pt x="1894" y="39207"/>
                  </a:lnTo>
                  <a:lnTo>
                    <a:pt x="1703" y="40375"/>
                  </a:lnTo>
                  <a:lnTo>
                    <a:pt x="1523" y="41558"/>
                  </a:lnTo>
                  <a:lnTo>
                    <a:pt x="1348" y="42756"/>
                  </a:lnTo>
                  <a:lnTo>
                    <a:pt x="1189" y="43985"/>
                  </a:lnTo>
                  <a:lnTo>
                    <a:pt x="1035" y="45229"/>
                  </a:lnTo>
                  <a:lnTo>
                    <a:pt x="892" y="46504"/>
                  </a:lnTo>
                  <a:lnTo>
                    <a:pt x="759" y="47810"/>
                  </a:lnTo>
                  <a:lnTo>
                    <a:pt x="637" y="49131"/>
                  </a:lnTo>
                  <a:lnTo>
                    <a:pt x="526" y="50468"/>
                  </a:lnTo>
                  <a:lnTo>
                    <a:pt x="425" y="51835"/>
                  </a:lnTo>
                  <a:lnTo>
                    <a:pt x="329" y="53233"/>
                  </a:lnTo>
                  <a:lnTo>
                    <a:pt x="250" y="54647"/>
                  </a:lnTo>
                  <a:lnTo>
                    <a:pt x="181" y="56091"/>
                  </a:lnTo>
                  <a:lnTo>
                    <a:pt x="123" y="57550"/>
                  </a:lnTo>
                  <a:lnTo>
                    <a:pt x="75" y="59041"/>
                  </a:lnTo>
                  <a:lnTo>
                    <a:pt x="38" y="60561"/>
                  </a:lnTo>
                  <a:lnTo>
                    <a:pt x="11" y="61990"/>
                  </a:lnTo>
                  <a:lnTo>
                    <a:pt x="1" y="63419"/>
                  </a:lnTo>
                  <a:lnTo>
                    <a:pt x="1" y="64863"/>
                  </a:lnTo>
                  <a:lnTo>
                    <a:pt x="11" y="66292"/>
                  </a:lnTo>
                  <a:lnTo>
                    <a:pt x="32" y="67721"/>
                  </a:lnTo>
                  <a:lnTo>
                    <a:pt x="69" y="69149"/>
                  </a:lnTo>
                  <a:lnTo>
                    <a:pt x="117" y="70578"/>
                  </a:lnTo>
                  <a:lnTo>
                    <a:pt x="176" y="72007"/>
                  </a:lnTo>
                  <a:lnTo>
                    <a:pt x="213" y="72806"/>
                  </a:lnTo>
                  <a:lnTo>
                    <a:pt x="255" y="73620"/>
                  </a:lnTo>
                  <a:lnTo>
                    <a:pt x="303" y="74434"/>
                  </a:lnTo>
                  <a:lnTo>
                    <a:pt x="351" y="75248"/>
                  </a:lnTo>
                  <a:lnTo>
                    <a:pt x="404" y="76063"/>
                  </a:lnTo>
                  <a:lnTo>
                    <a:pt x="457" y="76877"/>
                  </a:lnTo>
                  <a:lnTo>
                    <a:pt x="515" y="77691"/>
                  </a:lnTo>
                  <a:lnTo>
                    <a:pt x="579" y="78505"/>
                  </a:lnTo>
                  <a:lnTo>
                    <a:pt x="648" y="79335"/>
                  </a:lnTo>
                  <a:lnTo>
                    <a:pt x="717" y="80149"/>
                  </a:lnTo>
                  <a:lnTo>
                    <a:pt x="791" y="80979"/>
                  </a:lnTo>
                  <a:lnTo>
                    <a:pt x="865" y="81793"/>
                  </a:lnTo>
                  <a:lnTo>
                    <a:pt x="950" y="82623"/>
                  </a:lnTo>
                  <a:lnTo>
                    <a:pt x="1035" y="83437"/>
                  </a:lnTo>
                  <a:lnTo>
                    <a:pt x="1120" y="84266"/>
                  </a:lnTo>
                  <a:lnTo>
                    <a:pt x="1215" y="85096"/>
                  </a:lnTo>
                  <a:lnTo>
                    <a:pt x="1305" y="85910"/>
                  </a:lnTo>
                  <a:lnTo>
                    <a:pt x="1406" y="86740"/>
                  </a:lnTo>
                  <a:lnTo>
                    <a:pt x="1507" y="87554"/>
                  </a:lnTo>
                  <a:lnTo>
                    <a:pt x="1618" y="88384"/>
                  </a:lnTo>
                  <a:lnTo>
                    <a:pt x="1724" y="89198"/>
                  </a:lnTo>
                  <a:lnTo>
                    <a:pt x="1841" y="90012"/>
                  </a:lnTo>
                  <a:lnTo>
                    <a:pt x="1958" y="90826"/>
                  </a:lnTo>
                  <a:lnTo>
                    <a:pt x="2080" y="91656"/>
                  </a:lnTo>
                  <a:lnTo>
                    <a:pt x="2202" y="92455"/>
                  </a:lnTo>
                  <a:lnTo>
                    <a:pt x="2329" y="93269"/>
                  </a:lnTo>
                  <a:lnTo>
                    <a:pt x="2462" y="94083"/>
                  </a:lnTo>
                  <a:lnTo>
                    <a:pt x="2600" y="94882"/>
                  </a:lnTo>
                  <a:lnTo>
                    <a:pt x="2738" y="95696"/>
                  </a:lnTo>
                  <a:lnTo>
                    <a:pt x="2881" y="96495"/>
                  </a:lnTo>
                  <a:lnTo>
                    <a:pt x="3029" y="97294"/>
                  </a:lnTo>
                  <a:lnTo>
                    <a:pt x="3183" y="98093"/>
                  </a:lnTo>
                  <a:lnTo>
                    <a:pt x="3337" y="98877"/>
                  </a:lnTo>
                  <a:lnTo>
                    <a:pt x="3496" y="99675"/>
                  </a:lnTo>
                  <a:lnTo>
                    <a:pt x="3655" y="100459"/>
                  </a:lnTo>
                  <a:lnTo>
                    <a:pt x="3825" y="101242"/>
                  </a:lnTo>
                  <a:lnTo>
                    <a:pt x="3995" y="102011"/>
                  </a:lnTo>
                  <a:lnTo>
                    <a:pt x="4170" y="102794"/>
                  </a:lnTo>
                  <a:lnTo>
                    <a:pt x="4345" y="103562"/>
                  </a:lnTo>
                  <a:lnTo>
                    <a:pt x="4525" y="104315"/>
                  </a:lnTo>
                  <a:lnTo>
                    <a:pt x="4711" y="105083"/>
                  </a:lnTo>
                  <a:lnTo>
                    <a:pt x="4902" y="105836"/>
                  </a:lnTo>
                  <a:lnTo>
                    <a:pt x="5098" y="106589"/>
                  </a:lnTo>
                  <a:lnTo>
                    <a:pt x="5294" y="107326"/>
                  </a:lnTo>
                  <a:lnTo>
                    <a:pt x="5496" y="108064"/>
                  </a:lnTo>
                  <a:lnTo>
                    <a:pt x="5697" y="108801"/>
                  </a:lnTo>
                  <a:lnTo>
                    <a:pt x="5909" y="109523"/>
                  </a:lnTo>
                  <a:lnTo>
                    <a:pt x="6122" y="110245"/>
                  </a:lnTo>
                  <a:lnTo>
                    <a:pt x="6339" y="110967"/>
                  </a:lnTo>
                  <a:lnTo>
                    <a:pt x="6557" y="111674"/>
                  </a:lnTo>
                  <a:lnTo>
                    <a:pt x="6785" y="112381"/>
                  </a:lnTo>
                  <a:lnTo>
                    <a:pt x="7013" y="113072"/>
                  </a:lnTo>
                  <a:lnTo>
                    <a:pt x="7246" y="113763"/>
                  </a:lnTo>
                  <a:lnTo>
                    <a:pt x="7480" y="114439"/>
                  </a:lnTo>
                  <a:lnTo>
                    <a:pt x="7724" y="115115"/>
                  </a:lnTo>
                  <a:lnTo>
                    <a:pt x="7968" y="115776"/>
                  </a:lnTo>
                  <a:lnTo>
                    <a:pt x="8217" y="116436"/>
                  </a:lnTo>
                  <a:lnTo>
                    <a:pt x="8466" y="117097"/>
                  </a:lnTo>
                  <a:lnTo>
                    <a:pt x="8726" y="117742"/>
                  </a:lnTo>
                  <a:lnTo>
                    <a:pt x="8986" y="118372"/>
                  </a:lnTo>
                  <a:lnTo>
                    <a:pt x="9251" y="119002"/>
                  </a:lnTo>
                  <a:lnTo>
                    <a:pt x="9522" y="119616"/>
                  </a:lnTo>
                  <a:lnTo>
                    <a:pt x="9792" y="120231"/>
                  </a:lnTo>
                  <a:lnTo>
                    <a:pt x="10068" y="120830"/>
                  </a:lnTo>
                  <a:lnTo>
                    <a:pt x="10349" y="121414"/>
                  </a:lnTo>
                  <a:lnTo>
                    <a:pt x="10636" y="121998"/>
                  </a:lnTo>
                  <a:lnTo>
                    <a:pt x="10927" y="122566"/>
                  </a:lnTo>
                  <a:lnTo>
                    <a:pt x="11219" y="123135"/>
                  </a:lnTo>
                  <a:lnTo>
                    <a:pt x="11516" y="123688"/>
                  </a:lnTo>
                  <a:lnTo>
                    <a:pt x="11818" y="124225"/>
                  </a:lnTo>
                  <a:lnTo>
                    <a:pt x="12126" y="124763"/>
                  </a:lnTo>
                  <a:lnTo>
                    <a:pt x="12434" y="125285"/>
                  </a:lnTo>
                  <a:lnTo>
                    <a:pt x="12752" y="125792"/>
                  </a:lnTo>
                  <a:lnTo>
                    <a:pt x="13070" y="126299"/>
                  </a:lnTo>
                  <a:lnTo>
                    <a:pt x="13394" y="126791"/>
                  </a:lnTo>
                  <a:lnTo>
                    <a:pt x="13717" y="127267"/>
                  </a:lnTo>
                  <a:lnTo>
                    <a:pt x="14052" y="127728"/>
                  </a:lnTo>
                  <a:lnTo>
                    <a:pt x="14386" y="128189"/>
                  </a:lnTo>
                  <a:lnTo>
                    <a:pt x="14725" y="128635"/>
                  </a:lnTo>
                  <a:lnTo>
                    <a:pt x="15070" y="129065"/>
                  </a:lnTo>
                  <a:lnTo>
                    <a:pt x="15415" y="129495"/>
                  </a:lnTo>
                  <a:lnTo>
                    <a:pt x="15770" y="129894"/>
                  </a:lnTo>
                  <a:lnTo>
                    <a:pt x="16126" y="130294"/>
                  </a:lnTo>
                  <a:lnTo>
                    <a:pt x="16486" y="130678"/>
                  </a:lnTo>
                  <a:lnTo>
                    <a:pt x="16852" y="131046"/>
                  </a:lnTo>
                  <a:lnTo>
                    <a:pt x="17218" y="131400"/>
                  </a:lnTo>
                  <a:lnTo>
                    <a:pt x="17595" y="131753"/>
                  </a:lnTo>
                  <a:lnTo>
                    <a:pt x="17971" y="132076"/>
                  </a:lnTo>
                  <a:lnTo>
                    <a:pt x="18353" y="132398"/>
                  </a:lnTo>
                  <a:lnTo>
                    <a:pt x="18741" y="132706"/>
                  </a:lnTo>
                  <a:lnTo>
                    <a:pt x="19133" y="132998"/>
                  </a:lnTo>
                  <a:lnTo>
                    <a:pt x="19526" y="133274"/>
                  </a:lnTo>
                  <a:lnTo>
                    <a:pt x="19929" y="133535"/>
                  </a:lnTo>
                  <a:lnTo>
                    <a:pt x="20332" y="133781"/>
                  </a:lnTo>
                  <a:lnTo>
                    <a:pt x="20740" y="134012"/>
                  </a:lnTo>
                  <a:lnTo>
                    <a:pt x="21154" y="134227"/>
                  </a:lnTo>
                  <a:lnTo>
                    <a:pt x="21573" y="134426"/>
                  </a:lnTo>
                  <a:lnTo>
                    <a:pt x="21992" y="134626"/>
                  </a:lnTo>
                  <a:lnTo>
                    <a:pt x="22416" y="134795"/>
                  </a:lnTo>
                  <a:lnTo>
                    <a:pt x="22851" y="134949"/>
                  </a:lnTo>
                  <a:lnTo>
                    <a:pt x="23286" y="135087"/>
                  </a:lnTo>
                  <a:lnTo>
                    <a:pt x="23721" y="135225"/>
                  </a:lnTo>
                  <a:lnTo>
                    <a:pt x="24167" y="135333"/>
                  </a:lnTo>
                  <a:lnTo>
                    <a:pt x="24618" y="135425"/>
                  </a:lnTo>
                  <a:lnTo>
                    <a:pt x="25069" y="135502"/>
                  </a:lnTo>
                  <a:lnTo>
                    <a:pt x="25525" y="135563"/>
                  </a:lnTo>
                  <a:lnTo>
                    <a:pt x="25986" y="135609"/>
                  </a:lnTo>
                  <a:lnTo>
                    <a:pt x="26453" y="135625"/>
                  </a:lnTo>
                  <a:lnTo>
                    <a:pt x="26925" y="135640"/>
                  </a:lnTo>
                  <a:lnTo>
                    <a:pt x="27402" y="135640"/>
                  </a:lnTo>
                  <a:lnTo>
                    <a:pt x="27880" y="135609"/>
                  </a:lnTo>
                  <a:lnTo>
                    <a:pt x="28368" y="135563"/>
                  </a:lnTo>
                  <a:lnTo>
                    <a:pt x="28856" y="135502"/>
                  </a:lnTo>
                  <a:lnTo>
                    <a:pt x="29349" y="135425"/>
                  </a:lnTo>
                  <a:lnTo>
                    <a:pt x="29848" y="135333"/>
                  </a:lnTo>
                  <a:lnTo>
                    <a:pt x="30346" y="135210"/>
                  </a:lnTo>
                  <a:lnTo>
                    <a:pt x="30856" y="135072"/>
                  </a:lnTo>
                  <a:lnTo>
                    <a:pt x="31370" y="134933"/>
                  </a:lnTo>
                  <a:lnTo>
                    <a:pt x="31885" y="134749"/>
                  </a:lnTo>
                  <a:lnTo>
                    <a:pt x="32404" y="134565"/>
                  </a:lnTo>
                  <a:lnTo>
                    <a:pt x="32929" y="134350"/>
                  </a:lnTo>
                  <a:lnTo>
                    <a:pt x="33460" y="134119"/>
                  </a:lnTo>
                  <a:lnTo>
                    <a:pt x="33996" y="133873"/>
                  </a:lnTo>
                  <a:lnTo>
                    <a:pt x="34537" y="133612"/>
                  </a:lnTo>
                  <a:lnTo>
                    <a:pt x="35083" y="133320"/>
                  </a:lnTo>
                  <a:lnTo>
                    <a:pt x="35629" y="133013"/>
                  </a:lnTo>
                  <a:lnTo>
                    <a:pt x="36186" y="132675"/>
                  </a:lnTo>
                  <a:lnTo>
                    <a:pt x="36743" y="132322"/>
                  </a:lnTo>
                  <a:lnTo>
                    <a:pt x="37024" y="132153"/>
                  </a:lnTo>
                  <a:lnTo>
                    <a:pt x="37364" y="131938"/>
                  </a:lnTo>
                  <a:lnTo>
                    <a:pt x="37820" y="131615"/>
                  </a:lnTo>
                  <a:lnTo>
                    <a:pt x="38388" y="131200"/>
                  </a:lnTo>
                  <a:lnTo>
                    <a:pt x="38706" y="130939"/>
                  </a:lnTo>
                  <a:lnTo>
                    <a:pt x="39056" y="130662"/>
                  </a:lnTo>
                  <a:lnTo>
                    <a:pt x="39422" y="130340"/>
                  </a:lnTo>
                  <a:lnTo>
                    <a:pt x="39814" y="130002"/>
                  </a:lnTo>
                  <a:lnTo>
                    <a:pt x="40223" y="129618"/>
                  </a:lnTo>
                  <a:lnTo>
                    <a:pt x="40653" y="129218"/>
                  </a:lnTo>
                  <a:lnTo>
                    <a:pt x="41103" y="128773"/>
                  </a:lnTo>
                  <a:lnTo>
                    <a:pt x="41570" y="128297"/>
                  </a:lnTo>
                  <a:lnTo>
                    <a:pt x="42048" y="127774"/>
                  </a:lnTo>
                  <a:lnTo>
                    <a:pt x="42546" y="127236"/>
                  </a:lnTo>
                  <a:lnTo>
                    <a:pt x="43055" y="126637"/>
                  </a:lnTo>
                  <a:lnTo>
                    <a:pt x="43580" y="126023"/>
                  </a:lnTo>
                  <a:lnTo>
                    <a:pt x="44111" y="125347"/>
                  </a:lnTo>
                  <a:lnTo>
                    <a:pt x="44657" y="124656"/>
                  </a:lnTo>
                  <a:lnTo>
                    <a:pt x="45209" y="123903"/>
                  </a:lnTo>
                  <a:lnTo>
                    <a:pt x="45771" y="123119"/>
                  </a:lnTo>
                  <a:lnTo>
                    <a:pt x="46339" y="122290"/>
                  </a:lnTo>
                  <a:lnTo>
                    <a:pt x="46912" y="121429"/>
                  </a:lnTo>
                  <a:lnTo>
                    <a:pt x="47490" y="120508"/>
                  </a:lnTo>
                  <a:lnTo>
                    <a:pt x="48068" y="119555"/>
                  </a:lnTo>
                  <a:lnTo>
                    <a:pt x="48360" y="119048"/>
                  </a:lnTo>
                  <a:lnTo>
                    <a:pt x="48651" y="118541"/>
                  </a:lnTo>
                  <a:lnTo>
                    <a:pt x="48943" y="118019"/>
                  </a:lnTo>
                  <a:lnTo>
                    <a:pt x="49235" y="117496"/>
                  </a:lnTo>
                  <a:lnTo>
                    <a:pt x="49527" y="116943"/>
                  </a:lnTo>
                  <a:lnTo>
                    <a:pt x="49818" y="116390"/>
                  </a:lnTo>
                  <a:lnTo>
                    <a:pt x="50110" y="115822"/>
                  </a:lnTo>
                  <a:lnTo>
                    <a:pt x="50402" y="115238"/>
                  </a:lnTo>
                  <a:lnTo>
                    <a:pt x="50694" y="114654"/>
                  </a:lnTo>
                  <a:lnTo>
                    <a:pt x="50980" y="114040"/>
                  </a:lnTo>
                  <a:lnTo>
                    <a:pt x="51272" y="113425"/>
                  </a:lnTo>
                  <a:lnTo>
                    <a:pt x="51558" y="112795"/>
                  </a:lnTo>
                  <a:lnTo>
                    <a:pt x="51845" y="112150"/>
                  </a:lnTo>
                  <a:lnTo>
                    <a:pt x="52126" y="111490"/>
                  </a:lnTo>
                  <a:lnTo>
                    <a:pt x="52412" y="110829"/>
                  </a:lnTo>
                  <a:lnTo>
                    <a:pt x="52693" y="110138"/>
                  </a:lnTo>
                  <a:lnTo>
                    <a:pt x="52974" y="109446"/>
                  </a:lnTo>
                  <a:lnTo>
                    <a:pt x="53250" y="108740"/>
                  </a:lnTo>
                  <a:lnTo>
                    <a:pt x="53526" y="108018"/>
                  </a:lnTo>
                  <a:lnTo>
                    <a:pt x="53802" y="107280"/>
                  </a:lnTo>
                  <a:lnTo>
                    <a:pt x="54072" y="106527"/>
                  </a:lnTo>
                  <a:lnTo>
                    <a:pt x="54338" y="105775"/>
                  </a:lnTo>
                  <a:lnTo>
                    <a:pt x="54608" y="104991"/>
                  </a:lnTo>
                  <a:lnTo>
                    <a:pt x="54868" y="104192"/>
                  </a:lnTo>
                  <a:lnTo>
                    <a:pt x="55128" y="103393"/>
                  </a:lnTo>
                  <a:lnTo>
                    <a:pt x="55388" y="102579"/>
                  </a:lnTo>
                  <a:lnTo>
                    <a:pt x="55642" y="101734"/>
                  </a:lnTo>
                  <a:lnTo>
                    <a:pt x="55892" y="100889"/>
                  </a:lnTo>
                  <a:lnTo>
                    <a:pt x="56141" y="100029"/>
                  </a:lnTo>
                  <a:lnTo>
                    <a:pt x="56380" y="99153"/>
                  </a:lnTo>
                  <a:lnTo>
                    <a:pt x="56624" y="98262"/>
                  </a:lnTo>
                  <a:lnTo>
                    <a:pt x="56857" y="97356"/>
                  </a:lnTo>
                  <a:lnTo>
                    <a:pt x="57090" y="96434"/>
                  </a:lnTo>
                  <a:lnTo>
                    <a:pt x="57319" y="95497"/>
                  </a:lnTo>
                  <a:lnTo>
                    <a:pt x="57541" y="94544"/>
                  </a:lnTo>
                  <a:lnTo>
                    <a:pt x="57759" y="93576"/>
                  </a:lnTo>
                  <a:lnTo>
                    <a:pt x="57971" y="92593"/>
                  </a:lnTo>
                  <a:lnTo>
                    <a:pt x="58178" y="91595"/>
                  </a:lnTo>
                  <a:lnTo>
                    <a:pt x="58385" y="90581"/>
                  </a:lnTo>
                  <a:lnTo>
                    <a:pt x="58581" y="89551"/>
                  </a:lnTo>
                  <a:lnTo>
                    <a:pt x="58777" y="88507"/>
                  </a:lnTo>
                  <a:lnTo>
                    <a:pt x="58963" y="87447"/>
                  </a:lnTo>
                  <a:lnTo>
                    <a:pt x="59149" y="86371"/>
                  </a:lnTo>
                  <a:lnTo>
                    <a:pt x="59324" y="85280"/>
                  </a:lnTo>
                  <a:lnTo>
                    <a:pt x="59493" y="84159"/>
                  </a:lnTo>
                  <a:lnTo>
                    <a:pt x="59663" y="83037"/>
                  </a:lnTo>
                  <a:lnTo>
                    <a:pt x="59822" y="81901"/>
                  </a:lnTo>
                  <a:lnTo>
                    <a:pt x="59971" y="80733"/>
                  </a:lnTo>
                  <a:lnTo>
                    <a:pt x="60119" y="79565"/>
                  </a:lnTo>
                  <a:lnTo>
                    <a:pt x="60257" y="78367"/>
                  </a:lnTo>
                  <a:lnTo>
                    <a:pt x="60390" y="77153"/>
                  </a:lnTo>
                  <a:lnTo>
                    <a:pt x="60517" y="75924"/>
                  </a:lnTo>
                  <a:lnTo>
                    <a:pt x="60639" y="74680"/>
                  </a:lnTo>
                  <a:lnTo>
                    <a:pt x="60750" y="73420"/>
                  </a:lnTo>
                  <a:lnTo>
                    <a:pt x="60857" y="72145"/>
                  </a:lnTo>
                  <a:lnTo>
                    <a:pt x="60952" y="70855"/>
                  </a:lnTo>
                  <a:lnTo>
                    <a:pt x="61042" y="69533"/>
                  </a:lnTo>
                  <a:lnTo>
                    <a:pt x="61122" y="68212"/>
                  </a:lnTo>
                  <a:lnTo>
                    <a:pt x="61196" y="66860"/>
                  </a:lnTo>
                  <a:lnTo>
                    <a:pt x="61265" y="65493"/>
                  </a:lnTo>
                  <a:lnTo>
                    <a:pt x="61323" y="64110"/>
                  </a:lnTo>
                  <a:lnTo>
                    <a:pt x="61371" y="62697"/>
                  </a:lnTo>
                  <a:lnTo>
                    <a:pt x="61413" y="61284"/>
                  </a:lnTo>
                  <a:lnTo>
                    <a:pt x="61445" y="59839"/>
                  </a:lnTo>
                  <a:lnTo>
                    <a:pt x="61472" y="58380"/>
                  </a:lnTo>
                  <a:lnTo>
                    <a:pt x="61488" y="56905"/>
                  </a:lnTo>
                  <a:lnTo>
                    <a:pt x="61493" y="55415"/>
                  </a:lnTo>
                  <a:lnTo>
                    <a:pt x="61488" y="53894"/>
                  </a:lnTo>
                  <a:lnTo>
                    <a:pt x="61477" y="52388"/>
                  </a:lnTo>
                  <a:lnTo>
                    <a:pt x="61461" y="50898"/>
                  </a:lnTo>
                  <a:lnTo>
                    <a:pt x="61435" y="49454"/>
                  </a:lnTo>
                  <a:lnTo>
                    <a:pt x="61398" y="48025"/>
                  </a:lnTo>
                  <a:lnTo>
                    <a:pt x="61360" y="46612"/>
                  </a:lnTo>
                  <a:lnTo>
                    <a:pt x="61313" y="45245"/>
                  </a:lnTo>
                  <a:lnTo>
                    <a:pt x="61254" y="43893"/>
                  </a:lnTo>
                  <a:lnTo>
                    <a:pt x="61196" y="42572"/>
                  </a:lnTo>
                  <a:lnTo>
                    <a:pt x="61127" y="41281"/>
                  </a:lnTo>
                  <a:lnTo>
                    <a:pt x="61047" y="40006"/>
                  </a:lnTo>
                  <a:lnTo>
                    <a:pt x="60968" y="38762"/>
                  </a:lnTo>
                  <a:lnTo>
                    <a:pt x="60878" y="37548"/>
                  </a:lnTo>
                  <a:lnTo>
                    <a:pt x="60782" y="36350"/>
                  </a:lnTo>
                  <a:lnTo>
                    <a:pt x="60681" y="35182"/>
                  </a:lnTo>
                  <a:lnTo>
                    <a:pt x="60575" y="34030"/>
                  </a:lnTo>
                  <a:lnTo>
                    <a:pt x="60459" y="32908"/>
                  </a:lnTo>
                  <a:lnTo>
                    <a:pt x="60342" y="31818"/>
                  </a:lnTo>
                  <a:lnTo>
                    <a:pt x="60215" y="30742"/>
                  </a:lnTo>
                  <a:lnTo>
                    <a:pt x="60082" y="29682"/>
                  </a:lnTo>
                  <a:lnTo>
                    <a:pt x="59944" y="28668"/>
                  </a:lnTo>
                  <a:lnTo>
                    <a:pt x="59801" y="27654"/>
                  </a:lnTo>
                  <a:lnTo>
                    <a:pt x="59658" y="26671"/>
                  </a:lnTo>
                  <a:lnTo>
                    <a:pt x="59504" y="25718"/>
                  </a:lnTo>
                  <a:lnTo>
                    <a:pt x="59345" y="24781"/>
                  </a:lnTo>
                  <a:lnTo>
                    <a:pt x="59180" y="23860"/>
                  </a:lnTo>
                  <a:lnTo>
                    <a:pt x="59011" y="22968"/>
                  </a:lnTo>
                  <a:lnTo>
                    <a:pt x="58836" y="22093"/>
                  </a:lnTo>
                  <a:lnTo>
                    <a:pt x="58655" y="21248"/>
                  </a:lnTo>
                  <a:lnTo>
                    <a:pt x="58470" y="20418"/>
                  </a:lnTo>
                  <a:lnTo>
                    <a:pt x="58284" y="19604"/>
                  </a:lnTo>
                  <a:lnTo>
                    <a:pt x="58093" y="18820"/>
                  </a:lnTo>
                  <a:lnTo>
                    <a:pt x="57891" y="18052"/>
                  </a:lnTo>
                  <a:lnTo>
                    <a:pt x="57690" y="17315"/>
                  </a:lnTo>
                  <a:lnTo>
                    <a:pt x="57483" y="16578"/>
                  </a:lnTo>
                  <a:lnTo>
                    <a:pt x="57276" y="15871"/>
                  </a:lnTo>
                  <a:lnTo>
                    <a:pt x="57059" y="15179"/>
                  </a:lnTo>
                  <a:lnTo>
                    <a:pt x="56841" y="14519"/>
                  </a:lnTo>
                  <a:lnTo>
                    <a:pt x="56618" y="13858"/>
                  </a:lnTo>
                  <a:lnTo>
                    <a:pt x="56396" y="13228"/>
                  </a:lnTo>
                  <a:lnTo>
                    <a:pt x="56162" y="12614"/>
                  </a:lnTo>
                  <a:lnTo>
                    <a:pt x="55929" y="12015"/>
                  </a:lnTo>
                  <a:lnTo>
                    <a:pt x="55695" y="11446"/>
                  </a:lnTo>
                  <a:lnTo>
                    <a:pt x="55457" y="10878"/>
                  </a:lnTo>
                  <a:lnTo>
                    <a:pt x="55213" y="10340"/>
                  </a:lnTo>
                  <a:lnTo>
                    <a:pt x="54963" y="9818"/>
                  </a:lnTo>
                  <a:lnTo>
                    <a:pt x="54714" y="9311"/>
                  </a:lnTo>
                  <a:lnTo>
                    <a:pt x="54465" y="8819"/>
                  </a:lnTo>
                  <a:lnTo>
                    <a:pt x="54210" y="8343"/>
                  </a:lnTo>
                  <a:lnTo>
                    <a:pt x="53950" y="7882"/>
                  </a:lnTo>
                  <a:lnTo>
                    <a:pt x="53690" y="7437"/>
                  </a:lnTo>
                  <a:lnTo>
                    <a:pt x="53425" y="7006"/>
                  </a:lnTo>
                  <a:lnTo>
                    <a:pt x="53160" y="6592"/>
                  </a:lnTo>
                  <a:lnTo>
                    <a:pt x="52895" y="6192"/>
                  </a:lnTo>
                  <a:lnTo>
                    <a:pt x="52624" y="5808"/>
                  </a:lnTo>
                  <a:lnTo>
                    <a:pt x="52354" y="5439"/>
                  </a:lnTo>
                  <a:lnTo>
                    <a:pt x="52078" y="5101"/>
                  </a:lnTo>
                  <a:lnTo>
                    <a:pt x="51802" y="4748"/>
                  </a:lnTo>
                  <a:lnTo>
                    <a:pt x="51526" y="4425"/>
                  </a:lnTo>
                  <a:lnTo>
                    <a:pt x="51245" y="4118"/>
                  </a:lnTo>
                  <a:lnTo>
                    <a:pt x="50964" y="3826"/>
                  </a:lnTo>
                  <a:lnTo>
                    <a:pt x="50683" y="3534"/>
                  </a:lnTo>
                  <a:lnTo>
                    <a:pt x="50402" y="3273"/>
                  </a:lnTo>
                  <a:lnTo>
                    <a:pt x="50115" y="3012"/>
                  </a:lnTo>
                  <a:lnTo>
                    <a:pt x="49829" y="2766"/>
                  </a:lnTo>
                  <a:lnTo>
                    <a:pt x="49542" y="2536"/>
                  </a:lnTo>
                  <a:lnTo>
                    <a:pt x="49251" y="2305"/>
                  </a:lnTo>
                  <a:lnTo>
                    <a:pt x="48964" y="2106"/>
                  </a:lnTo>
                  <a:lnTo>
                    <a:pt x="48673" y="1906"/>
                  </a:lnTo>
                  <a:lnTo>
                    <a:pt x="48381" y="1722"/>
                  </a:lnTo>
                  <a:lnTo>
                    <a:pt x="48094" y="1537"/>
                  </a:lnTo>
                  <a:lnTo>
                    <a:pt x="47803" y="1384"/>
                  </a:lnTo>
                  <a:lnTo>
                    <a:pt x="47511" y="1230"/>
                  </a:lnTo>
                  <a:lnTo>
                    <a:pt x="47219" y="1076"/>
                  </a:lnTo>
                  <a:lnTo>
                    <a:pt x="46922" y="953"/>
                  </a:lnTo>
                  <a:lnTo>
                    <a:pt x="46630" y="815"/>
                  </a:lnTo>
                  <a:lnTo>
                    <a:pt x="46339" y="708"/>
                  </a:lnTo>
                  <a:lnTo>
                    <a:pt x="45755" y="508"/>
                  </a:lnTo>
                  <a:lnTo>
                    <a:pt x="45172" y="339"/>
                  </a:lnTo>
                  <a:lnTo>
                    <a:pt x="44594" y="216"/>
                  </a:lnTo>
                  <a:lnTo>
                    <a:pt x="44015" y="124"/>
                  </a:lnTo>
                  <a:lnTo>
                    <a:pt x="43443" y="47"/>
                  </a:lnTo>
                  <a:lnTo>
                    <a:pt x="42875" y="16"/>
                  </a:lnTo>
                  <a:lnTo>
                    <a:pt x="42313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-1244075" y="-3152875"/>
              <a:ext cx="1537350" cy="3391000"/>
            </a:xfrm>
            <a:custGeom>
              <a:avLst/>
              <a:gdLst/>
              <a:ahLst/>
              <a:cxnLst/>
              <a:rect l="l" t="t" r="r" b="b"/>
              <a:pathLst>
                <a:path w="61494" h="135640" fill="none" extrusionOk="0">
                  <a:moveTo>
                    <a:pt x="36743" y="132322"/>
                  </a:moveTo>
                  <a:lnTo>
                    <a:pt x="36743" y="132322"/>
                  </a:lnTo>
                  <a:lnTo>
                    <a:pt x="37024" y="132153"/>
                  </a:lnTo>
                  <a:lnTo>
                    <a:pt x="37364" y="131938"/>
                  </a:lnTo>
                  <a:lnTo>
                    <a:pt x="37820" y="131615"/>
                  </a:lnTo>
                  <a:lnTo>
                    <a:pt x="38388" y="131200"/>
                  </a:lnTo>
                  <a:lnTo>
                    <a:pt x="38706" y="130939"/>
                  </a:lnTo>
                  <a:lnTo>
                    <a:pt x="39056" y="130662"/>
                  </a:lnTo>
                  <a:lnTo>
                    <a:pt x="39422" y="130340"/>
                  </a:lnTo>
                  <a:lnTo>
                    <a:pt x="39814" y="130002"/>
                  </a:lnTo>
                  <a:lnTo>
                    <a:pt x="40223" y="129618"/>
                  </a:lnTo>
                  <a:lnTo>
                    <a:pt x="40653" y="129218"/>
                  </a:lnTo>
                  <a:lnTo>
                    <a:pt x="41103" y="128773"/>
                  </a:lnTo>
                  <a:lnTo>
                    <a:pt x="41570" y="128297"/>
                  </a:lnTo>
                  <a:lnTo>
                    <a:pt x="42048" y="127774"/>
                  </a:lnTo>
                  <a:lnTo>
                    <a:pt x="42546" y="127236"/>
                  </a:lnTo>
                  <a:lnTo>
                    <a:pt x="43055" y="126637"/>
                  </a:lnTo>
                  <a:lnTo>
                    <a:pt x="43580" y="126023"/>
                  </a:lnTo>
                  <a:lnTo>
                    <a:pt x="44111" y="125347"/>
                  </a:lnTo>
                  <a:lnTo>
                    <a:pt x="44657" y="124656"/>
                  </a:lnTo>
                  <a:lnTo>
                    <a:pt x="45209" y="123903"/>
                  </a:lnTo>
                  <a:lnTo>
                    <a:pt x="45771" y="123119"/>
                  </a:lnTo>
                  <a:lnTo>
                    <a:pt x="46339" y="122290"/>
                  </a:lnTo>
                  <a:lnTo>
                    <a:pt x="46912" y="121429"/>
                  </a:lnTo>
                  <a:lnTo>
                    <a:pt x="47490" y="120508"/>
                  </a:lnTo>
                  <a:lnTo>
                    <a:pt x="48068" y="119555"/>
                  </a:lnTo>
                  <a:lnTo>
                    <a:pt x="48360" y="119048"/>
                  </a:lnTo>
                  <a:lnTo>
                    <a:pt x="48651" y="118541"/>
                  </a:lnTo>
                  <a:lnTo>
                    <a:pt x="48943" y="118019"/>
                  </a:lnTo>
                  <a:lnTo>
                    <a:pt x="49235" y="117496"/>
                  </a:lnTo>
                  <a:lnTo>
                    <a:pt x="49527" y="116943"/>
                  </a:lnTo>
                  <a:lnTo>
                    <a:pt x="49818" y="116390"/>
                  </a:lnTo>
                  <a:lnTo>
                    <a:pt x="50110" y="115822"/>
                  </a:lnTo>
                  <a:lnTo>
                    <a:pt x="50402" y="115238"/>
                  </a:lnTo>
                  <a:lnTo>
                    <a:pt x="50694" y="114654"/>
                  </a:lnTo>
                  <a:lnTo>
                    <a:pt x="50980" y="114040"/>
                  </a:lnTo>
                  <a:lnTo>
                    <a:pt x="51272" y="113425"/>
                  </a:lnTo>
                  <a:lnTo>
                    <a:pt x="51558" y="112795"/>
                  </a:lnTo>
                  <a:lnTo>
                    <a:pt x="51845" y="112150"/>
                  </a:lnTo>
                  <a:lnTo>
                    <a:pt x="52126" y="111490"/>
                  </a:lnTo>
                  <a:lnTo>
                    <a:pt x="52412" y="110829"/>
                  </a:lnTo>
                  <a:lnTo>
                    <a:pt x="52693" y="110138"/>
                  </a:lnTo>
                  <a:lnTo>
                    <a:pt x="52974" y="109446"/>
                  </a:lnTo>
                  <a:lnTo>
                    <a:pt x="53250" y="108740"/>
                  </a:lnTo>
                  <a:lnTo>
                    <a:pt x="53526" y="108018"/>
                  </a:lnTo>
                  <a:lnTo>
                    <a:pt x="53802" y="107280"/>
                  </a:lnTo>
                  <a:lnTo>
                    <a:pt x="54072" y="106527"/>
                  </a:lnTo>
                  <a:lnTo>
                    <a:pt x="54338" y="105775"/>
                  </a:lnTo>
                  <a:lnTo>
                    <a:pt x="54608" y="104991"/>
                  </a:lnTo>
                  <a:lnTo>
                    <a:pt x="54868" y="104192"/>
                  </a:lnTo>
                  <a:lnTo>
                    <a:pt x="55128" y="103393"/>
                  </a:lnTo>
                  <a:lnTo>
                    <a:pt x="55388" y="102579"/>
                  </a:lnTo>
                  <a:lnTo>
                    <a:pt x="55642" y="101734"/>
                  </a:lnTo>
                  <a:lnTo>
                    <a:pt x="55892" y="100889"/>
                  </a:lnTo>
                  <a:lnTo>
                    <a:pt x="56141" y="100029"/>
                  </a:lnTo>
                  <a:lnTo>
                    <a:pt x="56380" y="99153"/>
                  </a:lnTo>
                  <a:lnTo>
                    <a:pt x="56624" y="98262"/>
                  </a:lnTo>
                  <a:lnTo>
                    <a:pt x="56857" y="97356"/>
                  </a:lnTo>
                  <a:lnTo>
                    <a:pt x="57090" y="96434"/>
                  </a:lnTo>
                  <a:lnTo>
                    <a:pt x="57319" y="95497"/>
                  </a:lnTo>
                  <a:lnTo>
                    <a:pt x="57541" y="94544"/>
                  </a:lnTo>
                  <a:lnTo>
                    <a:pt x="57759" y="93576"/>
                  </a:lnTo>
                  <a:lnTo>
                    <a:pt x="57971" y="92593"/>
                  </a:lnTo>
                  <a:lnTo>
                    <a:pt x="58178" y="91595"/>
                  </a:lnTo>
                  <a:lnTo>
                    <a:pt x="58385" y="90581"/>
                  </a:lnTo>
                  <a:lnTo>
                    <a:pt x="58581" y="89551"/>
                  </a:lnTo>
                  <a:lnTo>
                    <a:pt x="58777" y="88507"/>
                  </a:lnTo>
                  <a:lnTo>
                    <a:pt x="58963" y="87447"/>
                  </a:lnTo>
                  <a:lnTo>
                    <a:pt x="59149" y="86371"/>
                  </a:lnTo>
                  <a:lnTo>
                    <a:pt x="59324" y="85280"/>
                  </a:lnTo>
                  <a:lnTo>
                    <a:pt x="59493" y="84159"/>
                  </a:lnTo>
                  <a:lnTo>
                    <a:pt x="59663" y="83037"/>
                  </a:lnTo>
                  <a:lnTo>
                    <a:pt x="59822" y="81901"/>
                  </a:lnTo>
                  <a:lnTo>
                    <a:pt x="59971" y="80733"/>
                  </a:lnTo>
                  <a:lnTo>
                    <a:pt x="60119" y="79565"/>
                  </a:lnTo>
                  <a:lnTo>
                    <a:pt x="60257" y="78367"/>
                  </a:lnTo>
                  <a:lnTo>
                    <a:pt x="60390" y="77153"/>
                  </a:lnTo>
                  <a:lnTo>
                    <a:pt x="60517" y="75924"/>
                  </a:lnTo>
                  <a:lnTo>
                    <a:pt x="60639" y="74680"/>
                  </a:lnTo>
                  <a:lnTo>
                    <a:pt x="60750" y="73420"/>
                  </a:lnTo>
                  <a:lnTo>
                    <a:pt x="60857" y="72145"/>
                  </a:lnTo>
                  <a:lnTo>
                    <a:pt x="60952" y="70855"/>
                  </a:lnTo>
                  <a:lnTo>
                    <a:pt x="61042" y="69533"/>
                  </a:lnTo>
                  <a:lnTo>
                    <a:pt x="61122" y="68212"/>
                  </a:lnTo>
                  <a:lnTo>
                    <a:pt x="61196" y="66860"/>
                  </a:lnTo>
                  <a:lnTo>
                    <a:pt x="61265" y="65493"/>
                  </a:lnTo>
                  <a:lnTo>
                    <a:pt x="61323" y="64110"/>
                  </a:lnTo>
                  <a:lnTo>
                    <a:pt x="61371" y="62697"/>
                  </a:lnTo>
                  <a:lnTo>
                    <a:pt x="61413" y="61284"/>
                  </a:lnTo>
                  <a:lnTo>
                    <a:pt x="61445" y="59839"/>
                  </a:lnTo>
                  <a:lnTo>
                    <a:pt x="61472" y="58380"/>
                  </a:lnTo>
                  <a:lnTo>
                    <a:pt x="61488" y="56905"/>
                  </a:lnTo>
                  <a:lnTo>
                    <a:pt x="61493" y="55415"/>
                  </a:lnTo>
                  <a:lnTo>
                    <a:pt x="61488" y="53894"/>
                  </a:lnTo>
                  <a:lnTo>
                    <a:pt x="61488" y="53894"/>
                  </a:lnTo>
                  <a:lnTo>
                    <a:pt x="61477" y="52388"/>
                  </a:lnTo>
                  <a:lnTo>
                    <a:pt x="61461" y="50898"/>
                  </a:lnTo>
                  <a:lnTo>
                    <a:pt x="61435" y="49454"/>
                  </a:lnTo>
                  <a:lnTo>
                    <a:pt x="61398" y="48025"/>
                  </a:lnTo>
                  <a:lnTo>
                    <a:pt x="61360" y="46612"/>
                  </a:lnTo>
                  <a:lnTo>
                    <a:pt x="61313" y="45245"/>
                  </a:lnTo>
                  <a:lnTo>
                    <a:pt x="61254" y="43893"/>
                  </a:lnTo>
                  <a:lnTo>
                    <a:pt x="61196" y="42572"/>
                  </a:lnTo>
                  <a:lnTo>
                    <a:pt x="61127" y="41281"/>
                  </a:lnTo>
                  <a:lnTo>
                    <a:pt x="61047" y="40006"/>
                  </a:lnTo>
                  <a:lnTo>
                    <a:pt x="60968" y="38762"/>
                  </a:lnTo>
                  <a:lnTo>
                    <a:pt x="60878" y="37548"/>
                  </a:lnTo>
                  <a:lnTo>
                    <a:pt x="60782" y="36350"/>
                  </a:lnTo>
                  <a:lnTo>
                    <a:pt x="60681" y="35182"/>
                  </a:lnTo>
                  <a:lnTo>
                    <a:pt x="60575" y="34030"/>
                  </a:lnTo>
                  <a:lnTo>
                    <a:pt x="60459" y="32908"/>
                  </a:lnTo>
                  <a:lnTo>
                    <a:pt x="60342" y="31818"/>
                  </a:lnTo>
                  <a:lnTo>
                    <a:pt x="60215" y="30742"/>
                  </a:lnTo>
                  <a:lnTo>
                    <a:pt x="60082" y="29682"/>
                  </a:lnTo>
                  <a:lnTo>
                    <a:pt x="59944" y="28668"/>
                  </a:lnTo>
                  <a:lnTo>
                    <a:pt x="59801" y="27654"/>
                  </a:lnTo>
                  <a:lnTo>
                    <a:pt x="59658" y="26671"/>
                  </a:lnTo>
                  <a:lnTo>
                    <a:pt x="59504" y="25718"/>
                  </a:lnTo>
                  <a:lnTo>
                    <a:pt x="59345" y="24781"/>
                  </a:lnTo>
                  <a:lnTo>
                    <a:pt x="59180" y="23860"/>
                  </a:lnTo>
                  <a:lnTo>
                    <a:pt x="59011" y="22968"/>
                  </a:lnTo>
                  <a:lnTo>
                    <a:pt x="58836" y="22093"/>
                  </a:lnTo>
                  <a:lnTo>
                    <a:pt x="58655" y="21248"/>
                  </a:lnTo>
                  <a:lnTo>
                    <a:pt x="58470" y="20418"/>
                  </a:lnTo>
                  <a:lnTo>
                    <a:pt x="58284" y="19604"/>
                  </a:lnTo>
                  <a:lnTo>
                    <a:pt x="58093" y="18820"/>
                  </a:lnTo>
                  <a:lnTo>
                    <a:pt x="57891" y="18052"/>
                  </a:lnTo>
                  <a:lnTo>
                    <a:pt x="57690" y="17315"/>
                  </a:lnTo>
                  <a:lnTo>
                    <a:pt x="57483" y="16578"/>
                  </a:lnTo>
                  <a:lnTo>
                    <a:pt x="57276" y="15871"/>
                  </a:lnTo>
                  <a:lnTo>
                    <a:pt x="57059" y="15179"/>
                  </a:lnTo>
                  <a:lnTo>
                    <a:pt x="56841" y="14519"/>
                  </a:lnTo>
                  <a:lnTo>
                    <a:pt x="56618" y="13858"/>
                  </a:lnTo>
                  <a:lnTo>
                    <a:pt x="56396" y="13228"/>
                  </a:lnTo>
                  <a:lnTo>
                    <a:pt x="56162" y="12614"/>
                  </a:lnTo>
                  <a:lnTo>
                    <a:pt x="55929" y="12015"/>
                  </a:lnTo>
                  <a:lnTo>
                    <a:pt x="55695" y="11446"/>
                  </a:lnTo>
                  <a:lnTo>
                    <a:pt x="55457" y="10878"/>
                  </a:lnTo>
                  <a:lnTo>
                    <a:pt x="55213" y="10340"/>
                  </a:lnTo>
                  <a:lnTo>
                    <a:pt x="54963" y="9818"/>
                  </a:lnTo>
                  <a:lnTo>
                    <a:pt x="54714" y="9311"/>
                  </a:lnTo>
                  <a:lnTo>
                    <a:pt x="54465" y="8819"/>
                  </a:lnTo>
                  <a:lnTo>
                    <a:pt x="54210" y="8343"/>
                  </a:lnTo>
                  <a:lnTo>
                    <a:pt x="53950" y="7882"/>
                  </a:lnTo>
                  <a:lnTo>
                    <a:pt x="53690" y="7437"/>
                  </a:lnTo>
                  <a:lnTo>
                    <a:pt x="53425" y="7006"/>
                  </a:lnTo>
                  <a:lnTo>
                    <a:pt x="53160" y="6592"/>
                  </a:lnTo>
                  <a:lnTo>
                    <a:pt x="52895" y="6192"/>
                  </a:lnTo>
                  <a:lnTo>
                    <a:pt x="52624" y="5808"/>
                  </a:lnTo>
                  <a:lnTo>
                    <a:pt x="52354" y="5439"/>
                  </a:lnTo>
                  <a:lnTo>
                    <a:pt x="52078" y="5101"/>
                  </a:lnTo>
                  <a:lnTo>
                    <a:pt x="51802" y="4748"/>
                  </a:lnTo>
                  <a:lnTo>
                    <a:pt x="51526" y="4425"/>
                  </a:lnTo>
                  <a:lnTo>
                    <a:pt x="51245" y="4118"/>
                  </a:lnTo>
                  <a:lnTo>
                    <a:pt x="50964" y="3826"/>
                  </a:lnTo>
                  <a:lnTo>
                    <a:pt x="50683" y="3534"/>
                  </a:lnTo>
                  <a:lnTo>
                    <a:pt x="50402" y="3273"/>
                  </a:lnTo>
                  <a:lnTo>
                    <a:pt x="50115" y="3012"/>
                  </a:lnTo>
                  <a:lnTo>
                    <a:pt x="49829" y="2766"/>
                  </a:lnTo>
                  <a:lnTo>
                    <a:pt x="49542" y="2536"/>
                  </a:lnTo>
                  <a:lnTo>
                    <a:pt x="49251" y="2305"/>
                  </a:lnTo>
                  <a:lnTo>
                    <a:pt x="48964" y="2106"/>
                  </a:lnTo>
                  <a:lnTo>
                    <a:pt x="48673" y="1906"/>
                  </a:lnTo>
                  <a:lnTo>
                    <a:pt x="48381" y="1722"/>
                  </a:lnTo>
                  <a:lnTo>
                    <a:pt x="48094" y="1537"/>
                  </a:lnTo>
                  <a:lnTo>
                    <a:pt x="47803" y="1384"/>
                  </a:lnTo>
                  <a:lnTo>
                    <a:pt x="47511" y="1230"/>
                  </a:lnTo>
                  <a:lnTo>
                    <a:pt x="47219" y="1076"/>
                  </a:lnTo>
                  <a:lnTo>
                    <a:pt x="46922" y="953"/>
                  </a:lnTo>
                  <a:lnTo>
                    <a:pt x="46630" y="815"/>
                  </a:lnTo>
                  <a:lnTo>
                    <a:pt x="46339" y="708"/>
                  </a:lnTo>
                  <a:lnTo>
                    <a:pt x="45755" y="508"/>
                  </a:lnTo>
                  <a:lnTo>
                    <a:pt x="45172" y="339"/>
                  </a:lnTo>
                  <a:lnTo>
                    <a:pt x="44594" y="216"/>
                  </a:lnTo>
                  <a:lnTo>
                    <a:pt x="44015" y="124"/>
                  </a:lnTo>
                  <a:lnTo>
                    <a:pt x="43443" y="47"/>
                  </a:lnTo>
                  <a:lnTo>
                    <a:pt x="42875" y="16"/>
                  </a:lnTo>
                  <a:lnTo>
                    <a:pt x="42313" y="1"/>
                  </a:lnTo>
                  <a:lnTo>
                    <a:pt x="41756" y="1"/>
                  </a:lnTo>
                  <a:lnTo>
                    <a:pt x="41209" y="32"/>
                  </a:lnTo>
                  <a:lnTo>
                    <a:pt x="40668" y="93"/>
                  </a:lnTo>
                  <a:lnTo>
                    <a:pt x="40133" y="155"/>
                  </a:lnTo>
                  <a:lnTo>
                    <a:pt x="39613" y="247"/>
                  </a:lnTo>
                  <a:lnTo>
                    <a:pt x="39098" y="354"/>
                  </a:lnTo>
                  <a:lnTo>
                    <a:pt x="38600" y="462"/>
                  </a:lnTo>
                  <a:lnTo>
                    <a:pt x="38112" y="585"/>
                  </a:lnTo>
                  <a:lnTo>
                    <a:pt x="37634" y="723"/>
                  </a:lnTo>
                  <a:lnTo>
                    <a:pt x="37173" y="861"/>
                  </a:lnTo>
                  <a:lnTo>
                    <a:pt x="36727" y="1015"/>
                  </a:lnTo>
                  <a:lnTo>
                    <a:pt x="35884" y="1307"/>
                  </a:lnTo>
                  <a:lnTo>
                    <a:pt x="35104" y="1599"/>
                  </a:lnTo>
                  <a:lnTo>
                    <a:pt x="33778" y="2106"/>
                  </a:lnTo>
                  <a:lnTo>
                    <a:pt x="33778" y="2106"/>
                  </a:lnTo>
                  <a:lnTo>
                    <a:pt x="32606" y="2551"/>
                  </a:lnTo>
                  <a:lnTo>
                    <a:pt x="31211" y="3089"/>
                  </a:lnTo>
                  <a:lnTo>
                    <a:pt x="29630" y="3734"/>
                  </a:lnTo>
                  <a:lnTo>
                    <a:pt x="27896" y="4425"/>
                  </a:lnTo>
                  <a:lnTo>
                    <a:pt x="24114" y="5977"/>
                  </a:lnTo>
                  <a:lnTo>
                    <a:pt x="20162" y="7621"/>
                  </a:lnTo>
                  <a:lnTo>
                    <a:pt x="20162" y="7621"/>
                  </a:lnTo>
                  <a:lnTo>
                    <a:pt x="19642" y="7851"/>
                  </a:lnTo>
                  <a:lnTo>
                    <a:pt x="19122" y="8097"/>
                  </a:lnTo>
                  <a:lnTo>
                    <a:pt x="18613" y="8358"/>
                  </a:lnTo>
                  <a:lnTo>
                    <a:pt x="18104" y="8635"/>
                  </a:lnTo>
                  <a:lnTo>
                    <a:pt x="17605" y="8927"/>
                  </a:lnTo>
                  <a:lnTo>
                    <a:pt x="17107" y="9234"/>
                  </a:lnTo>
                  <a:lnTo>
                    <a:pt x="16614" y="9557"/>
                  </a:lnTo>
                  <a:lnTo>
                    <a:pt x="16126" y="9910"/>
                  </a:lnTo>
                  <a:lnTo>
                    <a:pt x="15643" y="10263"/>
                  </a:lnTo>
                  <a:lnTo>
                    <a:pt x="15160" y="10647"/>
                  </a:lnTo>
                  <a:lnTo>
                    <a:pt x="14688" y="11047"/>
                  </a:lnTo>
                  <a:lnTo>
                    <a:pt x="14221" y="11462"/>
                  </a:lnTo>
                  <a:lnTo>
                    <a:pt x="13760" y="11892"/>
                  </a:lnTo>
                  <a:lnTo>
                    <a:pt x="13304" y="12337"/>
                  </a:lnTo>
                  <a:lnTo>
                    <a:pt x="12853" y="12798"/>
                  </a:lnTo>
                  <a:lnTo>
                    <a:pt x="12407" y="13290"/>
                  </a:lnTo>
                  <a:lnTo>
                    <a:pt x="11967" y="13797"/>
                  </a:lnTo>
                  <a:lnTo>
                    <a:pt x="11537" y="14319"/>
                  </a:lnTo>
                  <a:lnTo>
                    <a:pt x="11108" y="14857"/>
                  </a:lnTo>
                  <a:lnTo>
                    <a:pt x="10689" y="15410"/>
                  </a:lnTo>
                  <a:lnTo>
                    <a:pt x="10275" y="15994"/>
                  </a:lnTo>
                  <a:lnTo>
                    <a:pt x="9866" y="16593"/>
                  </a:lnTo>
                  <a:lnTo>
                    <a:pt x="9463" y="17207"/>
                  </a:lnTo>
                  <a:lnTo>
                    <a:pt x="9071" y="17837"/>
                  </a:lnTo>
                  <a:lnTo>
                    <a:pt x="8684" y="18498"/>
                  </a:lnTo>
                  <a:lnTo>
                    <a:pt x="8302" y="19174"/>
                  </a:lnTo>
                  <a:lnTo>
                    <a:pt x="7930" y="19865"/>
                  </a:lnTo>
                  <a:lnTo>
                    <a:pt x="7564" y="20572"/>
                  </a:lnTo>
                  <a:lnTo>
                    <a:pt x="7204" y="21309"/>
                  </a:lnTo>
                  <a:lnTo>
                    <a:pt x="6848" y="22062"/>
                  </a:lnTo>
                  <a:lnTo>
                    <a:pt x="6504" y="22846"/>
                  </a:lnTo>
                  <a:lnTo>
                    <a:pt x="6169" y="23629"/>
                  </a:lnTo>
                  <a:lnTo>
                    <a:pt x="5841" y="24443"/>
                  </a:lnTo>
                  <a:lnTo>
                    <a:pt x="5517" y="25288"/>
                  </a:lnTo>
                  <a:lnTo>
                    <a:pt x="5204" y="26133"/>
                  </a:lnTo>
                  <a:lnTo>
                    <a:pt x="4896" y="27009"/>
                  </a:lnTo>
                  <a:lnTo>
                    <a:pt x="4599" y="27915"/>
                  </a:lnTo>
                  <a:lnTo>
                    <a:pt x="4313" y="28837"/>
                  </a:lnTo>
                  <a:lnTo>
                    <a:pt x="4032" y="29774"/>
                  </a:lnTo>
                  <a:lnTo>
                    <a:pt x="3756" y="30727"/>
                  </a:lnTo>
                  <a:lnTo>
                    <a:pt x="3496" y="31710"/>
                  </a:lnTo>
                  <a:lnTo>
                    <a:pt x="3236" y="32724"/>
                  </a:lnTo>
                  <a:lnTo>
                    <a:pt x="2992" y="33753"/>
                  </a:lnTo>
                  <a:lnTo>
                    <a:pt x="2753" y="34798"/>
                  </a:lnTo>
                  <a:lnTo>
                    <a:pt x="2525" y="35873"/>
                  </a:lnTo>
                  <a:lnTo>
                    <a:pt x="2308" y="36964"/>
                  </a:lnTo>
                  <a:lnTo>
                    <a:pt x="2096" y="38070"/>
                  </a:lnTo>
                  <a:lnTo>
                    <a:pt x="1894" y="39207"/>
                  </a:lnTo>
                  <a:lnTo>
                    <a:pt x="1703" y="40375"/>
                  </a:lnTo>
                  <a:lnTo>
                    <a:pt x="1523" y="41558"/>
                  </a:lnTo>
                  <a:lnTo>
                    <a:pt x="1348" y="42756"/>
                  </a:lnTo>
                  <a:lnTo>
                    <a:pt x="1189" y="43985"/>
                  </a:lnTo>
                  <a:lnTo>
                    <a:pt x="1035" y="45229"/>
                  </a:lnTo>
                  <a:lnTo>
                    <a:pt x="892" y="46504"/>
                  </a:lnTo>
                  <a:lnTo>
                    <a:pt x="759" y="47810"/>
                  </a:lnTo>
                  <a:lnTo>
                    <a:pt x="637" y="49131"/>
                  </a:lnTo>
                  <a:lnTo>
                    <a:pt x="526" y="50468"/>
                  </a:lnTo>
                  <a:lnTo>
                    <a:pt x="425" y="51835"/>
                  </a:lnTo>
                  <a:lnTo>
                    <a:pt x="329" y="53233"/>
                  </a:lnTo>
                  <a:lnTo>
                    <a:pt x="250" y="54647"/>
                  </a:lnTo>
                  <a:lnTo>
                    <a:pt x="181" y="56091"/>
                  </a:lnTo>
                  <a:lnTo>
                    <a:pt x="123" y="57550"/>
                  </a:lnTo>
                  <a:lnTo>
                    <a:pt x="75" y="59041"/>
                  </a:lnTo>
                  <a:lnTo>
                    <a:pt x="38" y="60561"/>
                  </a:lnTo>
                  <a:lnTo>
                    <a:pt x="38" y="60561"/>
                  </a:lnTo>
                  <a:lnTo>
                    <a:pt x="11" y="61990"/>
                  </a:lnTo>
                  <a:lnTo>
                    <a:pt x="1" y="63419"/>
                  </a:lnTo>
                  <a:lnTo>
                    <a:pt x="1" y="64863"/>
                  </a:lnTo>
                  <a:lnTo>
                    <a:pt x="11" y="66292"/>
                  </a:lnTo>
                  <a:lnTo>
                    <a:pt x="32" y="67721"/>
                  </a:lnTo>
                  <a:lnTo>
                    <a:pt x="69" y="69149"/>
                  </a:lnTo>
                  <a:lnTo>
                    <a:pt x="117" y="70578"/>
                  </a:lnTo>
                  <a:lnTo>
                    <a:pt x="176" y="72007"/>
                  </a:lnTo>
                  <a:lnTo>
                    <a:pt x="176" y="72007"/>
                  </a:lnTo>
                  <a:lnTo>
                    <a:pt x="213" y="72806"/>
                  </a:lnTo>
                  <a:lnTo>
                    <a:pt x="255" y="73620"/>
                  </a:lnTo>
                  <a:lnTo>
                    <a:pt x="303" y="74434"/>
                  </a:lnTo>
                  <a:lnTo>
                    <a:pt x="351" y="75248"/>
                  </a:lnTo>
                  <a:lnTo>
                    <a:pt x="404" y="76063"/>
                  </a:lnTo>
                  <a:lnTo>
                    <a:pt x="457" y="76877"/>
                  </a:lnTo>
                  <a:lnTo>
                    <a:pt x="515" y="77691"/>
                  </a:lnTo>
                  <a:lnTo>
                    <a:pt x="579" y="78505"/>
                  </a:lnTo>
                  <a:lnTo>
                    <a:pt x="648" y="79335"/>
                  </a:lnTo>
                  <a:lnTo>
                    <a:pt x="717" y="80149"/>
                  </a:lnTo>
                  <a:lnTo>
                    <a:pt x="791" y="80979"/>
                  </a:lnTo>
                  <a:lnTo>
                    <a:pt x="865" y="81793"/>
                  </a:lnTo>
                  <a:lnTo>
                    <a:pt x="950" y="82623"/>
                  </a:lnTo>
                  <a:lnTo>
                    <a:pt x="1035" y="83437"/>
                  </a:lnTo>
                  <a:lnTo>
                    <a:pt x="1120" y="84266"/>
                  </a:lnTo>
                  <a:lnTo>
                    <a:pt x="1215" y="85096"/>
                  </a:lnTo>
                  <a:lnTo>
                    <a:pt x="1305" y="85910"/>
                  </a:lnTo>
                  <a:lnTo>
                    <a:pt x="1406" y="86740"/>
                  </a:lnTo>
                  <a:lnTo>
                    <a:pt x="1507" y="87554"/>
                  </a:lnTo>
                  <a:lnTo>
                    <a:pt x="1618" y="88384"/>
                  </a:lnTo>
                  <a:lnTo>
                    <a:pt x="1724" y="89198"/>
                  </a:lnTo>
                  <a:lnTo>
                    <a:pt x="1841" y="90012"/>
                  </a:lnTo>
                  <a:lnTo>
                    <a:pt x="1958" y="90826"/>
                  </a:lnTo>
                  <a:lnTo>
                    <a:pt x="2080" y="91656"/>
                  </a:lnTo>
                  <a:lnTo>
                    <a:pt x="2202" y="92455"/>
                  </a:lnTo>
                  <a:lnTo>
                    <a:pt x="2329" y="93269"/>
                  </a:lnTo>
                  <a:lnTo>
                    <a:pt x="2462" y="94083"/>
                  </a:lnTo>
                  <a:lnTo>
                    <a:pt x="2600" y="94882"/>
                  </a:lnTo>
                  <a:lnTo>
                    <a:pt x="2738" y="95696"/>
                  </a:lnTo>
                  <a:lnTo>
                    <a:pt x="2881" y="96495"/>
                  </a:lnTo>
                  <a:lnTo>
                    <a:pt x="3029" y="97294"/>
                  </a:lnTo>
                  <a:lnTo>
                    <a:pt x="3183" y="98093"/>
                  </a:lnTo>
                  <a:lnTo>
                    <a:pt x="3337" y="98877"/>
                  </a:lnTo>
                  <a:lnTo>
                    <a:pt x="3496" y="99675"/>
                  </a:lnTo>
                  <a:lnTo>
                    <a:pt x="3655" y="100459"/>
                  </a:lnTo>
                  <a:lnTo>
                    <a:pt x="3825" y="101242"/>
                  </a:lnTo>
                  <a:lnTo>
                    <a:pt x="3995" y="102011"/>
                  </a:lnTo>
                  <a:lnTo>
                    <a:pt x="4170" y="102794"/>
                  </a:lnTo>
                  <a:lnTo>
                    <a:pt x="4345" y="103562"/>
                  </a:lnTo>
                  <a:lnTo>
                    <a:pt x="4525" y="104315"/>
                  </a:lnTo>
                  <a:lnTo>
                    <a:pt x="4711" y="105083"/>
                  </a:lnTo>
                  <a:lnTo>
                    <a:pt x="4902" y="105836"/>
                  </a:lnTo>
                  <a:lnTo>
                    <a:pt x="5098" y="106589"/>
                  </a:lnTo>
                  <a:lnTo>
                    <a:pt x="5294" y="107326"/>
                  </a:lnTo>
                  <a:lnTo>
                    <a:pt x="5496" y="108064"/>
                  </a:lnTo>
                  <a:lnTo>
                    <a:pt x="5697" y="108801"/>
                  </a:lnTo>
                  <a:lnTo>
                    <a:pt x="5909" y="109523"/>
                  </a:lnTo>
                  <a:lnTo>
                    <a:pt x="6122" y="110245"/>
                  </a:lnTo>
                  <a:lnTo>
                    <a:pt x="6339" y="110967"/>
                  </a:lnTo>
                  <a:lnTo>
                    <a:pt x="6557" y="111674"/>
                  </a:lnTo>
                  <a:lnTo>
                    <a:pt x="6785" y="112381"/>
                  </a:lnTo>
                  <a:lnTo>
                    <a:pt x="7013" y="113072"/>
                  </a:lnTo>
                  <a:lnTo>
                    <a:pt x="7246" y="113763"/>
                  </a:lnTo>
                  <a:lnTo>
                    <a:pt x="7480" y="114439"/>
                  </a:lnTo>
                  <a:lnTo>
                    <a:pt x="7724" y="115115"/>
                  </a:lnTo>
                  <a:lnTo>
                    <a:pt x="7968" y="115776"/>
                  </a:lnTo>
                  <a:lnTo>
                    <a:pt x="8217" y="116436"/>
                  </a:lnTo>
                  <a:lnTo>
                    <a:pt x="8466" y="117097"/>
                  </a:lnTo>
                  <a:lnTo>
                    <a:pt x="8726" y="117742"/>
                  </a:lnTo>
                  <a:lnTo>
                    <a:pt x="8986" y="118372"/>
                  </a:lnTo>
                  <a:lnTo>
                    <a:pt x="9251" y="119002"/>
                  </a:lnTo>
                  <a:lnTo>
                    <a:pt x="9522" y="119616"/>
                  </a:lnTo>
                  <a:lnTo>
                    <a:pt x="9792" y="120231"/>
                  </a:lnTo>
                  <a:lnTo>
                    <a:pt x="10068" y="120830"/>
                  </a:lnTo>
                  <a:lnTo>
                    <a:pt x="10349" y="121414"/>
                  </a:lnTo>
                  <a:lnTo>
                    <a:pt x="10636" y="121998"/>
                  </a:lnTo>
                  <a:lnTo>
                    <a:pt x="10927" y="122566"/>
                  </a:lnTo>
                  <a:lnTo>
                    <a:pt x="11219" y="123135"/>
                  </a:lnTo>
                  <a:lnTo>
                    <a:pt x="11516" y="123688"/>
                  </a:lnTo>
                  <a:lnTo>
                    <a:pt x="11818" y="124225"/>
                  </a:lnTo>
                  <a:lnTo>
                    <a:pt x="12126" y="124763"/>
                  </a:lnTo>
                  <a:lnTo>
                    <a:pt x="12434" y="125285"/>
                  </a:lnTo>
                  <a:lnTo>
                    <a:pt x="12752" y="125792"/>
                  </a:lnTo>
                  <a:lnTo>
                    <a:pt x="13070" y="126299"/>
                  </a:lnTo>
                  <a:lnTo>
                    <a:pt x="13394" y="126791"/>
                  </a:lnTo>
                  <a:lnTo>
                    <a:pt x="13717" y="127267"/>
                  </a:lnTo>
                  <a:lnTo>
                    <a:pt x="14052" y="127728"/>
                  </a:lnTo>
                  <a:lnTo>
                    <a:pt x="14386" y="128189"/>
                  </a:lnTo>
                  <a:lnTo>
                    <a:pt x="14725" y="128635"/>
                  </a:lnTo>
                  <a:lnTo>
                    <a:pt x="15070" y="129065"/>
                  </a:lnTo>
                  <a:lnTo>
                    <a:pt x="15415" y="129495"/>
                  </a:lnTo>
                  <a:lnTo>
                    <a:pt x="15770" y="129894"/>
                  </a:lnTo>
                  <a:lnTo>
                    <a:pt x="16126" y="130294"/>
                  </a:lnTo>
                  <a:lnTo>
                    <a:pt x="16486" y="130678"/>
                  </a:lnTo>
                  <a:lnTo>
                    <a:pt x="16852" y="131046"/>
                  </a:lnTo>
                  <a:lnTo>
                    <a:pt x="17218" y="131400"/>
                  </a:lnTo>
                  <a:lnTo>
                    <a:pt x="17595" y="131753"/>
                  </a:lnTo>
                  <a:lnTo>
                    <a:pt x="17971" y="132076"/>
                  </a:lnTo>
                  <a:lnTo>
                    <a:pt x="18353" y="132398"/>
                  </a:lnTo>
                  <a:lnTo>
                    <a:pt x="18741" y="132706"/>
                  </a:lnTo>
                  <a:lnTo>
                    <a:pt x="19133" y="132998"/>
                  </a:lnTo>
                  <a:lnTo>
                    <a:pt x="19526" y="133274"/>
                  </a:lnTo>
                  <a:lnTo>
                    <a:pt x="19929" y="133535"/>
                  </a:lnTo>
                  <a:lnTo>
                    <a:pt x="20332" y="133781"/>
                  </a:lnTo>
                  <a:lnTo>
                    <a:pt x="20740" y="134012"/>
                  </a:lnTo>
                  <a:lnTo>
                    <a:pt x="21154" y="134227"/>
                  </a:lnTo>
                  <a:lnTo>
                    <a:pt x="21573" y="134426"/>
                  </a:lnTo>
                  <a:lnTo>
                    <a:pt x="21992" y="134626"/>
                  </a:lnTo>
                  <a:lnTo>
                    <a:pt x="22416" y="134795"/>
                  </a:lnTo>
                  <a:lnTo>
                    <a:pt x="22851" y="134949"/>
                  </a:lnTo>
                  <a:lnTo>
                    <a:pt x="23286" y="135087"/>
                  </a:lnTo>
                  <a:lnTo>
                    <a:pt x="23721" y="135225"/>
                  </a:lnTo>
                  <a:lnTo>
                    <a:pt x="24167" y="135333"/>
                  </a:lnTo>
                  <a:lnTo>
                    <a:pt x="24618" y="135425"/>
                  </a:lnTo>
                  <a:lnTo>
                    <a:pt x="25069" y="135502"/>
                  </a:lnTo>
                  <a:lnTo>
                    <a:pt x="25525" y="135563"/>
                  </a:lnTo>
                  <a:lnTo>
                    <a:pt x="25986" y="135609"/>
                  </a:lnTo>
                  <a:lnTo>
                    <a:pt x="26453" y="135625"/>
                  </a:lnTo>
                  <a:lnTo>
                    <a:pt x="26925" y="135640"/>
                  </a:lnTo>
                  <a:lnTo>
                    <a:pt x="27402" y="135640"/>
                  </a:lnTo>
                  <a:lnTo>
                    <a:pt x="27880" y="135609"/>
                  </a:lnTo>
                  <a:lnTo>
                    <a:pt x="28368" y="135563"/>
                  </a:lnTo>
                  <a:lnTo>
                    <a:pt x="28856" y="135502"/>
                  </a:lnTo>
                  <a:lnTo>
                    <a:pt x="29349" y="135425"/>
                  </a:lnTo>
                  <a:lnTo>
                    <a:pt x="29848" y="135333"/>
                  </a:lnTo>
                  <a:lnTo>
                    <a:pt x="30346" y="135210"/>
                  </a:lnTo>
                  <a:lnTo>
                    <a:pt x="30856" y="135072"/>
                  </a:lnTo>
                  <a:lnTo>
                    <a:pt x="31370" y="134933"/>
                  </a:lnTo>
                  <a:lnTo>
                    <a:pt x="31885" y="134749"/>
                  </a:lnTo>
                  <a:lnTo>
                    <a:pt x="32404" y="134565"/>
                  </a:lnTo>
                  <a:lnTo>
                    <a:pt x="32929" y="134350"/>
                  </a:lnTo>
                  <a:lnTo>
                    <a:pt x="33460" y="134119"/>
                  </a:lnTo>
                  <a:lnTo>
                    <a:pt x="33996" y="133873"/>
                  </a:lnTo>
                  <a:lnTo>
                    <a:pt x="34537" y="133612"/>
                  </a:lnTo>
                  <a:lnTo>
                    <a:pt x="35083" y="133320"/>
                  </a:lnTo>
                  <a:lnTo>
                    <a:pt x="35629" y="133013"/>
                  </a:lnTo>
                  <a:lnTo>
                    <a:pt x="36186" y="132675"/>
                  </a:lnTo>
                  <a:lnTo>
                    <a:pt x="36743" y="1323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-1124850" y="-1975300"/>
              <a:ext cx="1110200" cy="1389975"/>
            </a:xfrm>
            <a:custGeom>
              <a:avLst/>
              <a:gdLst/>
              <a:ahLst/>
              <a:cxnLst/>
              <a:rect l="l" t="t" r="r" b="b"/>
              <a:pathLst>
                <a:path w="44408" h="55599" extrusionOk="0">
                  <a:moveTo>
                    <a:pt x="38005" y="1"/>
                  </a:moveTo>
                  <a:lnTo>
                    <a:pt x="37851" y="16"/>
                  </a:lnTo>
                  <a:lnTo>
                    <a:pt x="37692" y="62"/>
                  </a:lnTo>
                  <a:lnTo>
                    <a:pt x="37538" y="93"/>
                  </a:lnTo>
                  <a:lnTo>
                    <a:pt x="37379" y="154"/>
                  </a:lnTo>
                  <a:lnTo>
                    <a:pt x="37226" y="216"/>
                  </a:lnTo>
                  <a:lnTo>
                    <a:pt x="37066" y="292"/>
                  </a:lnTo>
                  <a:lnTo>
                    <a:pt x="36913" y="385"/>
                  </a:lnTo>
                  <a:lnTo>
                    <a:pt x="4922" y="20034"/>
                  </a:lnTo>
                  <a:lnTo>
                    <a:pt x="4763" y="20141"/>
                  </a:lnTo>
                  <a:lnTo>
                    <a:pt x="4609" y="20249"/>
                  </a:lnTo>
                  <a:lnTo>
                    <a:pt x="4456" y="20372"/>
                  </a:lnTo>
                  <a:lnTo>
                    <a:pt x="4307" y="20510"/>
                  </a:lnTo>
                  <a:lnTo>
                    <a:pt x="4159" y="20648"/>
                  </a:lnTo>
                  <a:lnTo>
                    <a:pt x="4010" y="20817"/>
                  </a:lnTo>
                  <a:lnTo>
                    <a:pt x="3867" y="20971"/>
                  </a:lnTo>
                  <a:lnTo>
                    <a:pt x="3724" y="21155"/>
                  </a:lnTo>
                  <a:lnTo>
                    <a:pt x="3580" y="21324"/>
                  </a:lnTo>
                  <a:lnTo>
                    <a:pt x="3443" y="21524"/>
                  </a:lnTo>
                  <a:lnTo>
                    <a:pt x="3310" y="21724"/>
                  </a:lnTo>
                  <a:lnTo>
                    <a:pt x="3172" y="21939"/>
                  </a:lnTo>
                  <a:lnTo>
                    <a:pt x="3039" y="22154"/>
                  </a:lnTo>
                  <a:lnTo>
                    <a:pt x="2912" y="22384"/>
                  </a:lnTo>
                  <a:lnTo>
                    <a:pt x="2785" y="22630"/>
                  </a:lnTo>
                  <a:lnTo>
                    <a:pt x="2658" y="22876"/>
                  </a:lnTo>
                  <a:lnTo>
                    <a:pt x="2536" y="23122"/>
                  </a:lnTo>
                  <a:lnTo>
                    <a:pt x="2414" y="23398"/>
                  </a:lnTo>
                  <a:lnTo>
                    <a:pt x="2297" y="23659"/>
                  </a:lnTo>
                  <a:lnTo>
                    <a:pt x="2180" y="23936"/>
                  </a:lnTo>
                  <a:lnTo>
                    <a:pt x="2069" y="24228"/>
                  </a:lnTo>
                  <a:lnTo>
                    <a:pt x="1957" y="24520"/>
                  </a:lnTo>
                  <a:lnTo>
                    <a:pt x="1851" y="24827"/>
                  </a:lnTo>
                  <a:lnTo>
                    <a:pt x="1745" y="25134"/>
                  </a:lnTo>
                  <a:lnTo>
                    <a:pt x="1644" y="25442"/>
                  </a:lnTo>
                  <a:lnTo>
                    <a:pt x="1544" y="25764"/>
                  </a:lnTo>
                  <a:lnTo>
                    <a:pt x="1448" y="26087"/>
                  </a:lnTo>
                  <a:lnTo>
                    <a:pt x="1353" y="26425"/>
                  </a:lnTo>
                  <a:lnTo>
                    <a:pt x="1262" y="26763"/>
                  </a:lnTo>
                  <a:lnTo>
                    <a:pt x="1172" y="27116"/>
                  </a:lnTo>
                  <a:lnTo>
                    <a:pt x="1087" y="27469"/>
                  </a:lnTo>
                  <a:lnTo>
                    <a:pt x="1008" y="27823"/>
                  </a:lnTo>
                  <a:lnTo>
                    <a:pt x="928" y="28192"/>
                  </a:lnTo>
                  <a:lnTo>
                    <a:pt x="849" y="28560"/>
                  </a:lnTo>
                  <a:lnTo>
                    <a:pt x="774" y="28944"/>
                  </a:lnTo>
                  <a:lnTo>
                    <a:pt x="706" y="29313"/>
                  </a:lnTo>
                  <a:lnTo>
                    <a:pt x="637" y="29697"/>
                  </a:lnTo>
                  <a:lnTo>
                    <a:pt x="573" y="30097"/>
                  </a:lnTo>
                  <a:lnTo>
                    <a:pt x="515" y="30481"/>
                  </a:lnTo>
                  <a:lnTo>
                    <a:pt x="456" y="30880"/>
                  </a:lnTo>
                  <a:lnTo>
                    <a:pt x="398" y="31295"/>
                  </a:lnTo>
                  <a:lnTo>
                    <a:pt x="350" y="31694"/>
                  </a:lnTo>
                  <a:lnTo>
                    <a:pt x="302" y="32109"/>
                  </a:lnTo>
                  <a:lnTo>
                    <a:pt x="255" y="32524"/>
                  </a:lnTo>
                  <a:lnTo>
                    <a:pt x="218" y="32939"/>
                  </a:lnTo>
                  <a:lnTo>
                    <a:pt x="180" y="33369"/>
                  </a:lnTo>
                  <a:lnTo>
                    <a:pt x="143" y="33784"/>
                  </a:lnTo>
                  <a:lnTo>
                    <a:pt x="117" y="34214"/>
                  </a:lnTo>
                  <a:lnTo>
                    <a:pt x="85" y="34644"/>
                  </a:lnTo>
                  <a:lnTo>
                    <a:pt x="64" y="35089"/>
                  </a:lnTo>
                  <a:lnTo>
                    <a:pt x="43" y="35520"/>
                  </a:lnTo>
                  <a:lnTo>
                    <a:pt x="27" y="35965"/>
                  </a:lnTo>
                  <a:lnTo>
                    <a:pt x="16" y="36395"/>
                  </a:lnTo>
                  <a:lnTo>
                    <a:pt x="5" y="36841"/>
                  </a:lnTo>
                  <a:lnTo>
                    <a:pt x="5" y="37286"/>
                  </a:lnTo>
                  <a:lnTo>
                    <a:pt x="0" y="37732"/>
                  </a:lnTo>
                  <a:lnTo>
                    <a:pt x="5" y="38177"/>
                  </a:lnTo>
                  <a:lnTo>
                    <a:pt x="11" y="38638"/>
                  </a:lnTo>
                  <a:lnTo>
                    <a:pt x="21" y="39084"/>
                  </a:lnTo>
                  <a:lnTo>
                    <a:pt x="37" y="39545"/>
                  </a:lnTo>
                  <a:lnTo>
                    <a:pt x="58" y="39990"/>
                  </a:lnTo>
                  <a:lnTo>
                    <a:pt x="80" y="40451"/>
                  </a:lnTo>
                  <a:lnTo>
                    <a:pt x="106" y="40897"/>
                  </a:lnTo>
                  <a:lnTo>
                    <a:pt x="138" y="41358"/>
                  </a:lnTo>
                  <a:lnTo>
                    <a:pt x="175" y="41803"/>
                  </a:lnTo>
                  <a:lnTo>
                    <a:pt x="212" y="42249"/>
                  </a:lnTo>
                  <a:lnTo>
                    <a:pt x="255" y="42694"/>
                  </a:lnTo>
                  <a:lnTo>
                    <a:pt x="302" y="43140"/>
                  </a:lnTo>
                  <a:lnTo>
                    <a:pt x="350" y="43570"/>
                  </a:lnTo>
                  <a:lnTo>
                    <a:pt x="403" y="43985"/>
                  </a:lnTo>
                  <a:lnTo>
                    <a:pt x="462" y="44415"/>
                  </a:lnTo>
                  <a:lnTo>
                    <a:pt x="525" y="44814"/>
                  </a:lnTo>
                  <a:lnTo>
                    <a:pt x="584" y="45229"/>
                  </a:lnTo>
                  <a:lnTo>
                    <a:pt x="652" y="45628"/>
                  </a:lnTo>
                  <a:lnTo>
                    <a:pt x="721" y="46028"/>
                  </a:lnTo>
                  <a:lnTo>
                    <a:pt x="796" y="46412"/>
                  </a:lnTo>
                  <a:lnTo>
                    <a:pt x="870" y="46796"/>
                  </a:lnTo>
                  <a:lnTo>
                    <a:pt x="950" y="47180"/>
                  </a:lnTo>
                  <a:lnTo>
                    <a:pt x="1034" y="47549"/>
                  </a:lnTo>
                  <a:lnTo>
                    <a:pt x="1119" y="47902"/>
                  </a:lnTo>
                  <a:lnTo>
                    <a:pt x="1204" y="48255"/>
                  </a:lnTo>
                  <a:lnTo>
                    <a:pt x="1300" y="48609"/>
                  </a:lnTo>
                  <a:lnTo>
                    <a:pt x="1390" y="48947"/>
                  </a:lnTo>
                  <a:lnTo>
                    <a:pt x="1485" y="49285"/>
                  </a:lnTo>
                  <a:lnTo>
                    <a:pt x="1586" y="49607"/>
                  </a:lnTo>
                  <a:lnTo>
                    <a:pt x="1687" y="49930"/>
                  </a:lnTo>
                  <a:lnTo>
                    <a:pt x="1793" y="50237"/>
                  </a:lnTo>
                  <a:lnTo>
                    <a:pt x="1899" y="50545"/>
                  </a:lnTo>
                  <a:lnTo>
                    <a:pt x="2005" y="50836"/>
                  </a:lnTo>
                  <a:lnTo>
                    <a:pt x="2116" y="51128"/>
                  </a:lnTo>
                  <a:lnTo>
                    <a:pt x="2228" y="51420"/>
                  </a:lnTo>
                  <a:lnTo>
                    <a:pt x="2345" y="51681"/>
                  </a:lnTo>
                  <a:lnTo>
                    <a:pt x="2461" y="51943"/>
                  </a:lnTo>
                  <a:lnTo>
                    <a:pt x="2583" y="52204"/>
                  </a:lnTo>
                  <a:lnTo>
                    <a:pt x="2705" y="52450"/>
                  </a:lnTo>
                  <a:lnTo>
                    <a:pt x="2827" y="52695"/>
                  </a:lnTo>
                  <a:lnTo>
                    <a:pt x="2955" y="52926"/>
                  </a:lnTo>
                  <a:lnTo>
                    <a:pt x="3082" y="53141"/>
                  </a:lnTo>
                  <a:lnTo>
                    <a:pt x="3214" y="53356"/>
                  </a:lnTo>
                  <a:lnTo>
                    <a:pt x="3342" y="53571"/>
                  </a:lnTo>
                  <a:lnTo>
                    <a:pt x="3474" y="53755"/>
                  </a:lnTo>
                  <a:lnTo>
                    <a:pt x="3612" y="53940"/>
                  </a:lnTo>
                  <a:lnTo>
                    <a:pt x="3745" y="54124"/>
                  </a:lnTo>
                  <a:lnTo>
                    <a:pt x="3883" y="54293"/>
                  </a:lnTo>
                  <a:lnTo>
                    <a:pt x="4026" y="54447"/>
                  </a:lnTo>
                  <a:lnTo>
                    <a:pt x="4164" y="54600"/>
                  </a:lnTo>
                  <a:lnTo>
                    <a:pt x="4307" y="54739"/>
                  </a:lnTo>
                  <a:lnTo>
                    <a:pt x="4450" y="54862"/>
                  </a:lnTo>
                  <a:lnTo>
                    <a:pt x="4594" y="54984"/>
                  </a:lnTo>
                  <a:lnTo>
                    <a:pt x="4742" y="55092"/>
                  </a:lnTo>
                  <a:lnTo>
                    <a:pt x="4885" y="55184"/>
                  </a:lnTo>
                  <a:lnTo>
                    <a:pt x="5034" y="55276"/>
                  </a:lnTo>
                  <a:lnTo>
                    <a:pt x="5182" y="55353"/>
                  </a:lnTo>
                  <a:lnTo>
                    <a:pt x="5336" y="55430"/>
                  </a:lnTo>
                  <a:lnTo>
                    <a:pt x="5485" y="55476"/>
                  </a:lnTo>
                  <a:lnTo>
                    <a:pt x="5639" y="55522"/>
                  </a:lnTo>
                  <a:lnTo>
                    <a:pt x="5787" y="55568"/>
                  </a:lnTo>
                  <a:lnTo>
                    <a:pt x="5941" y="55584"/>
                  </a:lnTo>
                  <a:lnTo>
                    <a:pt x="6095" y="55599"/>
                  </a:lnTo>
                  <a:lnTo>
                    <a:pt x="6402" y="55599"/>
                  </a:lnTo>
                  <a:lnTo>
                    <a:pt x="6561" y="55584"/>
                  </a:lnTo>
                  <a:lnTo>
                    <a:pt x="6715" y="55553"/>
                  </a:lnTo>
                  <a:lnTo>
                    <a:pt x="6874" y="55507"/>
                  </a:lnTo>
                  <a:lnTo>
                    <a:pt x="7028" y="55445"/>
                  </a:lnTo>
                  <a:lnTo>
                    <a:pt x="7187" y="55384"/>
                  </a:lnTo>
                  <a:lnTo>
                    <a:pt x="7341" y="55307"/>
                  </a:lnTo>
                  <a:lnTo>
                    <a:pt x="7500" y="55215"/>
                  </a:lnTo>
                  <a:lnTo>
                    <a:pt x="39485" y="35550"/>
                  </a:lnTo>
                  <a:lnTo>
                    <a:pt x="39644" y="35443"/>
                  </a:lnTo>
                  <a:lnTo>
                    <a:pt x="39798" y="35335"/>
                  </a:lnTo>
                  <a:lnTo>
                    <a:pt x="39947" y="35212"/>
                  </a:lnTo>
                  <a:lnTo>
                    <a:pt x="40100" y="35074"/>
                  </a:lnTo>
                  <a:lnTo>
                    <a:pt x="40249" y="34936"/>
                  </a:lnTo>
                  <a:lnTo>
                    <a:pt x="40397" y="34767"/>
                  </a:lnTo>
                  <a:lnTo>
                    <a:pt x="40541" y="34613"/>
                  </a:lnTo>
                  <a:lnTo>
                    <a:pt x="40684" y="34429"/>
                  </a:lnTo>
                  <a:lnTo>
                    <a:pt x="40822" y="34245"/>
                  </a:lnTo>
                  <a:lnTo>
                    <a:pt x="40960" y="34060"/>
                  </a:lnTo>
                  <a:lnTo>
                    <a:pt x="41098" y="33860"/>
                  </a:lnTo>
                  <a:lnTo>
                    <a:pt x="41230" y="33645"/>
                  </a:lnTo>
                  <a:lnTo>
                    <a:pt x="41363" y="33430"/>
                  </a:lnTo>
                  <a:lnTo>
                    <a:pt x="41495" y="33200"/>
                  </a:lnTo>
                  <a:lnTo>
                    <a:pt x="41623" y="32954"/>
                  </a:lnTo>
                  <a:lnTo>
                    <a:pt x="41745" y="32708"/>
                  </a:lnTo>
                  <a:lnTo>
                    <a:pt x="41872" y="32447"/>
                  </a:lnTo>
                  <a:lnTo>
                    <a:pt x="41989" y="32186"/>
                  </a:lnTo>
                  <a:lnTo>
                    <a:pt x="42105" y="31925"/>
                  </a:lnTo>
                  <a:lnTo>
                    <a:pt x="42222" y="31648"/>
                  </a:lnTo>
                  <a:lnTo>
                    <a:pt x="42339" y="31356"/>
                  </a:lnTo>
                  <a:lnTo>
                    <a:pt x="42445" y="31064"/>
                  </a:lnTo>
                  <a:lnTo>
                    <a:pt x="42556" y="30757"/>
                  </a:lnTo>
                  <a:lnTo>
                    <a:pt x="42657" y="30450"/>
                  </a:lnTo>
                  <a:lnTo>
                    <a:pt x="42763" y="30143"/>
                  </a:lnTo>
                  <a:lnTo>
                    <a:pt x="42864" y="29820"/>
                  </a:lnTo>
                  <a:lnTo>
                    <a:pt x="42959" y="29482"/>
                  </a:lnTo>
                  <a:lnTo>
                    <a:pt x="43055" y="29159"/>
                  </a:lnTo>
                  <a:lnTo>
                    <a:pt x="43145" y="28806"/>
                  </a:lnTo>
                  <a:lnTo>
                    <a:pt x="43235" y="28468"/>
                  </a:lnTo>
                  <a:lnTo>
                    <a:pt x="43320" y="28115"/>
                  </a:lnTo>
                  <a:lnTo>
                    <a:pt x="43400" y="27761"/>
                  </a:lnTo>
                  <a:lnTo>
                    <a:pt x="43479" y="27393"/>
                  </a:lnTo>
                  <a:lnTo>
                    <a:pt x="43559" y="27024"/>
                  </a:lnTo>
                  <a:lnTo>
                    <a:pt x="43633" y="26640"/>
                  </a:lnTo>
                  <a:lnTo>
                    <a:pt x="43702" y="26271"/>
                  </a:lnTo>
                  <a:lnTo>
                    <a:pt x="43771" y="25872"/>
                  </a:lnTo>
                  <a:lnTo>
                    <a:pt x="43835" y="25488"/>
                  </a:lnTo>
                  <a:lnTo>
                    <a:pt x="43893" y="25088"/>
                  </a:lnTo>
                  <a:lnTo>
                    <a:pt x="43951" y="24689"/>
                  </a:lnTo>
                  <a:lnTo>
                    <a:pt x="44004" y="24289"/>
                  </a:lnTo>
                  <a:lnTo>
                    <a:pt x="44057" y="23890"/>
                  </a:lnTo>
                  <a:lnTo>
                    <a:pt x="44105" y="23475"/>
                  </a:lnTo>
                  <a:lnTo>
                    <a:pt x="44148" y="23060"/>
                  </a:lnTo>
                  <a:lnTo>
                    <a:pt x="44190" y="22646"/>
                  </a:lnTo>
                  <a:lnTo>
                    <a:pt x="44227" y="22215"/>
                  </a:lnTo>
                  <a:lnTo>
                    <a:pt x="44264" y="21801"/>
                  </a:lnTo>
                  <a:lnTo>
                    <a:pt x="44291" y="21370"/>
                  </a:lnTo>
                  <a:lnTo>
                    <a:pt x="44323" y="20940"/>
                  </a:lnTo>
                  <a:lnTo>
                    <a:pt x="44344" y="20495"/>
                  </a:lnTo>
                  <a:lnTo>
                    <a:pt x="44365" y="20065"/>
                  </a:lnTo>
                  <a:lnTo>
                    <a:pt x="44381" y="19619"/>
                  </a:lnTo>
                  <a:lnTo>
                    <a:pt x="44392" y="19189"/>
                  </a:lnTo>
                  <a:lnTo>
                    <a:pt x="44402" y="18743"/>
                  </a:lnTo>
                  <a:lnTo>
                    <a:pt x="44407" y="18298"/>
                  </a:lnTo>
                  <a:lnTo>
                    <a:pt x="44407" y="17852"/>
                  </a:lnTo>
                  <a:lnTo>
                    <a:pt x="44402" y="17391"/>
                  </a:lnTo>
                  <a:lnTo>
                    <a:pt x="44397" y="16946"/>
                  </a:lnTo>
                  <a:lnTo>
                    <a:pt x="44386" y="16500"/>
                  </a:lnTo>
                  <a:lnTo>
                    <a:pt x="44370" y="16039"/>
                  </a:lnTo>
                  <a:lnTo>
                    <a:pt x="44354" y="15594"/>
                  </a:lnTo>
                  <a:lnTo>
                    <a:pt x="44328" y="15133"/>
                  </a:lnTo>
                  <a:lnTo>
                    <a:pt x="44301" y="14688"/>
                  </a:lnTo>
                  <a:lnTo>
                    <a:pt x="44270" y="14227"/>
                  </a:lnTo>
                  <a:lnTo>
                    <a:pt x="44238" y="13781"/>
                  </a:lnTo>
                  <a:lnTo>
                    <a:pt x="44195" y="13336"/>
                  </a:lnTo>
                  <a:lnTo>
                    <a:pt x="44153" y="12890"/>
                  </a:lnTo>
                  <a:lnTo>
                    <a:pt x="44105" y="12445"/>
                  </a:lnTo>
                  <a:lnTo>
                    <a:pt x="44057" y="12014"/>
                  </a:lnTo>
                  <a:lnTo>
                    <a:pt x="44004" y="11600"/>
                  </a:lnTo>
                  <a:lnTo>
                    <a:pt x="43946" y="11169"/>
                  </a:lnTo>
                  <a:lnTo>
                    <a:pt x="43888" y="10755"/>
                  </a:lnTo>
                  <a:lnTo>
                    <a:pt x="43824" y="10355"/>
                  </a:lnTo>
                  <a:lnTo>
                    <a:pt x="43755" y="9956"/>
                  </a:lnTo>
                  <a:lnTo>
                    <a:pt x="43686" y="9556"/>
                  </a:lnTo>
                  <a:lnTo>
                    <a:pt x="43612" y="9172"/>
                  </a:lnTo>
                  <a:lnTo>
                    <a:pt x="43538" y="8788"/>
                  </a:lnTo>
                  <a:lnTo>
                    <a:pt x="43458" y="8404"/>
                  </a:lnTo>
                  <a:lnTo>
                    <a:pt x="43378" y="8035"/>
                  </a:lnTo>
                  <a:lnTo>
                    <a:pt x="43294" y="7682"/>
                  </a:lnTo>
                  <a:lnTo>
                    <a:pt x="43203" y="7329"/>
                  </a:lnTo>
                  <a:lnTo>
                    <a:pt x="43113" y="6975"/>
                  </a:lnTo>
                  <a:lnTo>
                    <a:pt x="43018" y="6637"/>
                  </a:lnTo>
                  <a:lnTo>
                    <a:pt x="42922" y="6299"/>
                  </a:lnTo>
                  <a:lnTo>
                    <a:pt x="42822" y="5977"/>
                  </a:lnTo>
                  <a:lnTo>
                    <a:pt x="42721" y="5654"/>
                  </a:lnTo>
                  <a:lnTo>
                    <a:pt x="42620" y="5347"/>
                  </a:lnTo>
                  <a:lnTo>
                    <a:pt x="42514" y="5040"/>
                  </a:lnTo>
                  <a:lnTo>
                    <a:pt x="42402" y="4748"/>
                  </a:lnTo>
                  <a:lnTo>
                    <a:pt x="42291" y="4456"/>
                  </a:lnTo>
                  <a:lnTo>
                    <a:pt x="42180" y="4179"/>
                  </a:lnTo>
                  <a:lnTo>
                    <a:pt x="42063" y="3903"/>
                  </a:lnTo>
                  <a:lnTo>
                    <a:pt x="41946" y="3642"/>
                  </a:lnTo>
                  <a:lnTo>
                    <a:pt x="41824" y="3380"/>
                  </a:lnTo>
                  <a:lnTo>
                    <a:pt x="41702" y="3135"/>
                  </a:lnTo>
                  <a:lnTo>
                    <a:pt x="41580" y="2889"/>
                  </a:lnTo>
                  <a:lnTo>
                    <a:pt x="41453" y="2658"/>
                  </a:lnTo>
                  <a:lnTo>
                    <a:pt x="41326" y="2443"/>
                  </a:lnTo>
                  <a:lnTo>
                    <a:pt x="41198" y="2228"/>
                  </a:lnTo>
                  <a:lnTo>
                    <a:pt x="41066" y="2028"/>
                  </a:lnTo>
                  <a:lnTo>
                    <a:pt x="40933" y="1829"/>
                  </a:lnTo>
                  <a:lnTo>
                    <a:pt x="40801" y="1644"/>
                  </a:lnTo>
                  <a:lnTo>
                    <a:pt x="40663" y="1475"/>
                  </a:lnTo>
                  <a:lnTo>
                    <a:pt x="40525" y="1306"/>
                  </a:lnTo>
                  <a:lnTo>
                    <a:pt x="40387" y="1137"/>
                  </a:lnTo>
                  <a:lnTo>
                    <a:pt x="40244" y="999"/>
                  </a:lnTo>
                  <a:lnTo>
                    <a:pt x="40100" y="861"/>
                  </a:lnTo>
                  <a:lnTo>
                    <a:pt x="39957" y="723"/>
                  </a:lnTo>
                  <a:lnTo>
                    <a:pt x="39814" y="615"/>
                  </a:lnTo>
                  <a:lnTo>
                    <a:pt x="39671" y="508"/>
                  </a:lnTo>
                  <a:lnTo>
                    <a:pt x="39522" y="400"/>
                  </a:lnTo>
                  <a:lnTo>
                    <a:pt x="39374" y="323"/>
                  </a:lnTo>
                  <a:lnTo>
                    <a:pt x="39225" y="231"/>
                  </a:lnTo>
                  <a:lnTo>
                    <a:pt x="39077" y="170"/>
                  </a:lnTo>
                  <a:lnTo>
                    <a:pt x="38923" y="108"/>
                  </a:lnTo>
                  <a:lnTo>
                    <a:pt x="38774" y="62"/>
                  </a:lnTo>
                  <a:lnTo>
                    <a:pt x="38621" y="31"/>
                  </a:lnTo>
                  <a:lnTo>
                    <a:pt x="38467" y="16"/>
                  </a:lnTo>
                  <a:lnTo>
                    <a:pt x="383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-359850" y="-1622325"/>
              <a:ext cx="99475" cy="288075"/>
            </a:xfrm>
            <a:custGeom>
              <a:avLst/>
              <a:gdLst/>
              <a:ahLst/>
              <a:cxnLst/>
              <a:rect l="l" t="t" r="r" b="b"/>
              <a:pathLst>
                <a:path w="3979" h="11523" extrusionOk="0">
                  <a:moveTo>
                    <a:pt x="1889" y="0"/>
                  </a:moveTo>
                  <a:lnTo>
                    <a:pt x="1783" y="31"/>
                  </a:lnTo>
                  <a:lnTo>
                    <a:pt x="1687" y="62"/>
                  </a:lnTo>
                  <a:lnTo>
                    <a:pt x="1586" y="123"/>
                  </a:lnTo>
                  <a:lnTo>
                    <a:pt x="1491" y="184"/>
                  </a:lnTo>
                  <a:lnTo>
                    <a:pt x="1395" y="261"/>
                  </a:lnTo>
                  <a:lnTo>
                    <a:pt x="1305" y="353"/>
                  </a:lnTo>
                  <a:lnTo>
                    <a:pt x="1215" y="446"/>
                  </a:lnTo>
                  <a:lnTo>
                    <a:pt x="1125" y="569"/>
                  </a:lnTo>
                  <a:lnTo>
                    <a:pt x="1040" y="691"/>
                  </a:lnTo>
                  <a:lnTo>
                    <a:pt x="955" y="830"/>
                  </a:lnTo>
                  <a:lnTo>
                    <a:pt x="876" y="983"/>
                  </a:lnTo>
                  <a:lnTo>
                    <a:pt x="796" y="1137"/>
                  </a:lnTo>
                  <a:lnTo>
                    <a:pt x="722" y="1321"/>
                  </a:lnTo>
                  <a:lnTo>
                    <a:pt x="653" y="1490"/>
                  </a:lnTo>
                  <a:lnTo>
                    <a:pt x="584" y="1690"/>
                  </a:lnTo>
                  <a:lnTo>
                    <a:pt x="515" y="1890"/>
                  </a:lnTo>
                  <a:lnTo>
                    <a:pt x="451" y="2089"/>
                  </a:lnTo>
                  <a:lnTo>
                    <a:pt x="393" y="2320"/>
                  </a:lnTo>
                  <a:lnTo>
                    <a:pt x="340" y="2535"/>
                  </a:lnTo>
                  <a:lnTo>
                    <a:pt x="287" y="2781"/>
                  </a:lnTo>
                  <a:lnTo>
                    <a:pt x="239" y="3011"/>
                  </a:lnTo>
                  <a:lnTo>
                    <a:pt x="197" y="3257"/>
                  </a:lnTo>
                  <a:lnTo>
                    <a:pt x="154" y="3518"/>
                  </a:lnTo>
                  <a:lnTo>
                    <a:pt x="117" y="3779"/>
                  </a:lnTo>
                  <a:lnTo>
                    <a:pt x="85" y="4056"/>
                  </a:lnTo>
                  <a:lnTo>
                    <a:pt x="59" y="4317"/>
                  </a:lnTo>
                  <a:lnTo>
                    <a:pt x="38" y="4609"/>
                  </a:lnTo>
                  <a:lnTo>
                    <a:pt x="22" y="4886"/>
                  </a:lnTo>
                  <a:lnTo>
                    <a:pt x="11" y="5177"/>
                  </a:lnTo>
                  <a:lnTo>
                    <a:pt x="0" y="5469"/>
                  </a:lnTo>
                  <a:lnTo>
                    <a:pt x="0" y="5761"/>
                  </a:lnTo>
                  <a:lnTo>
                    <a:pt x="0" y="6053"/>
                  </a:lnTo>
                  <a:lnTo>
                    <a:pt x="11" y="6345"/>
                  </a:lnTo>
                  <a:lnTo>
                    <a:pt x="22" y="6637"/>
                  </a:lnTo>
                  <a:lnTo>
                    <a:pt x="38" y="6929"/>
                  </a:lnTo>
                  <a:lnTo>
                    <a:pt x="59" y="7205"/>
                  </a:lnTo>
                  <a:lnTo>
                    <a:pt x="85" y="7482"/>
                  </a:lnTo>
                  <a:lnTo>
                    <a:pt x="117" y="7743"/>
                  </a:lnTo>
                  <a:lnTo>
                    <a:pt x="154" y="8004"/>
                  </a:lnTo>
                  <a:lnTo>
                    <a:pt x="197" y="8265"/>
                  </a:lnTo>
                  <a:lnTo>
                    <a:pt x="239" y="8511"/>
                  </a:lnTo>
                  <a:lnTo>
                    <a:pt x="287" y="8757"/>
                  </a:lnTo>
                  <a:lnTo>
                    <a:pt x="340" y="8987"/>
                  </a:lnTo>
                  <a:lnTo>
                    <a:pt x="393" y="9218"/>
                  </a:lnTo>
                  <a:lnTo>
                    <a:pt x="451" y="9433"/>
                  </a:lnTo>
                  <a:lnTo>
                    <a:pt x="515" y="9633"/>
                  </a:lnTo>
                  <a:lnTo>
                    <a:pt x="584" y="9832"/>
                  </a:lnTo>
                  <a:lnTo>
                    <a:pt x="653" y="10032"/>
                  </a:lnTo>
                  <a:lnTo>
                    <a:pt x="722" y="10216"/>
                  </a:lnTo>
                  <a:lnTo>
                    <a:pt x="796" y="10385"/>
                  </a:lnTo>
                  <a:lnTo>
                    <a:pt x="876" y="10539"/>
                  </a:lnTo>
                  <a:lnTo>
                    <a:pt x="955" y="10693"/>
                  </a:lnTo>
                  <a:lnTo>
                    <a:pt x="1040" y="10831"/>
                  </a:lnTo>
                  <a:lnTo>
                    <a:pt x="1125" y="10954"/>
                  </a:lnTo>
                  <a:lnTo>
                    <a:pt x="1215" y="11077"/>
                  </a:lnTo>
                  <a:lnTo>
                    <a:pt x="1305" y="11184"/>
                  </a:lnTo>
                  <a:lnTo>
                    <a:pt x="1395" y="11261"/>
                  </a:lnTo>
                  <a:lnTo>
                    <a:pt x="1491" y="11338"/>
                  </a:lnTo>
                  <a:lnTo>
                    <a:pt x="1586" y="11415"/>
                  </a:lnTo>
                  <a:lnTo>
                    <a:pt x="1687" y="11461"/>
                  </a:lnTo>
                  <a:lnTo>
                    <a:pt x="1783" y="11492"/>
                  </a:lnTo>
                  <a:lnTo>
                    <a:pt x="1889" y="11522"/>
                  </a:lnTo>
                  <a:lnTo>
                    <a:pt x="2090" y="11522"/>
                  </a:lnTo>
                  <a:lnTo>
                    <a:pt x="2191" y="11492"/>
                  </a:lnTo>
                  <a:lnTo>
                    <a:pt x="2292" y="11461"/>
                  </a:lnTo>
                  <a:lnTo>
                    <a:pt x="2387" y="11415"/>
                  </a:lnTo>
                  <a:lnTo>
                    <a:pt x="2488" y="11338"/>
                  </a:lnTo>
                  <a:lnTo>
                    <a:pt x="2578" y="11261"/>
                  </a:lnTo>
                  <a:lnTo>
                    <a:pt x="2674" y="11184"/>
                  </a:lnTo>
                  <a:lnTo>
                    <a:pt x="2764" y="11077"/>
                  </a:lnTo>
                  <a:lnTo>
                    <a:pt x="2849" y="10954"/>
                  </a:lnTo>
                  <a:lnTo>
                    <a:pt x="2939" y="10831"/>
                  </a:lnTo>
                  <a:lnTo>
                    <a:pt x="3019" y="10693"/>
                  </a:lnTo>
                  <a:lnTo>
                    <a:pt x="3103" y="10539"/>
                  </a:lnTo>
                  <a:lnTo>
                    <a:pt x="3178" y="10385"/>
                  </a:lnTo>
                  <a:lnTo>
                    <a:pt x="3252" y="10216"/>
                  </a:lnTo>
                  <a:lnTo>
                    <a:pt x="3326" y="10032"/>
                  </a:lnTo>
                  <a:lnTo>
                    <a:pt x="3395" y="9832"/>
                  </a:lnTo>
                  <a:lnTo>
                    <a:pt x="3464" y="9633"/>
                  </a:lnTo>
                  <a:lnTo>
                    <a:pt x="3522" y="9433"/>
                  </a:lnTo>
                  <a:lnTo>
                    <a:pt x="3581" y="9218"/>
                  </a:lnTo>
                  <a:lnTo>
                    <a:pt x="3639" y="8987"/>
                  </a:lnTo>
                  <a:lnTo>
                    <a:pt x="3692" y="8757"/>
                  </a:lnTo>
                  <a:lnTo>
                    <a:pt x="3740" y="8511"/>
                  </a:lnTo>
                  <a:lnTo>
                    <a:pt x="3782" y="8265"/>
                  </a:lnTo>
                  <a:lnTo>
                    <a:pt x="3825" y="8004"/>
                  </a:lnTo>
                  <a:lnTo>
                    <a:pt x="3857" y="7743"/>
                  </a:lnTo>
                  <a:lnTo>
                    <a:pt x="3888" y="7482"/>
                  </a:lnTo>
                  <a:lnTo>
                    <a:pt x="3915" y="7205"/>
                  </a:lnTo>
                  <a:lnTo>
                    <a:pt x="3936" y="6929"/>
                  </a:lnTo>
                  <a:lnTo>
                    <a:pt x="3957" y="6637"/>
                  </a:lnTo>
                  <a:lnTo>
                    <a:pt x="3968" y="6345"/>
                  </a:lnTo>
                  <a:lnTo>
                    <a:pt x="3979" y="6053"/>
                  </a:lnTo>
                  <a:lnTo>
                    <a:pt x="3979" y="5761"/>
                  </a:lnTo>
                  <a:lnTo>
                    <a:pt x="3979" y="5469"/>
                  </a:lnTo>
                  <a:lnTo>
                    <a:pt x="3968" y="5177"/>
                  </a:lnTo>
                  <a:lnTo>
                    <a:pt x="3957" y="4886"/>
                  </a:lnTo>
                  <a:lnTo>
                    <a:pt x="3936" y="4609"/>
                  </a:lnTo>
                  <a:lnTo>
                    <a:pt x="3915" y="4317"/>
                  </a:lnTo>
                  <a:lnTo>
                    <a:pt x="3888" y="4056"/>
                  </a:lnTo>
                  <a:lnTo>
                    <a:pt x="3857" y="3779"/>
                  </a:lnTo>
                  <a:lnTo>
                    <a:pt x="3825" y="3518"/>
                  </a:lnTo>
                  <a:lnTo>
                    <a:pt x="3782" y="3257"/>
                  </a:lnTo>
                  <a:lnTo>
                    <a:pt x="3740" y="3011"/>
                  </a:lnTo>
                  <a:lnTo>
                    <a:pt x="3692" y="2781"/>
                  </a:lnTo>
                  <a:lnTo>
                    <a:pt x="3639" y="2535"/>
                  </a:lnTo>
                  <a:lnTo>
                    <a:pt x="3581" y="2320"/>
                  </a:lnTo>
                  <a:lnTo>
                    <a:pt x="3522" y="2089"/>
                  </a:lnTo>
                  <a:lnTo>
                    <a:pt x="3464" y="1890"/>
                  </a:lnTo>
                  <a:lnTo>
                    <a:pt x="3395" y="1690"/>
                  </a:lnTo>
                  <a:lnTo>
                    <a:pt x="3326" y="1490"/>
                  </a:lnTo>
                  <a:lnTo>
                    <a:pt x="3252" y="1321"/>
                  </a:lnTo>
                  <a:lnTo>
                    <a:pt x="3178" y="1137"/>
                  </a:lnTo>
                  <a:lnTo>
                    <a:pt x="3103" y="983"/>
                  </a:lnTo>
                  <a:lnTo>
                    <a:pt x="3019" y="830"/>
                  </a:lnTo>
                  <a:lnTo>
                    <a:pt x="2939" y="691"/>
                  </a:lnTo>
                  <a:lnTo>
                    <a:pt x="2849" y="569"/>
                  </a:lnTo>
                  <a:lnTo>
                    <a:pt x="2764" y="446"/>
                  </a:lnTo>
                  <a:lnTo>
                    <a:pt x="2674" y="353"/>
                  </a:lnTo>
                  <a:lnTo>
                    <a:pt x="2578" y="261"/>
                  </a:lnTo>
                  <a:lnTo>
                    <a:pt x="2488" y="184"/>
                  </a:lnTo>
                  <a:lnTo>
                    <a:pt x="2387" y="123"/>
                  </a:lnTo>
                  <a:lnTo>
                    <a:pt x="2292" y="62"/>
                  </a:lnTo>
                  <a:lnTo>
                    <a:pt x="2191" y="31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-918525" y="-1278200"/>
              <a:ext cx="99475" cy="288450"/>
            </a:xfrm>
            <a:custGeom>
              <a:avLst/>
              <a:gdLst/>
              <a:ahLst/>
              <a:cxnLst/>
              <a:rect l="l" t="t" r="r" b="b"/>
              <a:pathLst>
                <a:path w="3979" h="11538" extrusionOk="0">
                  <a:moveTo>
                    <a:pt x="1990" y="0"/>
                  </a:moveTo>
                  <a:lnTo>
                    <a:pt x="1884" y="16"/>
                  </a:lnTo>
                  <a:lnTo>
                    <a:pt x="1783" y="31"/>
                  </a:lnTo>
                  <a:lnTo>
                    <a:pt x="1687" y="77"/>
                  </a:lnTo>
                  <a:lnTo>
                    <a:pt x="1587" y="123"/>
                  </a:lnTo>
                  <a:lnTo>
                    <a:pt x="1491" y="185"/>
                  </a:lnTo>
                  <a:lnTo>
                    <a:pt x="1396" y="261"/>
                  </a:lnTo>
                  <a:lnTo>
                    <a:pt x="1305" y="354"/>
                  </a:lnTo>
                  <a:lnTo>
                    <a:pt x="1215" y="461"/>
                  </a:lnTo>
                  <a:lnTo>
                    <a:pt x="1125" y="569"/>
                  </a:lnTo>
                  <a:lnTo>
                    <a:pt x="1040" y="707"/>
                  </a:lnTo>
                  <a:lnTo>
                    <a:pt x="955" y="845"/>
                  </a:lnTo>
                  <a:lnTo>
                    <a:pt x="876" y="983"/>
                  </a:lnTo>
                  <a:lnTo>
                    <a:pt x="796" y="1152"/>
                  </a:lnTo>
                  <a:lnTo>
                    <a:pt x="722" y="1321"/>
                  </a:lnTo>
                  <a:lnTo>
                    <a:pt x="653" y="1506"/>
                  </a:lnTo>
                  <a:lnTo>
                    <a:pt x="579" y="1690"/>
                  </a:lnTo>
                  <a:lnTo>
                    <a:pt x="515" y="1890"/>
                  </a:lnTo>
                  <a:lnTo>
                    <a:pt x="451" y="2105"/>
                  </a:lnTo>
                  <a:lnTo>
                    <a:pt x="393" y="2320"/>
                  </a:lnTo>
                  <a:lnTo>
                    <a:pt x="340" y="2551"/>
                  </a:lnTo>
                  <a:lnTo>
                    <a:pt x="287" y="2781"/>
                  </a:lnTo>
                  <a:lnTo>
                    <a:pt x="239" y="3027"/>
                  </a:lnTo>
                  <a:lnTo>
                    <a:pt x="197" y="3273"/>
                  </a:lnTo>
                  <a:lnTo>
                    <a:pt x="154" y="3534"/>
                  </a:lnTo>
                  <a:lnTo>
                    <a:pt x="117" y="3795"/>
                  </a:lnTo>
                  <a:lnTo>
                    <a:pt x="85" y="4056"/>
                  </a:lnTo>
                  <a:lnTo>
                    <a:pt x="59" y="4333"/>
                  </a:lnTo>
                  <a:lnTo>
                    <a:pt x="38" y="4609"/>
                  </a:lnTo>
                  <a:lnTo>
                    <a:pt x="22" y="4886"/>
                  </a:lnTo>
                  <a:lnTo>
                    <a:pt x="11" y="5178"/>
                  </a:lnTo>
                  <a:lnTo>
                    <a:pt x="1" y="5469"/>
                  </a:lnTo>
                  <a:lnTo>
                    <a:pt x="1" y="5777"/>
                  </a:lnTo>
                  <a:lnTo>
                    <a:pt x="1" y="6069"/>
                  </a:lnTo>
                  <a:lnTo>
                    <a:pt x="11" y="6361"/>
                  </a:lnTo>
                  <a:lnTo>
                    <a:pt x="22" y="6652"/>
                  </a:lnTo>
                  <a:lnTo>
                    <a:pt x="38" y="6929"/>
                  </a:lnTo>
                  <a:lnTo>
                    <a:pt x="59" y="7205"/>
                  </a:lnTo>
                  <a:lnTo>
                    <a:pt x="85" y="7482"/>
                  </a:lnTo>
                  <a:lnTo>
                    <a:pt x="117" y="7759"/>
                  </a:lnTo>
                  <a:lnTo>
                    <a:pt x="154" y="8020"/>
                  </a:lnTo>
                  <a:lnTo>
                    <a:pt x="197" y="8266"/>
                  </a:lnTo>
                  <a:lnTo>
                    <a:pt x="239" y="8511"/>
                  </a:lnTo>
                  <a:lnTo>
                    <a:pt x="287" y="8757"/>
                  </a:lnTo>
                  <a:lnTo>
                    <a:pt x="340" y="8988"/>
                  </a:lnTo>
                  <a:lnTo>
                    <a:pt x="393" y="9218"/>
                  </a:lnTo>
                  <a:lnTo>
                    <a:pt x="451" y="9433"/>
                  </a:lnTo>
                  <a:lnTo>
                    <a:pt x="515" y="9648"/>
                  </a:lnTo>
                  <a:lnTo>
                    <a:pt x="579" y="9848"/>
                  </a:lnTo>
                  <a:lnTo>
                    <a:pt x="653" y="10032"/>
                  </a:lnTo>
                  <a:lnTo>
                    <a:pt x="722" y="10217"/>
                  </a:lnTo>
                  <a:lnTo>
                    <a:pt x="796" y="10386"/>
                  </a:lnTo>
                  <a:lnTo>
                    <a:pt x="876" y="10555"/>
                  </a:lnTo>
                  <a:lnTo>
                    <a:pt x="955" y="10693"/>
                  </a:lnTo>
                  <a:lnTo>
                    <a:pt x="1040" y="10831"/>
                  </a:lnTo>
                  <a:lnTo>
                    <a:pt x="1125" y="10969"/>
                  </a:lnTo>
                  <a:lnTo>
                    <a:pt x="1215" y="11077"/>
                  </a:lnTo>
                  <a:lnTo>
                    <a:pt x="1305" y="11184"/>
                  </a:lnTo>
                  <a:lnTo>
                    <a:pt x="1396" y="11277"/>
                  </a:lnTo>
                  <a:lnTo>
                    <a:pt x="1491" y="11353"/>
                  </a:lnTo>
                  <a:lnTo>
                    <a:pt x="1587" y="11415"/>
                  </a:lnTo>
                  <a:lnTo>
                    <a:pt x="1687" y="11461"/>
                  </a:lnTo>
                  <a:lnTo>
                    <a:pt x="1783" y="11507"/>
                  </a:lnTo>
                  <a:lnTo>
                    <a:pt x="1884" y="11522"/>
                  </a:lnTo>
                  <a:lnTo>
                    <a:pt x="1990" y="11538"/>
                  </a:lnTo>
                  <a:lnTo>
                    <a:pt x="2090" y="11522"/>
                  </a:lnTo>
                  <a:lnTo>
                    <a:pt x="2191" y="11507"/>
                  </a:lnTo>
                  <a:lnTo>
                    <a:pt x="2292" y="11461"/>
                  </a:lnTo>
                  <a:lnTo>
                    <a:pt x="2387" y="11415"/>
                  </a:lnTo>
                  <a:lnTo>
                    <a:pt x="2488" y="11353"/>
                  </a:lnTo>
                  <a:lnTo>
                    <a:pt x="2578" y="11277"/>
                  </a:lnTo>
                  <a:lnTo>
                    <a:pt x="2674" y="11184"/>
                  </a:lnTo>
                  <a:lnTo>
                    <a:pt x="2764" y="11077"/>
                  </a:lnTo>
                  <a:lnTo>
                    <a:pt x="2849" y="10969"/>
                  </a:lnTo>
                  <a:lnTo>
                    <a:pt x="2939" y="10831"/>
                  </a:lnTo>
                  <a:lnTo>
                    <a:pt x="3019" y="10693"/>
                  </a:lnTo>
                  <a:lnTo>
                    <a:pt x="3104" y="10555"/>
                  </a:lnTo>
                  <a:lnTo>
                    <a:pt x="3178" y="10386"/>
                  </a:lnTo>
                  <a:lnTo>
                    <a:pt x="3252" y="10217"/>
                  </a:lnTo>
                  <a:lnTo>
                    <a:pt x="3326" y="10032"/>
                  </a:lnTo>
                  <a:lnTo>
                    <a:pt x="3395" y="9848"/>
                  </a:lnTo>
                  <a:lnTo>
                    <a:pt x="3464" y="9648"/>
                  </a:lnTo>
                  <a:lnTo>
                    <a:pt x="3523" y="9433"/>
                  </a:lnTo>
                  <a:lnTo>
                    <a:pt x="3581" y="9218"/>
                  </a:lnTo>
                  <a:lnTo>
                    <a:pt x="3639" y="8988"/>
                  </a:lnTo>
                  <a:lnTo>
                    <a:pt x="3692" y="8757"/>
                  </a:lnTo>
                  <a:lnTo>
                    <a:pt x="3740" y="8511"/>
                  </a:lnTo>
                  <a:lnTo>
                    <a:pt x="3782" y="8266"/>
                  </a:lnTo>
                  <a:lnTo>
                    <a:pt x="3820" y="8020"/>
                  </a:lnTo>
                  <a:lnTo>
                    <a:pt x="3857" y="7759"/>
                  </a:lnTo>
                  <a:lnTo>
                    <a:pt x="3889" y="7482"/>
                  </a:lnTo>
                  <a:lnTo>
                    <a:pt x="3915" y="7205"/>
                  </a:lnTo>
                  <a:lnTo>
                    <a:pt x="3936" y="6929"/>
                  </a:lnTo>
                  <a:lnTo>
                    <a:pt x="3958" y="6652"/>
                  </a:lnTo>
                  <a:lnTo>
                    <a:pt x="3968" y="6361"/>
                  </a:lnTo>
                  <a:lnTo>
                    <a:pt x="3973" y="6069"/>
                  </a:lnTo>
                  <a:lnTo>
                    <a:pt x="3979" y="5777"/>
                  </a:lnTo>
                  <a:lnTo>
                    <a:pt x="3973" y="5469"/>
                  </a:lnTo>
                  <a:lnTo>
                    <a:pt x="3968" y="5178"/>
                  </a:lnTo>
                  <a:lnTo>
                    <a:pt x="3958" y="4886"/>
                  </a:lnTo>
                  <a:lnTo>
                    <a:pt x="3936" y="4609"/>
                  </a:lnTo>
                  <a:lnTo>
                    <a:pt x="3915" y="4333"/>
                  </a:lnTo>
                  <a:lnTo>
                    <a:pt x="3889" y="4056"/>
                  </a:lnTo>
                  <a:lnTo>
                    <a:pt x="3857" y="3795"/>
                  </a:lnTo>
                  <a:lnTo>
                    <a:pt x="3820" y="3534"/>
                  </a:lnTo>
                  <a:lnTo>
                    <a:pt x="3782" y="3273"/>
                  </a:lnTo>
                  <a:lnTo>
                    <a:pt x="3740" y="3027"/>
                  </a:lnTo>
                  <a:lnTo>
                    <a:pt x="3692" y="2781"/>
                  </a:lnTo>
                  <a:lnTo>
                    <a:pt x="3639" y="2551"/>
                  </a:lnTo>
                  <a:lnTo>
                    <a:pt x="3581" y="2320"/>
                  </a:lnTo>
                  <a:lnTo>
                    <a:pt x="3523" y="2105"/>
                  </a:lnTo>
                  <a:lnTo>
                    <a:pt x="3464" y="1890"/>
                  </a:lnTo>
                  <a:lnTo>
                    <a:pt x="3395" y="1690"/>
                  </a:lnTo>
                  <a:lnTo>
                    <a:pt x="3326" y="1506"/>
                  </a:lnTo>
                  <a:lnTo>
                    <a:pt x="3252" y="1321"/>
                  </a:lnTo>
                  <a:lnTo>
                    <a:pt x="3178" y="1152"/>
                  </a:lnTo>
                  <a:lnTo>
                    <a:pt x="3104" y="983"/>
                  </a:lnTo>
                  <a:lnTo>
                    <a:pt x="3019" y="845"/>
                  </a:lnTo>
                  <a:lnTo>
                    <a:pt x="2939" y="707"/>
                  </a:lnTo>
                  <a:lnTo>
                    <a:pt x="2849" y="569"/>
                  </a:lnTo>
                  <a:lnTo>
                    <a:pt x="2764" y="461"/>
                  </a:lnTo>
                  <a:lnTo>
                    <a:pt x="2674" y="354"/>
                  </a:lnTo>
                  <a:lnTo>
                    <a:pt x="2578" y="261"/>
                  </a:lnTo>
                  <a:lnTo>
                    <a:pt x="2488" y="185"/>
                  </a:lnTo>
                  <a:lnTo>
                    <a:pt x="2387" y="123"/>
                  </a:lnTo>
                  <a:lnTo>
                    <a:pt x="2292" y="77"/>
                  </a:lnTo>
                  <a:lnTo>
                    <a:pt x="2191" y="31"/>
                  </a:lnTo>
                  <a:lnTo>
                    <a:pt x="2090" y="16"/>
                  </a:lnTo>
                  <a:lnTo>
                    <a:pt x="19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-569775" y="-702875"/>
              <a:ext cx="281825" cy="835775"/>
            </a:xfrm>
            <a:custGeom>
              <a:avLst/>
              <a:gdLst/>
              <a:ahLst/>
              <a:cxnLst/>
              <a:rect l="l" t="t" r="r" b="b"/>
              <a:pathLst>
                <a:path w="11273" h="33431" extrusionOk="0">
                  <a:moveTo>
                    <a:pt x="1" y="1"/>
                  </a:moveTo>
                  <a:lnTo>
                    <a:pt x="33" y="493"/>
                  </a:lnTo>
                  <a:lnTo>
                    <a:pt x="75" y="969"/>
                  </a:lnTo>
                  <a:lnTo>
                    <a:pt x="133" y="1430"/>
                  </a:lnTo>
                  <a:lnTo>
                    <a:pt x="197" y="1875"/>
                  </a:lnTo>
                  <a:lnTo>
                    <a:pt x="314" y="2843"/>
                  </a:lnTo>
                  <a:lnTo>
                    <a:pt x="462" y="3995"/>
                  </a:lnTo>
                  <a:lnTo>
                    <a:pt x="839" y="6868"/>
                  </a:lnTo>
                  <a:lnTo>
                    <a:pt x="977" y="7897"/>
                  </a:lnTo>
                  <a:lnTo>
                    <a:pt x="1125" y="8911"/>
                  </a:lnTo>
                  <a:lnTo>
                    <a:pt x="1279" y="9910"/>
                  </a:lnTo>
                  <a:lnTo>
                    <a:pt x="1444" y="10909"/>
                  </a:lnTo>
                  <a:lnTo>
                    <a:pt x="1613" y="11892"/>
                  </a:lnTo>
                  <a:lnTo>
                    <a:pt x="1783" y="12875"/>
                  </a:lnTo>
                  <a:lnTo>
                    <a:pt x="1969" y="13828"/>
                  </a:lnTo>
                  <a:lnTo>
                    <a:pt x="2154" y="14795"/>
                  </a:lnTo>
                  <a:lnTo>
                    <a:pt x="2345" y="15733"/>
                  </a:lnTo>
                  <a:lnTo>
                    <a:pt x="2547" y="16670"/>
                  </a:lnTo>
                  <a:lnTo>
                    <a:pt x="2754" y="17591"/>
                  </a:lnTo>
                  <a:lnTo>
                    <a:pt x="2966" y="18498"/>
                  </a:lnTo>
                  <a:lnTo>
                    <a:pt x="3183" y="19404"/>
                  </a:lnTo>
                  <a:lnTo>
                    <a:pt x="3406" y="20295"/>
                  </a:lnTo>
                  <a:lnTo>
                    <a:pt x="3640" y="21171"/>
                  </a:lnTo>
                  <a:lnTo>
                    <a:pt x="3878" y="22031"/>
                  </a:lnTo>
                  <a:lnTo>
                    <a:pt x="3995" y="22461"/>
                  </a:lnTo>
                  <a:lnTo>
                    <a:pt x="4117" y="22892"/>
                  </a:lnTo>
                  <a:lnTo>
                    <a:pt x="4244" y="23322"/>
                  </a:lnTo>
                  <a:lnTo>
                    <a:pt x="4372" y="23737"/>
                  </a:lnTo>
                  <a:lnTo>
                    <a:pt x="4499" y="24151"/>
                  </a:lnTo>
                  <a:lnTo>
                    <a:pt x="4631" y="24551"/>
                  </a:lnTo>
                  <a:lnTo>
                    <a:pt x="4764" y="24950"/>
                  </a:lnTo>
                  <a:lnTo>
                    <a:pt x="4902" y="25334"/>
                  </a:lnTo>
                  <a:lnTo>
                    <a:pt x="5040" y="25718"/>
                  </a:lnTo>
                  <a:lnTo>
                    <a:pt x="5183" y="26087"/>
                  </a:lnTo>
                  <a:lnTo>
                    <a:pt x="5326" y="26456"/>
                  </a:lnTo>
                  <a:lnTo>
                    <a:pt x="5469" y="26809"/>
                  </a:lnTo>
                  <a:lnTo>
                    <a:pt x="5618" y="27163"/>
                  </a:lnTo>
                  <a:lnTo>
                    <a:pt x="5772" y="27516"/>
                  </a:lnTo>
                  <a:lnTo>
                    <a:pt x="5920" y="27838"/>
                  </a:lnTo>
                  <a:lnTo>
                    <a:pt x="6074" y="28176"/>
                  </a:lnTo>
                  <a:lnTo>
                    <a:pt x="6233" y="28499"/>
                  </a:lnTo>
                  <a:lnTo>
                    <a:pt x="6387" y="28806"/>
                  </a:lnTo>
                  <a:lnTo>
                    <a:pt x="6546" y="29114"/>
                  </a:lnTo>
                  <a:lnTo>
                    <a:pt x="6711" y="29405"/>
                  </a:lnTo>
                  <a:lnTo>
                    <a:pt x="6875" y="29697"/>
                  </a:lnTo>
                  <a:lnTo>
                    <a:pt x="7040" y="29974"/>
                  </a:lnTo>
                  <a:lnTo>
                    <a:pt x="7204" y="30235"/>
                  </a:lnTo>
                  <a:lnTo>
                    <a:pt x="7374" y="30496"/>
                  </a:lnTo>
                  <a:lnTo>
                    <a:pt x="7543" y="30757"/>
                  </a:lnTo>
                  <a:lnTo>
                    <a:pt x="7719" y="31003"/>
                  </a:lnTo>
                  <a:lnTo>
                    <a:pt x="7894" y="31234"/>
                  </a:lnTo>
                  <a:lnTo>
                    <a:pt x="8069" y="31464"/>
                  </a:lnTo>
                  <a:lnTo>
                    <a:pt x="8244" y="31679"/>
                  </a:lnTo>
                  <a:lnTo>
                    <a:pt x="8424" y="31894"/>
                  </a:lnTo>
                  <a:lnTo>
                    <a:pt x="8599" y="32094"/>
                  </a:lnTo>
                  <a:lnTo>
                    <a:pt x="8785" y="32278"/>
                  </a:lnTo>
                  <a:lnTo>
                    <a:pt x="9002" y="32478"/>
                  </a:lnTo>
                  <a:lnTo>
                    <a:pt x="9230" y="32662"/>
                  </a:lnTo>
                  <a:lnTo>
                    <a:pt x="9453" y="32831"/>
                  </a:lnTo>
                  <a:lnTo>
                    <a:pt x="9681" y="32970"/>
                  </a:lnTo>
                  <a:lnTo>
                    <a:pt x="9909" y="33093"/>
                  </a:lnTo>
                  <a:lnTo>
                    <a:pt x="10137" y="33200"/>
                  </a:lnTo>
                  <a:lnTo>
                    <a:pt x="10365" y="33277"/>
                  </a:lnTo>
                  <a:lnTo>
                    <a:pt x="10599" y="33338"/>
                  </a:lnTo>
                  <a:lnTo>
                    <a:pt x="10684" y="33384"/>
                  </a:lnTo>
                  <a:lnTo>
                    <a:pt x="10768" y="33400"/>
                  </a:lnTo>
                  <a:lnTo>
                    <a:pt x="10853" y="33431"/>
                  </a:lnTo>
                  <a:lnTo>
                    <a:pt x="11023" y="33431"/>
                  </a:lnTo>
                  <a:lnTo>
                    <a:pt x="11108" y="33400"/>
                  </a:lnTo>
                  <a:lnTo>
                    <a:pt x="11193" y="33384"/>
                  </a:lnTo>
                  <a:lnTo>
                    <a:pt x="11272" y="33338"/>
                  </a:lnTo>
                  <a:lnTo>
                    <a:pt x="10970" y="33169"/>
                  </a:lnTo>
                  <a:lnTo>
                    <a:pt x="10668" y="32985"/>
                  </a:lnTo>
                  <a:lnTo>
                    <a:pt x="10365" y="32785"/>
                  </a:lnTo>
                  <a:lnTo>
                    <a:pt x="10063" y="32570"/>
                  </a:lnTo>
                  <a:lnTo>
                    <a:pt x="9766" y="32340"/>
                  </a:lnTo>
                  <a:lnTo>
                    <a:pt x="9464" y="32109"/>
                  </a:lnTo>
                  <a:lnTo>
                    <a:pt x="9172" y="31848"/>
                  </a:lnTo>
                  <a:lnTo>
                    <a:pt x="8875" y="31572"/>
                  </a:lnTo>
                  <a:lnTo>
                    <a:pt x="8530" y="31157"/>
                  </a:lnTo>
                  <a:lnTo>
                    <a:pt x="8191" y="30711"/>
                  </a:lnTo>
                  <a:lnTo>
                    <a:pt x="7856" y="30235"/>
                  </a:lnTo>
                  <a:lnTo>
                    <a:pt x="7533" y="29713"/>
                  </a:lnTo>
                  <a:lnTo>
                    <a:pt x="7209" y="29175"/>
                  </a:lnTo>
                  <a:lnTo>
                    <a:pt x="6896" y="28607"/>
                  </a:lnTo>
                  <a:lnTo>
                    <a:pt x="6594" y="28007"/>
                  </a:lnTo>
                  <a:lnTo>
                    <a:pt x="6292" y="27378"/>
                  </a:lnTo>
                  <a:lnTo>
                    <a:pt x="6000" y="26717"/>
                  </a:lnTo>
                  <a:lnTo>
                    <a:pt x="5713" y="26041"/>
                  </a:lnTo>
                  <a:lnTo>
                    <a:pt x="5438" y="25319"/>
                  </a:lnTo>
                  <a:lnTo>
                    <a:pt x="5167" y="24582"/>
                  </a:lnTo>
                  <a:lnTo>
                    <a:pt x="4907" y="23813"/>
                  </a:lnTo>
                  <a:lnTo>
                    <a:pt x="4658" y="23030"/>
                  </a:lnTo>
                  <a:lnTo>
                    <a:pt x="4414" y="22216"/>
                  </a:lnTo>
                  <a:lnTo>
                    <a:pt x="4181" y="21371"/>
                  </a:lnTo>
                  <a:lnTo>
                    <a:pt x="3947" y="20526"/>
                  </a:lnTo>
                  <a:lnTo>
                    <a:pt x="3719" y="19665"/>
                  </a:lnTo>
                  <a:lnTo>
                    <a:pt x="3496" y="18790"/>
                  </a:lnTo>
                  <a:lnTo>
                    <a:pt x="3274" y="17914"/>
                  </a:lnTo>
                  <a:lnTo>
                    <a:pt x="3061" y="17023"/>
                  </a:lnTo>
                  <a:lnTo>
                    <a:pt x="2854" y="16117"/>
                  </a:lnTo>
                  <a:lnTo>
                    <a:pt x="2653" y="15210"/>
                  </a:lnTo>
                  <a:lnTo>
                    <a:pt x="2457" y="14288"/>
                  </a:lnTo>
                  <a:lnTo>
                    <a:pt x="2266" y="13367"/>
                  </a:lnTo>
                  <a:lnTo>
                    <a:pt x="2075" y="12414"/>
                  </a:lnTo>
                  <a:lnTo>
                    <a:pt x="1894" y="11477"/>
                  </a:lnTo>
                  <a:lnTo>
                    <a:pt x="1719" y="10509"/>
                  </a:lnTo>
                  <a:lnTo>
                    <a:pt x="1550" y="9557"/>
                  </a:lnTo>
                  <a:lnTo>
                    <a:pt x="1385" y="8573"/>
                  </a:lnTo>
                  <a:lnTo>
                    <a:pt x="1226" y="7590"/>
                  </a:lnTo>
                  <a:lnTo>
                    <a:pt x="1072" y="6607"/>
                  </a:lnTo>
                  <a:lnTo>
                    <a:pt x="956" y="5762"/>
                  </a:lnTo>
                  <a:lnTo>
                    <a:pt x="834" y="4917"/>
                  </a:lnTo>
                  <a:lnTo>
                    <a:pt x="701" y="4087"/>
                  </a:lnTo>
                  <a:lnTo>
                    <a:pt x="574" y="3258"/>
                  </a:lnTo>
                  <a:lnTo>
                    <a:pt x="436" y="2444"/>
                  </a:lnTo>
                  <a:lnTo>
                    <a:pt x="298" y="1614"/>
                  </a:lnTo>
                  <a:lnTo>
                    <a:pt x="149" y="8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-569775" y="-702875"/>
              <a:ext cx="281825" cy="835775"/>
            </a:xfrm>
            <a:custGeom>
              <a:avLst/>
              <a:gdLst/>
              <a:ahLst/>
              <a:cxnLst/>
              <a:rect l="l" t="t" r="r" b="b"/>
              <a:pathLst>
                <a:path w="11273" h="3343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49" y="815"/>
                  </a:lnTo>
                  <a:lnTo>
                    <a:pt x="298" y="1614"/>
                  </a:lnTo>
                  <a:lnTo>
                    <a:pt x="436" y="2444"/>
                  </a:lnTo>
                  <a:lnTo>
                    <a:pt x="574" y="3258"/>
                  </a:lnTo>
                  <a:lnTo>
                    <a:pt x="701" y="4087"/>
                  </a:lnTo>
                  <a:lnTo>
                    <a:pt x="834" y="4917"/>
                  </a:lnTo>
                  <a:lnTo>
                    <a:pt x="956" y="5762"/>
                  </a:lnTo>
                  <a:lnTo>
                    <a:pt x="1072" y="6607"/>
                  </a:lnTo>
                  <a:lnTo>
                    <a:pt x="1072" y="6607"/>
                  </a:lnTo>
                  <a:lnTo>
                    <a:pt x="1226" y="7590"/>
                  </a:lnTo>
                  <a:lnTo>
                    <a:pt x="1385" y="8573"/>
                  </a:lnTo>
                  <a:lnTo>
                    <a:pt x="1550" y="9557"/>
                  </a:lnTo>
                  <a:lnTo>
                    <a:pt x="1719" y="10509"/>
                  </a:lnTo>
                  <a:lnTo>
                    <a:pt x="1894" y="11477"/>
                  </a:lnTo>
                  <a:lnTo>
                    <a:pt x="2075" y="12414"/>
                  </a:lnTo>
                  <a:lnTo>
                    <a:pt x="2266" y="13367"/>
                  </a:lnTo>
                  <a:lnTo>
                    <a:pt x="2457" y="14288"/>
                  </a:lnTo>
                  <a:lnTo>
                    <a:pt x="2653" y="15210"/>
                  </a:lnTo>
                  <a:lnTo>
                    <a:pt x="2854" y="16117"/>
                  </a:lnTo>
                  <a:lnTo>
                    <a:pt x="3061" y="17023"/>
                  </a:lnTo>
                  <a:lnTo>
                    <a:pt x="3274" y="17914"/>
                  </a:lnTo>
                  <a:lnTo>
                    <a:pt x="3496" y="18790"/>
                  </a:lnTo>
                  <a:lnTo>
                    <a:pt x="3719" y="19665"/>
                  </a:lnTo>
                  <a:lnTo>
                    <a:pt x="3947" y="20526"/>
                  </a:lnTo>
                  <a:lnTo>
                    <a:pt x="4181" y="21371"/>
                  </a:lnTo>
                  <a:lnTo>
                    <a:pt x="4181" y="21371"/>
                  </a:lnTo>
                  <a:lnTo>
                    <a:pt x="4414" y="22216"/>
                  </a:lnTo>
                  <a:lnTo>
                    <a:pt x="4658" y="23030"/>
                  </a:lnTo>
                  <a:lnTo>
                    <a:pt x="4907" y="23813"/>
                  </a:lnTo>
                  <a:lnTo>
                    <a:pt x="5167" y="24582"/>
                  </a:lnTo>
                  <a:lnTo>
                    <a:pt x="5438" y="25319"/>
                  </a:lnTo>
                  <a:lnTo>
                    <a:pt x="5713" y="26041"/>
                  </a:lnTo>
                  <a:lnTo>
                    <a:pt x="6000" y="26717"/>
                  </a:lnTo>
                  <a:lnTo>
                    <a:pt x="6292" y="27378"/>
                  </a:lnTo>
                  <a:lnTo>
                    <a:pt x="6594" y="28007"/>
                  </a:lnTo>
                  <a:lnTo>
                    <a:pt x="6896" y="28607"/>
                  </a:lnTo>
                  <a:lnTo>
                    <a:pt x="7209" y="29175"/>
                  </a:lnTo>
                  <a:lnTo>
                    <a:pt x="7533" y="29713"/>
                  </a:lnTo>
                  <a:lnTo>
                    <a:pt x="7856" y="30235"/>
                  </a:lnTo>
                  <a:lnTo>
                    <a:pt x="8191" y="30711"/>
                  </a:lnTo>
                  <a:lnTo>
                    <a:pt x="8530" y="31157"/>
                  </a:lnTo>
                  <a:lnTo>
                    <a:pt x="8875" y="31572"/>
                  </a:lnTo>
                  <a:lnTo>
                    <a:pt x="8875" y="31572"/>
                  </a:lnTo>
                  <a:lnTo>
                    <a:pt x="9172" y="31848"/>
                  </a:lnTo>
                  <a:lnTo>
                    <a:pt x="9464" y="32109"/>
                  </a:lnTo>
                  <a:lnTo>
                    <a:pt x="9766" y="32340"/>
                  </a:lnTo>
                  <a:lnTo>
                    <a:pt x="10063" y="32570"/>
                  </a:lnTo>
                  <a:lnTo>
                    <a:pt x="10365" y="32785"/>
                  </a:lnTo>
                  <a:lnTo>
                    <a:pt x="10668" y="32985"/>
                  </a:lnTo>
                  <a:lnTo>
                    <a:pt x="10970" y="33169"/>
                  </a:lnTo>
                  <a:lnTo>
                    <a:pt x="11272" y="33338"/>
                  </a:lnTo>
                  <a:lnTo>
                    <a:pt x="11272" y="33338"/>
                  </a:lnTo>
                  <a:lnTo>
                    <a:pt x="11193" y="33384"/>
                  </a:lnTo>
                  <a:lnTo>
                    <a:pt x="11108" y="33400"/>
                  </a:lnTo>
                  <a:lnTo>
                    <a:pt x="11023" y="33431"/>
                  </a:lnTo>
                  <a:lnTo>
                    <a:pt x="10938" y="33431"/>
                  </a:lnTo>
                  <a:lnTo>
                    <a:pt x="10853" y="33431"/>
                  </a:lnTo>
                  <a:lnTo>
                    <a:pt x="10768" y="33400"/>
                  </a:lnTo>
                  <a:lnTo>
                    <a:pt x="10684" y="33384"/>
                  </a:lnTo>
                  <a:lnTo>
                    <a:pt x="10599" y="33338"/>
                  </a:lnTo>
                  <a:lnTo>
                    <a:pt x="10599" y="33338"/>
                  </a:lnTo>
                  <a:lnTo>
                    <a:pt x="10365" y="33277"/>
                  </a:lnTo>
                  <a:lnTo>
                    <a:pt x="10137" y="33200"/>
                  </a:lnTo>
                  <a:lnTo>
                    <a:pt x="9909" y="33093"/>
                  </a:lnTo>
                  <a:lnTo>
                    <a:pt x="9681" y="32970"/>
                  </a:lnTo>
                  <a:lnTo>
                    <a:pt x="9453" y="32831"/>
                  </a:lnTo>
                  <a:lnTo>
                    <a:pt x="9230" y="32662"/>
                  </a:lnTo>
                  <a:lnTo>
                    <a:pt x="9002" y="32478"/>
                  </a:lnTo>
                  <a:lnTo>
                    <a:pt x="8785" y="32278"/>
                  </a:lnTo>
                  <a:lnTo>
                    <a:pt x="8785" y="32278"/>
                  </a:lnTo>
                  <a:lnTo>
                    <a:pt x="8599" y="32094"/>
                  </a:lnTo>
                  <a:lnTo>
                    <a:pt x="8424" y="31894"/>
                  </a:lnTo>
                  <a:lnTo>
                    <a:pt x="8244" y="31679"/>
                  </a:lnTo>
                  <a:lnTo>
                    <a:pt x="8069" y="31464"/>
                  </a:lnTo>
                  <a:lnTo>
                    <a:pt x="7894" y="31234"/>
                  </a:lnTo>
                  <a:lnTo>
                    <a:pt x="7719" y="31003"/>
                  </a:lnTo>
                  <a:lnTo>
                    <a:pt x="7543" y="30757"/>
                  </a:lnTo>
                  <a:lnTo>
                    <a:pt x="7374" y="30496"/>
                  </a:lnTo>
                  <a:lnTo>
                    <a:pt x="7204" y="30235"/>
                  </a:lnTo>
                  <a:lnTo>
                    <a:pt x="7040" y="29974"/>
                  </a:lnTo>
                  <a:lnTo>
                    <a:pt x="6875" y="29697"/>
                  </a:lnTo>
                  <a:lnTo>
                    <a:pt x="6711" y="29405"/>
                  </a:lnTo>
                  <a:lnTo>
                    <a:pt x="6546" y="29114"/>
                  </a:lnTo>
                  <a:lnTo>
                    <a:pt x="6387" y="28806"/>
                  </a:lnTo>
                  <a:lnTo>
                    <a:pt x="6233" y="28499"/>
                  </a:lnTo>
                  <a:lnTo>
                    <a:pt x="6074" y="28176"/>
                  </a:lnTo>
                  <a:lnTo>
                    <a:pt x="5920" y="27838"/>
                  </a:lnTo>
                  <a:lnTo>
                    <a:pt x="5772" y="27516"/>
                  </a:lnTo>
                  <a:lnTo>
                    <a:pt x="5618" y="27163"/>
                  </a:lnTo>
                  <a:lnTo>
                    <a:pt x="5469" y="26809"/>
                  </a:lnTo>
                  <a:lnTo>
                    <a:pt x="5326" y="26456"/>
                  </a:lnTo>
                  <a:lnTo>
                    <a:pt x="5183" y="26087"/>
                  </a:lnTo>
                  <a:lnTo>
                    <a:pt x="5040" y="25718"/>
                  </a:lnTo>
                  <a:lnTo>
                    <a:pt x="4902" y="25334"/>
                  </a:lnTo>
                  <a:lnTo>
                    <a:pt x="4764" y="24950"/>
                  </a:lnTo>
                  <a:lnTo>
                    <a:pt x="4631" y="24551"/>
                  </a:lnTo>
                  <a:lnTo>
                    <a:pt x="4499" y="24151"/>
                  </a:lnTo>
                  <a:lnTo>
                    <a:pt x="4372" y="23737"/>
                  </a:lnTo>
                  <a:lnTo>
                    <a:pt x="4244" y="23322"/>
                  </a:lnTo>
                  <a:lnTo>
                    <a:pt x="4117" y="22892"/>
                  </a:lnTo>
                  <a:lnTo>
                    <a:pt x="3995" y="22461"/>
                  </a:lnTo>
                  <a:lnTo>
                    <a:pt x="3878" y="22031"/>
                  </a:lnTo>
                  <a:lnTo>
                    <a:pt x="3878" y="22031"/>
                  </a:lnTo>
                  <a:lnTo>
                    <a:pt x="3640" y="21171"/>
                  </a:lnTo>
                  <a:lnTo>
                    <a:pt x="3406" y="20295"/>
                  </a:lnTo>
                  <a:lnTo>
                    <a:pt x="3183" y="19404"/>
                  </a:lnTo>
                  <a:lnTo>
                    <a:pt x="2966" y="18498"/>
                  </a:lnTo>
                  <a:lnTo>
                    <a:pt x="2754" y="17591"/>
                  </a:lnTo>
                  <a:lnTo>
                    <a:pt x="2547" y="16670"/>
                  </a:lnTo>
                  <a:lnTo>
                    <a:pt x="2345" y="15733"/>
                  </a:lnTo>
                  <a:lnTo>
                    <a:pt x="2154" y="14795"/>
                  </a:lnTo>
                  <a:lnTo>
                    <a:pt x="1969" y="13828"/>
                  </a:lnTo>
                  <a:lnTo>
                    <a:pt x="1783" y="12875"/>
                  </a:lnTo>
                  <a:lnTo>
                    <a:pt x="1613" y="11892"/>
                  </a:lnTo>
                  <a:lnTo>
                    <a:pt x="1444" y="10909"/>
                  </a:lnTo>
                  <a:lnTo>
                    <a:pt x="1279" y="9910"/>
                  </a:lnTo>
                  <a:lnTo>
                    <a:pt x="1125" y="8911"/>
                  </a:lnTo>
                  <a:lnTo>
                    <a:pt x="977" y="7897"/>
                  </a:lnTo>
                  <a:lnTo>
                    <a:pt x="839" y="6868"/>
                  </a:lnTo>
                  <a:lnTo>
                    <a:pt x="839" y="6868"/>
                  </a:lnTo>
                  <a:lnTo>
                    <a:pt x="462" y="3995"/>
                  </a:lnTo>
                  <a:lnTo>
                    <a:pt x="314" y="2843"/>
                  </a:lnTo>
                  <a:lnTo>
                    <a:pt x="197" y="1875"/>
                  </a:lnTo>
                  <a:lnTo>
                    <a:pt x="197" y="1875"/>
                  </a:lnTo>
                  <a:lnTo>
                    <a:pt x="133" y="1430"/>
                  </a:lnTo>
                  <a:lnTo>
                    <a:pt x="75" y="969"/>
                  </a:lnTo>
                  <a:lnTo>
                    <a:pt x="33" y="49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-696675" y="-3024200"/>
              <a:ext cx="106900" cy="1196800"/>
            </a:xfrm>
            <a:custGeom>
              <a:avLst/>
              <a:gdLst/>
              <a:ahLst/>
              <a:cxnLst/>
              <a:rect l="l" t="t" r="r" b="b"/>
              <a:pathLst>
                <a:path w="4276" h="47872" extrusionOk="0">
                  <a:moveTo>
                    <a:pt x="4271" y="1"/>
                  </a:moveTo>
                  <a:lnTo>
                    <a:pt x="4133" y="277"/>
                  </a:lnTo>
                  <a:lnTo>
                    <a:pt x="4005" y="600"/>
                  </a:lnTo>
                  <a:lnTo>
                    <a:pt x="3878" y="938"/>
                  </a:lnTo>
                  <a:lnTo>
                    <a:pt x="3761" y="1291"/>
                  </a:lnTo>
                  <a:lnTo>
                    <a:pt x="3597" y="1783"/>
                  </a:lnTo>
                  <a:lnTo>
                    <a:pt x="3432" y="2290"/>
                  </a:lnTo>
                  <a:lnTo>
                    <a:pt x="3273" y="2797"/>
                  </a:lnTo>
                  <a:lnTo>
                    <a:pt x="3114" y="3319"/>
                  </a:lnTo>
                  <a:lnTo>
                    <a:pt x="2960" y="3857"/>
                  </a:lnTo>
                  <a:lnTo>
                    <a:pt x="2812" y="4394"/>
                  </a:lnTo>
                  <a:lnTo>
                    <a:pt x="2669" y="4932"/>
                  </a:lnTo>
                  <a:lnTo>
                    <a:pt x="2525" y="5500"/>
                  </a:lnTo>
                  <a:lnTo>
                    <a:pt x="2297" y="6438"/>
                  </a:lnTo>
                  <a:lnTo>
                    <a:pt x="2080" y="7405"/>
                  </a:lnTo>
                  <a:lnTo>
                    <a:pt x="1868" y="8373"/>
                  </a:lnTo>
                  <a:lnTo>
                    <a:pt x="1671" y="9372"/>
                  </a:lnTo>
                  <a:lnTo>
                    <a:pt x="1486" y="10386"/>
                  </a:lnTo>
                  <a:lnTo>
                    <a:pt x="1311" y="11415"/>
                  </a:lnTo>
                  <a:lnTo>
                    <a:pt x="1146" y="12444"/>
                  </a:lnTo>
                  <a:lnTo>
                    <a:pt x="992" y="13504"/>
                  </a:lnTo>
                  <a:lnTo>
                    <a:pt x="849" y="14565"/>
                  </a:lnTo>
                  <a:lnTo>
                    <a:pt x="717" y="15655"/>
                  </a:lnTo>
                  <a:lnTo>
                    <a:pt x="595" y="16746"/>
                  </a:lnTo>
                  <a:lnTo>
                    <a:pt x="483" y="17852"/>
                  </a:lnTo>
                  <a:lnTo>
                    <a:pt x="388" y="18958"/>
                  </a:lnTo>
                  <a:lnTo>
                    <a:pt x="303" y="20080"/>
                  </a:lnTo>
                  <a:lnTo>
                    <a:pt x="229" y="21217"/>
                  </a:lnTo>
                  <a:lnTo>
                    <a:pt x="165" y="22354"/>
                  </a:lnTo>
                  <a:lnTo>
                    <a:pt x="117" y="23490"/>
                  </a:lnTo>
                  <a:lnTo>
                    <a:pt x="80" y="24627"/>
                  </a:lnTo>
                  <a:lnTo>
                    <a:pt x="48" y="25764"/>
                  </a:lnTo>
                  <a:lnTo>
                    <a:pt x="27" y="26901"/>
                  </a:lnTo>
                  <a:lnTo>
                    <a:pt x="11" y="28038"/>
                  </a:lnTo>
                  <a:lnTo>
                    <a:pt x="1" y="29175"/>
                  </a:lnTo>
                  <a:lnTo>
                    <a:pt x="1" y="30327"/>
                  </a:lnTo>
                  <a:lnTo>
                    <a:pt x="6" y="31464"/>
                  </a:lnTo>
                  <a:lnTo>
                    <a:pt x="22" y="32601"/>
                  </a:lnTo>
                  <a:lnTo>
                    <a:pt x="43" y="33737"/>
                  </a:lnTo>
                  <a:lnTo>
                    <a:pt x="75" y="34874"/>
                  </a:lnTo>
                  <a:lnTo>
                    <a:pt x="112" y="36011"/>
                  </a:lnTo>
                  <a:lnTo>
                    <a:pt x="154" y="37148"/>
                  </a:lnTo>
                  <a:lnTo>
                    <a:pt x="207" y="38285"/>
                  </a:lnTo>
                  <a:lnTo>
                    <a:pt x="266" y="39422"/>
                  </a:lnTo>
                  <a:lnTo>
                    <a:pt x="329" y="40543"/>
                  </a:lnTo>
                  <a:lnTo>
                    <a:pt x="441" y="42172"/>
                  </a:lnTo>
                  <a:lnTo>
                    <a:pt x="547" y="43616"/>
                  </a:lnTo>
                  <a:lnTo>
                    <a:pt x="648" y="44876"/>
                  </a:lnTo>
                  <a:lnTo>
                    <a:pt x="733" y="45936"/>
                  </a:lnTo>
                  <a:lnTo>
                    <a:pt x="770" y="46427"/>
                  </a:lnTo>
                  <a:lnTo>
                    <a:pt x="817" y="46919"/>
                  </a:lnTo>
                  <a:lnTo>
                    <a:pt x="876" y="47395"/>
                  </a:lnTo>
                  <a:lnTo>
                    <a:pt x="945" y="47871"/>
                  </a:lnTo>
                  <a:lnTo>
                    <a:pt x="924" y="46934"/>
                  </a:lnTo>
                  <a:lnTo>
                    <a:pt x="892" y="45997"/>
                  </a:lnTo>
                  <a:lnTo>
                    <a:pt x="855" y="45060"/>
                  </a:lnTo>
                  <a:lnTo>
                    <a:pt x="817" y="44123"/>
                  </a:lnTo>
                  <a:lnTo>
                    <a:pt x="770" y="43186"/>
                  </a:lnTo>
                  <a:lnTo>
                    <a:pt x="722" y="42264"/>
                  </a:lnTo>
                  <a:lnTo>
                    <a:pt x="664" y="41342"/>
                  </a:lnTo>
                  <a:lnTo>
                    <a:pt x="605" y="40405"/>
                  </a:lnTo>
                  <a:lnTo>
                    <a:pt x="552" y="39299"/>
                  </a:lnTo>
                  <a:lnTo>
                    <a:pt x="510" y="38177"/>
                  </a:lnTo>
                  <a:lnTo>
                    <a:pt x="473" y="37056"/>
                  </a:lnTo>
                  <a:lnTo>
                    <a:pt x="441" y="35950"/>
                  </a:lnTo>
                  <a:lnTo>
                    <a:pt x="414" y="34828"/>
                  </a:lnTo>
                  <a:lnTo>
                    <a:pt x="398" y="33707"/>
                  </a:lnTo>
                  <a:lnTo>
                    <a:pt x="388" y="32585"/>
                  </a:lnTo>
                  <a:lnTo>
                    <a:pt x="377" y="31464"/>
                  </a:lnTo>
                  <a:lnTo>
                    <a:pt x="377" y="30342"/>
                  </a:lnTo>
                  <a:lnTo>
                    <a:pt x="382" y="29221"/>
                  </a:lnTo>
                  <a:lnTo>
                    <a:pt x="398" y="28099"/>
                  </a:lnTo>
                  <a:lnTo>
                    <a:pt x="414" y="26978"/>
                  </a:lnTo>
                  <a:lnTo>
                    <a:pt x="441" y="25856"/>
                  </a:lnTo>
                  <a:lnTo>
                    <a:pt x="473" y="24735"/>
                  </a:lnTo>
                  <a:lnTo>
                    <a:pt x="510" y="23613"/>
                  </a:lnTo>
                  <a:lnTo>
                    <a:pt x="552" y="22507"/>
                  </a:lnTo>
                  <a:lnTo>
                    <a:pt x="616" y="21401"/>
                  </a:lnTo>
                  <a:lnTo>
                    <a:pt x="685" y="20295"/>
                  </a:lnTo>
                  <a:lnTo>
                    <a:pt x="770" y="19204"/>
                  </a:lnTo>
                  <a:lnTo>
                    <a:pt x="865" y="18113"/>
                  </a:lnTo>
                  <a:lnTo>
                    <a:pt x="966" y="17053"/>
                  </a:lnTo>
                  <a:lnTo>
                    <a:pt x="1083" y="15978"/>
                  </a:lnTo>
                  <a:lnTo>
                    <a:pt x="1205" y="14918"/>
                  </a:lnTo>
                  <a:lnTo>
                    <a:pt x="1337" y="13873"/>
                  </a:lnTo>
                  <a:lnTo>
                    <a:pt x="1480" y="12844"/>
                  </a:lnTo>
                  <a:lnTo>
                    <a:pt x="1634" y="11815"/>
                  </a:lnTo>
                  <a:lnTo>
                    <a:pt x="1799" y="10816"/>
                  </a:lnTo>
                  <a:lnTo>
                    <a:pt x="1968" y="9817"/>
                  </a:lnTo>
                  <a:lnTo>
                    <a:pt x="2149" y="8819"/>
                  </a:lnTo>
                  <a:lnTo>
                    <a:pt x="2345" y="7851"/>
                  </a:lnTo>
                  <a:lnTo>
                    <a:pt x="2541" y="6898"/>
                  </a:lnTo>
                  <a:lnTo>
                    <a:pt x="2754" y="5961"/>
                  </a:lnTo>
                  <a:lnTo>
                    <a:pt x="2913" y="5270"/>
                  </a:lnTo>
                  <a:lnTo>
                    <a:pt x="3066" y="4625"/>
                  </a:lnTo>
                  <a:lnTo>
                    <a:pt x="3215" y="4026"/>
                  </a:lnTo>
                  <a:lnTo>
                    <a:pt x="3358" y="3457"/>
                  </a:lnTo>
                  <a:lnTo>
                    <a:pt x="3623" y="2459"/>
                  </a:lnTo>
                  <a:lnTo>
                    <a:pt x="3851" y="1614"/>
                  </a:lnTo>
                  <a:lnTo>
                    <a:pt x="4175" y="461"/>
                  </a:lnTo>
                  <a:lnTo>
                    <a:pt x="4223" y="277"/>
                  </a:lnTo>
                  <a:lnTo>
                    <a:pt x="4260" y="139"/>
                  </a:lnTo>
                  <a:lnTo>
                    <a:pt x="4276" y="47"/>
                  </a:lnTo>
                  <a:lnTo>
                    <a:pt x="4276" y="16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-696675" y="-3024200"/>
              <a:ext cx="106900" cy="1196800"/>
            </a:xfrm>
            <a:custGeom>
              <a:avLst/>
              <a:gdLst/>
              <a:ahLst/>
              <a:cxnLst/>
              <a:rect l="l" t="t" r="r" b="b"/>
              <a:pathLst>
                <a:path w="4276" h="47872" fill="none" extrusionOk="0">
                  <a:moveTo>
                    <a:pt x="4271" y="1"/>
                  </a:moveTo>
                  <a:lnTo>
                    <a:pt x="4271" y="1"/>
                  </a:lnTo>
                  <a:lnTo>
                    <a:pt x="4276" y="16"/>
                  </a:lnTo>
                  <a:lnTo>
                    <a:pt x="4276" y="47"/>
                  </a:lnTo>
                  <a:lnTo>
                    <a:pt x="4260" y="139"/>
                  </a:lnTo>
                  <a:lnTo>
                    <a:pt x="4223" y="277"/>
                  </a:lnTo>
                  <a:lnTo>
                    <a:pt x="4175" y="461"/>
                  </a:lnTo>
                  <a:lnTo>
                    <a:pt x="3851" y="1614"/>
                  </a:lnTo>
                  <a:lnTo>
                    <a:pt x="3623" y="2459"/>
                  </a:lnTo>
                  <a:lnTo>
                    <a:pt x="3358" y="3457"/>
                  </a:lnTo>
                  <a:lnTo>
                    <a:pt x="3215" y="4026"/>
                  </a:lnTo>
                  <a:lnTo>
                    <a:pt x="3066" y="4625"/>
                  </a:lnTo>
                  <a:lnTo>
                    <a:pt x="2913" y="5270"/>
                  </a:lnTo>
                  <a:lnTo>
                    <a:pt x="2754" y="5961"/>
                  </a:lnTo>
                  <a:lnTo>
                    <a:pt x="2754" y="5961"/>
                  </a:lnTo>
                  <a:lnTo>
                    <a:pt x="2541" y="6898"/>
                  </a:lnTo>
                  <a:lnTo>
                    <a:pt x="2345" y="7851"/>
                  </a:lnTo>
                  <a:lnTo>
                    <a:pt x="2149" y="8819"/>
                  </a:lnTo>
                  <a:lnTo>
                    <a:pt x="1968" y="9817"/>
                  </a:lnTo>
                  <a:lnTo>
                    <a:pt x="1799" y="10816"/>
                  </a:lnTo>
                  <a:lnTo>
                    <a:pt x="1634" y="11815"/>
                  </a:lnTo>
                  <a:lnTo>
                    <a:pt x="1480" y="12844"/>
                  </a:lnTo>
                  <a:lnTo>
                    <a:pt x="1337" y="13873"/>
                  </a:lnTo>
                  <a:lnTo>
                    <a:pt x="1205" y="14918"/>
                  </a:lnTo>
                  <a:lnTo>
                    <a:pt x="1083" y="15978"/>
                  </a:lnTo>
                  <a:lnTo>
                    <a:pt x="966" y="17053"/>
                  </a:lnTo>
                  <a:lnTo>
                    <a:pt x="865" y="18113"/>
                  </a:lnTo>
                  <a:lnTo>
                    <a:pt x="770" y="19204"/>
                  </a:lnTo>
                  <a:lnTo>
                    <a:pt x="685" y="20295"/>
                  </a:lnTo>
                  <a:lnTo>
                    <a:pt x="616" y="21401"/>
                  </a:lnTo>
                  <a:lnTo>
                    <a:pt x="552" y="22507"/>
                  </a:lnTo>
                  <a:lnTo>
                    <a:pt x="552" y="22507"/>
                  </a:lnTo>
                  <a:lnTo>
                    <a:pt x="510" y="23613"/>
                  </a:lnTo>
                  <a:lnTo>
                    <a:pt x="473" y="24735"/>
                  </a:lnTo>
                  <a:lnTo>
                    <a:pt x="441" y="25856"/>
                  </a:lnTo>
                  <a:lnTo>
                    <a:pt x="414" y="26978"/>
                  </a:lnTo>
                  <a:lnTo>
                    <a:pt x="398" y="28099"/>
                  </a:lnTo>
                  <a:lnTo>
                    <a:pt x="382" y="29221"/>
                  </a:lnTo>
                  <a:lnTo>
                    <a:pt x="377" y="30342"/>
                  </a:lnTo>
                  <a:lnTo>
                    <a:pt x="377" y="31464"/>
                  </a:lnTo>
                  <a:lnTo>
                    <a:pt x="388" y="32585"/>
                  </a:lnTo>
                  <a:lnTo>
                    <a:pt x="398" y="33707"/>
                  </a:lnTo>
                  <a:lnTo>
                    <a:pt x="414" y="34828"/>
                  </a:lnTo>
                  <a:lnTo>
                    <a:pt x="441" y="35950"/>
                  </a:lnTo>
                  <a:lnTo>
                    <a:pt x="473" y="37056"/>
                  </a:lnTo>
                  <a:lnTo>
                    <a:pt x="510" y="38177"/>
                  </a:lnTo>
                  <a:lnTo>
                    <a:pt x="552" y="39299"/>
                  </a:lnTo>
                  <a:lnTo>
                    <a:pt x="605" y="40405"/>
                  </a:lnTo>
                  <a:lnTo>
                    <a:pt x="605" y="40405"/>
                  </a:lnTo>
                  <a:lnTo>
                    <a:pt x="664" y="41342"/>
                  </a:lnTo>
                  <a:lnTo>
                    <a:pt x="722" y="42264"/>
                  </a:lnTo>
                  <a:lnTo>
                    <a:pt x="770" y="43186"/>
                  </a:lnTo>
                  <a:lnTo>
                    <a:pt x="817" y="44123"/>
                  </a:lnTo>
                  <a:lnTo>
                    <a:pt x="855" y="45060"/>
                  </a:lnTo>
                  <a:lnTo>
                    <a:pt x="892" y="45997"/>
                  </a:lnTo>
                  <a:lnTo>
                    <a:pt x="924" y="46934"/>
                  </a:lnTo>
                  <a:lnTo>
                    <a:pt x="945" y="47871"/>
                  </a:lnTo>
                  <a:lnTo>
                    <a:pt x="945" y="47871"/>
                  </a:lnTo>
                  <a:lnTo>
                    <a:pt x="876" y="47395"/>
                  </a:lnTo>
                  <a:lnTo>
                    <a:pt x="817" y="46919"/>
                  </a:lnTo>
                  <a:lnTo>
                    <a:pt x="770" y="46427"/>
                  </a:lnTo>
                  <a:lnTo>
                    <a:pt x="733" y="45936"/>
                  </a:lnTo>
                  <a:lnTo>
                    <a:pt x="733" y="45936"/>
                  </a:lnTo>
                  <a:lnTo>
                    <a:pt x="648" y="44876"/>
                  </a:lnTo>
                  <a:lnTo>
                    <a:pt x="547" y="43616"/>
                  </a:lnTo>
                  <a:lnTo>
                    <a:pt x="441" y="42172"/>
                  </a:lnTo>
                  <a:lnTo>
                    <a:pt x="329" y="40543"/>
                  </a:lnTo>
                  <a:lnTo>
                    <a:pt x="329" y="40543"/>
                  </a:lnTo>
                  <a:lnTo>
                    <a:pt x="266" y="39422"/>
                  </a:lnTo>
                  <a:lnTo>
                    <a:pt x="207" y="38285"/>
                  </a:lnTo>
                  <a:lnTo>
                    <a:pt x="154" y="37148"/>
                  </a:lnTo>
                  <a:lnTo>
                    <a:pt x="112" y="36011"/>
                  </a:lnTo>
                  <a:lnTo>
                    <a:pt x="75" y="34874"/>
                  </a:lnTo>
                  <a:lnTo>
                    <a:pt x="43" y="33737"/>
                  </a:lnTo>
                  <a:lnTo>
                    <a:pt x="22" y="32601"/>
                  </a:lnTo>
                  <a:lnTo>
                    <a:pt x="6" y="31464"/>
                  </a:lnTo>
                  <a:lnTo>
                    <a:pt x="1" y="30327"/>
                  </a:lnTo>
                  <a:lnTo>
                    <a:pt x="1" y="29175"/>
                  </a:lnTo>
                  <a:lnTo>
                    <a:pt x="11" y="28038"/>
                  </a:lnTo>
                  <a:lnTo>
                    <a:pt x="27" y="26901"/>
                  </a:lnTo>
                  <a:lnTo>
                    <a:pt x="48" y="25764"/>
                  </a:lnTo>
                  <a:lnTo>
                    <a:pt x="80" y="24627"/>
                  </a:lnTo>
                  <a:lnTo>
                    <a:pt x="117" y="23490"/>
                  </a:lnTo>
                  <a:lnTo>
                    <a:pt x="165" y="22354"/>
                  </a:lnTo>
                  <a:lnTo>
                    <a:pt x="165" y="22354"/>
                  </a:lnTo>
                  <a:lnTo>
                    <a:pt x="229" y="21217"/>
                  </a:lnTo>
                  <a:lnTo>
                    <a:pt x="303" y="20080"/>
                  </a:lnTo>
                  <a:lnTo>
                    <a:pt x="388" y="18958"/>
                  </a:lnTo>
                  <a:lnTo>
                    <a:pt x="483" y="17852"/>
                  </a:lnTo>
                  <a:lnTo>
                    <a:pt x="595" y="16746"/>
                  </a:lnTo>
                  <a:lnTo>
                    <a:pt x="717" y="15655"/>
                  </a:lnTo>
                  <a:lnTo>
                    <a:pt x="849" y="14565"/>
                  </a:lnTo>
                  <a:lnTo>
                    <a:pt x="992" y="13504"/>
                  </a:lnTo>
                  <a:lnTo>
                    <a:pt x="1146" y="12444"/>
                  </a:lnTo>
                  <a:lnTo>
                    <a:pt x="1311" y="11415"/>
                  </a:lnTo>
                  <a:lnTo>
                    <a:pt x="1486" y="10386"/>
                  </a:lnTo>
                  <a:lnTo>
                    <a:pt x="1671" y="9372"/>
                  </a:lnTo>
                  <a:lnTo>
                    <a:pt x="1868" y="8373"/>
                  </a:lnTo>
                  <a:lnTo>
                    <a:pt x="2080" y="7405"/>
                  </a:lnTo>
                  <a:lnTo>
                    <a:pt x="2297" y="6438"/>
                  </a:lnTo>
                  <a:lnTo>
                    <a:pt x="2525" y="5500"/>
                  </a:lnTo>
                  <a:lnTo>
                    <a:pt x="2525" y="5500"/>
                  </a:lnTo>
                  <a:lnTo>
                    <a:pt x="2669" y="4932"/>
                  </a:lnTo>
                  <a:lnTo>
                    <a:pt x="2812" y="4394"/>
                  </a:lnTo>
                  <a:lnTo>
                    <a:pt x="2960" y="3857"/>
                  </a:lnTo>
                  <a:lnTo>
                    <a:pt x="3114" y="3319"/>
                  </a:lnTo>
                  <a:lnTo>
                    <a:pt x="3273" y="2797"/>
                  </a:lnTo>
                  <a:lnTo>
                    <a:pt x="3432" y="2290"/>
                  </a:lnTo>
                  <a:lnTo>
                    <a:pt x="3597" y="1783"/>
                  </a:lnTo>
                  <a:lnTo>
                    <a:pt x="3761" y="1291"/>
                  </a:lnTo>
                  <a:lnTo>
                    <a:pt x="3761" y="1291"/>
                  </a:lnTo>
                  <a:lnTo>
                    <a:pt x="3878" y="938"/>
                  </a:lnTo>
                  <a:lnTo>
                    <a:pt x="4005" y="600"/>
                  </a:lnTo>
                  <a:lnTo>
                    <a:pt x="4133" y="277"/>
                  </a:lnTo>
                  <a:lnTo>
                    <a:pt x="42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-1052600" y="-2804900"/>
              <a:ext cx="105050" cy="161725"/>
            </a:xfrm>
            <a:custGeom>
              <a:avLst/>
              <a:gdLst/>
              <a:ahLst/>
              <a:cxnLst/>
              <a:rect l="l" t="t" r="r" b="b"/>
              <a:pathLst>
                <a:path w="4202" h="6469" fill="none" extrusionOk="0">
                  <a:moveTo>
                    <a:pt x="1" y="6469"/>
                  </a:moveTo>
                  <a:lnTo>
                    <a:pt x="1" y="6469"/>
                  </a:lnTo>
                  <a:lnTo>
                    <a:pt x="240" y="6008"/>
                  </a:lnTo>
                  <a:lnTo>
                    <a:pt x="484" y="5547"/>
                  </a:lnTo>
                  <a:lnTo>
                    <a:pt x="728" y="5101"/>
                  </a:lnTo>
                  <a:lnTo>
                    <a:pt x="982" y="4656"/>
                  </a:lnTo>
                  <a:lnTo>
                    <a:pt x="1231" y="4226"/>
                  </a:lnTo>
                  <a:lnTo>
                    <a:pt x="1491" y="3795"/>
                  </a:lnTo>
                  <a:lnTo>
                    <a:pt x="1746" y="3381"/>
                  </a:lnTo>
                  <a:lnTo>
                    <a:pt x="2011" y="2966"/>
                  </a:lnTo>
                  <a:lnTo>
                    <a:pt x="2276" y="2566"/>
                  </a:lnTo>
                  <a:lnTo>
                    <a:pt x="2542" y="2182"/>
                  </a:lnTo>
                  <a:lnTo>
                    <a:pt x="2812" y="1798"/>
                  </a:lnTo>
                  <a:lnTo>
                    <a:pt x="3083" y="1414"/>
                  </a:lnTo>
                  <a:lnTo>
                    <a:pt x="3359" y="1061"/>
                  </a:lnTo>
                  <a:lnTo>
                    <a:pt x="3640" y="692"/>
                  </a:lnTo>
                  <a:lnTo>
                    <a:pt x="3921" y="339"/>
                  </a:lnTo>
                  <a:lnTo>
                    <a:pt x="4202" y="1"/>
                  </a:lnTo>
                  <a:lnTo>
                    <a:pt x="4202" y="1"/>
                  </a:lnTo>
                  <a:lnTo>
                    <a:pt x="3921" y="323"/>
                  </a:lnTo>
                  <a:lnTo>
                    <a:pt x="3645" y="661"/>
                  </a:lnTo>
                  <a:lnTo>
                    <a:pt x="3364" y="1015"/>
                  </a:lnTo>
                  <a:lnTo>
                    <a:pt x="3088" y="1368"/>
                  </a:lnTo>
                  <a:lnTo>
                    <a:pt x="2812" y="1737"/>
                  </a:lnTo>
                  <a:lnTo>
                    <a:pt x="2536" y="2105"/>
                  </a:lnTo>
                  <a:lnTo>
                    <a:pt x="2266" y="2505"/>
                  </a:lnTo>
                  <a:lnTo>
                    <a:pt x="1995" y="2904"/>
                  </a:lnTo>
                  <a:lnTo>
                    <a:pt x="1730" y="3304"/>
                  </a:lnTo>
                  <a:lnTo>
                    <a:pt x="1470" y="3719"/>
                  </a:lnTo>
                  <a:lnTo>
                    <a:pt x="1210" y="4149"/>
                  </a:lnTo>
                  <a:lnTo>
                    <a:pt x="956" y="4594"/>
                  </a:lnTo>
                  <a:lnTo>
                    <a:pt x="712" y="5055"/>
                  </a:lnTo>
                  <a:lnTo>
                    <a:pt x="468" y="5516"/>
                  </a:lnTo>
                  <a:lnTo>
                    <a:pt x="229" y="5992"/>
                  </a:lnTo>
                  <a:lnTo>
                    <a:pt x="1" y="64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-1171925" y="-2506850"/>
              <a:ext cx="60625" cy="194350"/>
            </a:xfrm>
            <a:custGeom>
              <a:avLst/>
              <a:gdLst/>
              <a:ahLst/>
              <a:cxnLst/>
              <a:rect l="l" t="t" r="r" b="b"/>
              <a:pathLst>
                <a:path w="2425" h="7774" fill="none" extrusionOk="0">
                  <a:moveTo>
                    <a:pt x="138" y="7774"/>
                  </a:moveTo>
                  <a:lnTo>
                    <a:pt x="138" y="7774"/>
                  </a:lnTo>
                  <a:lnTo>
                    <a:pt x="393" y="6714"/>
                  </a:lnTo>
                  <a:lnTo>
                    <a:pt x="658" y="5685"/>
                  </a:lnTo>
                  <a:lnTo>
                    <a:pt x="928" y="4686"/>
                  </a:lnTo>
                  <a:lnTo>
                    <a:pt x="1209" y="3703"/>
                  </a:lnTo>
                  <a:lnTo>
                    <a:pt x="1501" y="2750"/>
                  </a:lnTo>
                  <a:lnTo>
                    <a:pt x="1804" y="1813"/>
                  </a:lnTo>
                  <a:lnTo>
                    <a:pt x="2111" y="891"/>
                  </a:lnTo>
                  <a:lnTo>
                    <a:pt x="2424" y="0"/>
                  </a:lnTo>
                  <a:lnTo>
                    <a:pt x="2424" y="0"/>
                  </a:lnTo>
                  <a:lnTo>
                    <a:pt x="2069" y="922"/>
                  </a:lnTo>
                  <a:lnTo>
                    <a:pt x="1750" y="1767"/>
                  </a:lnTo>
                  <a:lnTo>
                    <a:pt x="1459" y="2566"/>
                  </a:lnTo>
                  <a:lnTo>
                    <a:pt x="1204" y="3303"/>
                  </a:lnTo>
                  <a:lnTo>
                    <a:pt x="976" y="3979"/>
                  </a:lnTo>
                  <a:lnTo>
                    <a:pt x="780" y="4609"/>
                  </a:lnTo>
                  <a:lnTo>
                    <a:pt x="610" y="5162"/>
                  </a:lnTo>
                  <a:lnTo>
                    <a:pt x="467" y="5654"/>
                  </a:lnTo>
                  <a:lnTo>
                    <a:pt x="345" y="6099"/>
                  </a:lnTo>
                  <a:lnTo>
                    <a:pt x="244" y="6483"/>
                  </a:lnTo>
                  <a:lnTo>
                    <a:pt x="159" y="6806"/>
                  </a:lnTo>
                  <a:lnTo>
                    <a:pt x="101" y="7067"/>
                  </a:lnTo>
                  <a:lnTo>
                    <a:pt x="21" y="7405"/>
                  </a:lnTo>
                  <a:lnTo>
                    <a:pt x="0" y="7528"/>
                  </a:lnTo>
                  <a:lnTo>
                    <a:pt x="0" y="7528"/>
                  </a:lnTo>
                  <a:lnTo>
                    <a:pt x="138" y="77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-1168500" y="-3152875"/>
              <a:ext cx="1160750" cy="1051625"/>
            </a:xfrm>
            <a:custGeom>
              <a:avLst/>
              <a:gdLst/>
              <a:ahLst/>
              <a:cxnLst/>
              <a:rect l="l" t="t" r="r" b="b"/>
              <a:pathLst>
                <a:path w="46430" h="42065" extrusionOk="0">
                  <a:moveTo>
                    <a:pt x="39253" y="1"/>
                  </a:moveTo>
                  <a:lnTo>
                    <a:pt x="38595" y="16"/>
                  </a:lnTo>
                  <a:lnTo>
                    <a:pt x="37948" y="62"/>
                  </a:lnTo>
                  <a:lnTo>
                    <a:pt x="37317" y="139"/>
                  </a:lnTo>
                  <a:lnTo>
                    <a:pt x="36691" y="231"/>
                  </a:lnTo>
                  <a:lnTo>
                    <a:pt x="36086" y="354"/>
                  </a:lnTo>
                  <a:lnTo>
                    <a:pt x="35497" y="493"/>
                  </a:lnTo>
                  <a:lnTo>
                    <a:pt x="34919" y="631"/>
                  </a:lnTo>
                  <a:lnTo>
                    <a:pt x="34367" y="800"/>
                  </a:lnTo>
                  <a:lnTo>
                    <a:pt x="33832" y="969"/>
                  </a:lnTo>
                  <a:lnTo>
                    <a:pt x="33317" y="1138"/>
                  </a:lnTo>
                  <a:lnTo>
                    <a:pt x="32357" y="1491"/>
                  </a:lnTo>
                  <a:lnTo>
                    <a:pt x="30755" y="2106"/>
                  </a:lnTo>
                  <a:lnTo>
                    <a:pt x="29583" y="2551"/>
                  </a:lnTo>
                  <a:lnTo>
                    <a:pt x="28188" y="3089"/>
                  </a:lnTo>
                  <a:lnTo>
                    <a:pt x="26607" y="3734"/>
                  </a:lnTo>
                  <a:lnTo>
                    <a:pt x="24873" y="4425"/>
                  </a:lnTo>
                  <a:lnTo>
                    <a:pt x="21091" y="5977"/>
                  </a:lnTo>
                  <a:lnTo>
                    <a:pt x="17139" y="7621"/>
                  </a:lnTo>
                  <a:lnTo>
                    <a:pt x="16678" y="7836"/>
                  </a:lnTo>
                  <a:lnTo>
                    <a:pt x="16216" y="8036"/>
                  </a:lnTo>
                  <a:lnTo>
                    <a:pt x="15760" y="8266"/>
                  </a:lnTo>
                  <a:lnTo>
                    <a:pt x="15309" y="8512"/>
                  </a:lnTo>
                  <a:lnTo>
                    <a:pt x="14853" y="8773"/>
                  </a:lnTo>
                  <a:lnTo>
                    <a:pt x="14259" y="9157"/>
                  </a:lnTo>
                  <a:lnTo>
                    <a:pt x="13914" y="9388"/>
                  </a:lnTo>
                  <a:lnTo>
                    <a:pt x="13543" y="9649"/>
                  </a:lnTo>
                  <a:lnTo>
                    <a:pt x="13140" y="9925"/>
                  </a:lnTo>
                  <a:lnTo>
                    <a:pt x="12721" y="10248"/>
                  </a:lnTo>
                  <a:lnTo>
                    <a:pt x="12280" y="10601"/>
                  </a:lnTo>
                  <a:lnTo>
                    <a:pt x="11824" y="10985"/>
                  </a:lnTo>
                  <a:lnTo>
                    <a:pt x="11347" y="11385"/>
                  </a:lnTo>
                  <a:lnTo>
                    <a:pt x="10859" y="11830"/>
                  </a:lnTo>
                  <a:lnTo>
                    <a:pt x="10366" y="12307"/>
                  </a:lnTo>
                  <a:lnTo>
                    <a:pt x="9862" y="12814"/>
                  </a:lnTo>
                  <a:lnTo>
                    <a:pt x="9352" y="13351"/>
                  </a:lnTo>
                  <a:lnTo>
                    <a:pt x="8838" y="13920"/>
                  </a:lnTo>
                  <a:lnTo>
                    <a:pt x="8557" y="14258"/>
                  </a:lnTo>
                  <a:lnTo>
                    <a:pt x="8276" y="14611"/>
                  </a:lnTo>
                  <a:lnTo>
                    <a:pt x="7995" y="14980"/>
                  </a:lnTo>
                  <a:lnTo>
                    <a:pt x="7719" y="15333"/>
                  </a:lnTo>
                  <a:lnTo>
                    <a:pt x="7448" y="15717"/>
                  </a:lnTo>
                  <a:lnTo>
                    <a:pt x="7178" y="16101"/>
                  </a:lnTo>
                  <a:lnTo>
                    <a:pt x="6912" y="16485"/>
                  </a:lnTo>
                  <a:lnTo>
                    <a:pt x="6647" y="16885"/>
                  </a:lnTo>
                  <a:lnTo>
                    <a:pt x="6382" y="17300"/>
                  </a:lnTo>
                  <a:lnTo>
                    <a:pt x="6127" y="17714"/>
                  </a:lnTo>
                  <a:lnTo>
                    <a:pt x="5867" y="18145"/>
                  </a:lnTo>
                  <a:lnTo>
                    <a:pt x="5618" y="18575"/>
                  </a:lnTo>
                  <a:lnTo>
                    <a:pt x="5364" y="19020"/>
                  </a:lnTo>
                  <a:lnTo>
                    <a:pt x="5120" y="19466"/>
                  </a:lnTo>
                  <a:lnTo>
                    <a:pt x="4876" y="19927"/>
                  </a:lnTo>
                  <a:lnTo>
                    <a:pt x="4637" y="20388"/>
                  </a:lnTo>
                  <a:lnTo>
                    <a:pt x="4605" y="20449"/>
                  </a:lnTo>
                  <a:lnTo>
                    <a:pt x="4260" y="21202"/>
                  </a:lnTo>
                  <a:lnTo>
                    <a:pt x="3931" y="21939"/>
                  </a:lnTo>
                  <a:lnTo>
                    <a:pt x="3618" y="22646"/>
                  </a:lnTo>
                  <a:lnTo>
                    <a:pt x="3321" y="23337"/>
                  </a:lnTo>
                  <a:lnTo>
                    <a:pt x="3040" y="23998"/>
                  </a:lnTo>
                  <a:lnTo>
                    <a:pt x="2775" y="24628"/>
                  </a:lnTo>
                  <a:lnTo>
                    <a:pt x="2526" y="25242"/>
                  </a:lnTo>
                  <a:lnTo>
                    <a:pt x="2287" y="25841"/>
                  </a:lnTo>
                  <a:lnTo>
                    <a:pt x="1974" y="26732"/>
                  </a:lnTo>
                  <a:lnTo>
                    <a:pt x="1667" y="27654"/>
                  </a:lnTo>
                  <a:lnTo>
                    <a:pt x="1364" y="28591"/>
                  </a:lnTo>
                  <a:lnTo>
                    <a:pt x="1072" y="29544"/>
                  </a:lnTo>
                  <a:lnTo>
                    <a:pt x="791" y="30527"/>
                  </a:lnTo>
                  <a:lnTo>
                    <a:pt x="521" y="31526"/>
                  </a:lnTo>
                  <a:lnTo>
                    <a:pt x="256" y="32555"/>
                  </a:lnTo>
                  <a:lnTo>
                    <a:pt x="1" y="33615"/>
                  </a:lnTo>
                  <a:lnTo>
                    <a:pt x="277" y="34076"/>
                  </a:lnTo>
                  <a:lnTo>
                    <a:pt x="553" y="34537"/>
                  </a:lnTo>
                  <a:lnTo>
                    <a:pt x="828" y="34982"/>
                  </a:lnTo>
                  <a:lnTo>
                    <a:pt x="1110" y="35412"/>
                  </a:lnTo>
                  <a:lnTo>
                    <a:pt x="1391" y="35827"/>
                  </a:lnTo>
                  <a:lnTo>
                    <a:pt x="1677" y="36242"/>
                  </a:lnTo>
                  <a:lnTo>
                    <a:pt x="1964" y="36626"/>
                  </a:lnTo>
                  <a:lnTo>
                    <a:pt x="2255" y="37010"/>
                  </a:lnTo>
                  <a:lnTo>
                    <a:pt x="2542" y="37379"/>
                  </a:lnTo>
                  <a:lnTo>
                    <a:pt x="2839" y="37717"/>
                  </a:lnTo>
                  <a:lnTo>
                    <a:pt x="3130" y="38055"/>
                  </a:lnTo>
                  <a:lnTo>
                    <a:pt x="3428" y="38393"/>
                  </a:lnTo>
                  <a:lnTo>
                    <a:pt x="3725" y="38700"/>
                  </a:lnTo>
                  <a:lnTo>
                    <a:pt x="4022" y="38992"/>
                  </a:lnTo>
                  <a:lnTo>
                    <a:pt x="4324" y="39284"/>
                  </a:lnTo>
                  <a:lnTo>
                    <a:pt x="4626" y="39545"/>
                  </a:lnTo>
                  <a:lnTo>
                    <a:pt x="4929" y="39806"/>
                  </a:lnTo>
                  <a:lnTo>
                    <a:pt x="5236" y="40052"/>
                  </a:lnTo>
                  <a:lnTo>
                    <a:pt x="5539" y="40282"/>
                  </a:lnTo>
                  <a:lnTo>
                    <a:pt x="5846" y="40498"/>
                  </a:lnTo>
                  <a:lnTo>
                    <a:pt x="6159" y="40697"/>
                  </a:lnTo>
                  <a:lnTo>
                    <a:pt x="6467" y="40882"/>
                  </a:lnTo>
                  <a:lnTo>
                    <a:pt x="6780" y="41051"/>
                  </a:lnTo>
                  <a:lnTo>
                    <a:pt x="7093" y="41220"/>
                  </a:lnTo>
                  <a:lnTo>
                    <a:pt x="7406" y="41358"/>
                  </a:lnTo>
                  <a:lnTo>
                    <a:pt x="7719" y="41496"/>
                  </a:lnTo>
                  <a:lnTo>
                    <a:pt x="8032" y="41604"/>
                  </a:lnTo>
                  <a:lnTo>
                    <a:pt x="8350" y="41711"/>
                  </a:lnTo>
                  <a:lnTo>
                    <a:pt x="8663" y="41788"/>
                  </a:lnTo>
                  <a:lnTo>
                    <a:pt x="8981" y="41865"/>
                  </a:lnTo>
                  <a:lnTo>
                    <a:pt x="9299" y="41926"/>
                  </a:lnTo>
                  <a:lnTo>
                    <a:pt x="9618" y="41972"/>
                  </a:lnTo>
                  <a:lnTo>
                    <a:pt x="10063" y="42018"/>
                  </a:lnTo>
                  <a:lnTo>
                    <a:pt x="10509" y="42049"/>
                  </a:lnTo>
                  <a:lnTo>
                    <a:pt x="10954" y="42065"/>
                  </a:lnTo>
                  <a:lnTo>
                    <a:pt x="11877" y="42065"/>
                  </a:lnTo>
                  <a:lnTo>
                    <a:pt x="12349" y="42034"/>
                  </a:lnTo>
                  <a:lnTo>
                    <a:pt x="12821" y="42003"/>
                  </a:lnTo>
                  <a:lnTo>
                    <a:pt x="13299" y="41957"/>
                  </a:lnTo>
                  <a:lnTo>
                    <a:pt x="13771" y="41896"/>
                  </a:lnTo>
                  <a:lnTo>
                    <a:pt x="14243" y="41819"/>
                  </a:lnTo>
                  <a:lnTo>
                    <a:pt x="14715" y="41742"/>
                  </a:lnTo>
                  <a:lnTo>
                    <a:pt x="15192" y="41634"/>
                  </a:lnTo>
                  <a:lnTo>
                    <a:pt x="15664" y="41527"/>
                  </a:lnTo>
                  <a:lnTo>
                    <a:pt x="16137" y="41404"/>
                  </a:lnTo>
                  <a:lnTo>
                    <a:pt x="16603" y="41266"/>
                  </a:lnTo>
                  <a:lnTo>
                    <a:pt x="17075" y="41112"/>
                  </a:lnTo>
                  <a:lnTo>
                    <a:pt x="17548" y="40943"/>
                  </a:lnTo>
                  <a:lnTo>
                    <a:pt x="18020" y="40759"/>
                  </a:lnTo>
                  <a:lnTo>
                    <a:pt x="18486" y="40574"/>
                  </a:lnTo>
                  <a:lnTo>
                    <a:pt x="18958" y="40359"/>
                  </a:lnTo>
                  <a:lnTo>
                    <a:pt x="18932" y="39560"/>
                  </a:lnTo>
                  <a:lnTo>
                    <a:pt x="18916" y="38762"/>
                  </a:lnTo>
                  <a:lnTo>
                    <a:pt x="18900" y="37947"/>
                  </a:lnTo>
                  <a:lnTo>
                    <a:pt x="18890" y="37148"/>
                  </a:lnTo>
                  <a:lnTo>
                    <a:pt x="18879" y="36350"/>
                  </a:lnTo>
                  <a:lnTo>
                    <a:pt x="18874" y="35535"/>
                  </a:lnTo>
                  <a:lnTo>
                    <a:pt x="18874" y="34736"/>
                  </a:lnTo>
                  <a:lnTo>
                    <a:pt x="18879" y="33922"/>
                  </a:lnTo>
                  <a:lnTo>
                    <a:pt x="18884" y="33123"/>
                  </a:lnTo>
                  <a:lnTo>
                    <a:pt x="18895" y="32324"/>
                  </a:lnTo>
                  <a:lnTo>
                    <a:pt x="18911" y="31510"/>
                  </a:lnTo>
                  <a:lnTo>
                    <a:pt x="18927" y="30711"/>
                  </a:lnTo>
                  <a:lnTo>
                    <a:pt x="18948" y="29897"/>
                  </a:lnTo>
                  <a:lnTo>
                    <a:pt x="18974" y="29098"/>
                  </a:lnTo>
                  <a:lnTo>
                    <a:pt x="19001" y="28299"/>
                  </a:lnTo>
                  <a:lnTo>
                    <a:pt x="19038" y="27501"/>
                  </a:lnTo>
                  <a:lnTo>
                    <a:pt x="19102" y="26364"/>
                  </a:lnTo>
                  <a:lnTo>
                    <a:pt x="19176" y="25227"/>
                  </a:lnTo>
                  <a:lnTo>
                    <a:pt x="19261" y="24105"/>
                  </a:lnTo>
                  <a:lnTo>
                    <a:pt x="19356" y="22999"/>
                  </a:lnTo>
                  <a:lnTo>
                    <a:pt x="19468" y="21893"/>
                  </a:lnTo>
                  <a:lnTo>
                    <a:pt x="19590" y="20802"/>
                  </a:lnTo>
                  <a:lnTo>
                    <a:pt x="19722" y="19712"/>
                  </a:lnTo>
                  <a:lnTo>
                    <a:pt x="19865" y="18651"/>
                  </a:lnTo>
                  <a:lnTo>
                    <a:pt x="20019" y="17591"/>
                  </a:lnTo>
                  <a:lnTo>
                    <a:pt x="20184" y="16562"/>
                  </a:lnTo>
                  <a:lnTo>
                    <a:pt x="20359" y="15533"/>
                  </a:lnTo>
                  <a:lnTo>
                    <a:pt x="20544" y="14519"/>
                  </a:lnTo>
                  <a:lnTo>
                    <a:pt x="20741" y="13520"/>
                  </a:lnTo>
                  <a:lnTo>
                    <a:pt x="20953" y="12552"/>
                  </a:lnTo>
                  <a:lnTo>
                    <a:pt x="21170" y="11585"/>
                  </a:lnTo>
                  <a:lnTo>
                    <a:pt x="21398" y="10647"/>
                  </a:lnTo>
                  <a:lnTo>
                    <a:pt x="21542" y="10079"/>
                  </a:lnTo>
                  <a:lnTo>
                    <a:pt x="21685" y="9541"/>
                  </a:lnTo>
                  <a:lnTo>
                    <a:pt x="21833" y="9004"/>
                  </a:lnTo>
                  <a:lnTo>
                    <a:pt x="21987" y="8466"/>
                  </a:lnTo>
                  <a:lnTo>
                    <a:pt x="22146" y="7944"/>
                  </a:lnTo>
                  <a:lnTo>
                    <a:pt x="22305" y="7437"/>
                  </a:lnTo>
                  <a:lnTo>
                    <a:pt x="22470" y="6930"/>
                  </a:lnTo>
                  <a:lnTo>
                    <a:pt x="22634" y="6438"/>
                  </a:lnTo>
                  <a:lnTo>
                    <a:pt x="22751" y="6085"/>
                  </a:lnTo>
                  <a:lnTo>
                    <a:pt x="22878" y="5747"/>
                  </a:lnTo>
                  <a:lnTo>
                    <a:pt x="23006" y="5424"/>
                  </a:lnTo>
                  <a:lnTo>
                    <a:pt x="23144" y="5148"/>
                  </a:lnTo>
                  <a:lnTo>
                    <a:pt x="23149" y="5163"/>
                  </a:lnTo>
                  <a:lnTo>
                    <a:pt x="23149" y="5194"/>
                  </a:lnTo>
                  <a:lnTo>
                    <a:pt x="23133" y="5286"/>
                  </a:lnTo>
                  <a:lnTo>
                    <a:pt x="23096" y="5424"/>
                  </a:lnTo>
                  <a:lnTo>
                    <a:pt x="23048" y="5608"/>
                  </a:lnTo>
                  <a:lnTo>
                    <a:pt x="22724" y="6761"/>
                  </a:lnTo>
                  <a:lnTo>
                    <a:pt x="22496" y="7606"/>
                  </a:lnTo>
                  <a:lnTo>
                    <a:pt x="22231" y="8604"/>
                  </a:lnTo>
                  <a:lnTo>
                    <a:pt x="22088" y="9173"/>
                  </a:lnTo>
                  <a:lnTo>
                    <a:pt x="21939" y="9772"/>
                  </a:lnTo>
                  <a:lnTo>
                    <a:pt x="21786" y="10417"/>
                  </a:lnTo>
                  <a:lnTo>
                    <a:pt x="21627" y="11108"/>
                  </a:lnTo>
                  <a:lnTo>
                    <a:pt x="21414" y="12045"/>
                  </a:lnTo>
                  <a:lnTo>
                    <a:pt x="21218" y="12998"/>
                  </a:lnTo>
                  <a:lnTo>
                    <a:pt x="21022" y="13966"/>
                  </a:lnTo>
                  <a:lnTo>
                    <a:pt x="20841" y="14964"/>
                  </a:lnTo>
                  <a:lnTo>
                    <a:pt x="20672" y="15963"/>
                  </a:lnTo>
                  <a:lnTo>
                    <a:pt x="20507" y="16962"/>
                  </a:lnTo>
                  <a:lnTo>
                    <a:pt x="20353" y="17991"/>
                  </a:lnTo>
                  <a:lnTo>
                    <a:pt x="20210" y="19020"/>
                  </a:lnTo>
                  <a:lnTo>
                    <a:pt x="20078" y="20065"/>
                  </a:lnTo>
                  <a:lnTo>
                    <a:pt x="19956" y="21125"/>
                  </a:lnTo>
                  <a:lnTo>
                    <a:pt x="19839" y="22200"/>
                  </a:lnTo>
                  <a:lnTo>
                    <a:pt x="19738" y="23260"/>
                  </a:lnTo>
                  <a:lnTo>
                    <a:pt x="19643" y="24351"/>
                  </a:lnTo>
                  <a:lnTo>
                    <a:pt x="19558" y="25442"/>
                  </a:lnTo>
                  <a:lnTo>
                    <a:pt x="19489" y="26548"/>
                  </a:lnTo>
                  <a:lnTo>
                    <a:pt x="19425" y="27654"/>
                  </a:lnTo>
                  <a:lnTo>
                    <a:pt x="19367" y="29221"/>
                  </a:lnTo>
                  <a:lnTo>
                    <a:pt x="19319" y="30788"/>
                  </a:lnTo>
                  <a:lnTo>
                    <a:pt x="19282" y="32355"/>
                  </a:lnTo>
                  <a:lnTo>
                    <a:pt x="19261" y="33922"/>
                  </a:lnTo>
                  <a:lnTo>
                    <a:pt x="19250" y="35489"/>
                  </a:lnTo>
                  <a:lnTo>
                    <a:pt x="19255" y="37072"/>
                  </a:lnTo>
                  <a:lnTo>
                    <a:pt x="19266" y="38639"/>
                  </a:lnTo>
                  <a:lnTo>
                    <a:pt x="19293" y="40206"/>
                  </a:lnTo>
                  <a:lnTo>
                    <a:pt x="19871" y="39929"/>
                  </a:lnTo>
                  <a:lnTo>
                    <a:pt x="20608" y="39591"/>
                  </a:lnTo>
                  <a:lnTo>
                    <a:pt x="21345" y="39253"/>
                  </a:lnTo>
                  <a:lnTo>
                    <a:pt x="22083" y="38900"/>
                  </a:lnTo>
                  <a:lnTo>
                    <a:pt x="22820" y="38531"/>
                  </a:lnTo>
                  <a:lnTo>
                    <a:pt x="23563" y="38147"/>
                  </a:lnTo>
                  <a:lnTo>
                    <a:pt x="24300" y="37748"/>
                  </a:lnTo>
                  <a:lnTo>
                    <a:pt x="25032" y="37333"/>
                  </a:lnTo>
                  <a:lnTo>
                    <a:pt x="25769" y="36887"/>
                  </a:lnTo>
                  <a:lnTo>
                    <a:pt x="26501" y="36426"/>
                  </a:lnTo>
                  <a:lnTo>
                    <a:pt x="27233" y="35950"/>
                  </a:lnTo>
                  <a:lnTo>
                    <a:pt x="27965" y="35443"/>
                  </a:lnTo>
                  <a:lnTo>
                    <a:pt x="28687" y="34905"/>
                  </a:lnTo>
                  <a:lnTo>
                    <a:pt x="29413" y="34352"/>
                  </a:lnTo>
                  <a:lnTo>
                    <a:pt x="30135" y="33769"/>
                  </a:lnTo>
                  <a:lnTo>
                    <a:pt x="30851" y="33154"/>
                  </a:lnTo>
                  <a:lnTo>
                    <a:pt x="31561" y="32509"/>
                  </a:lnTo>
                  <a:lnTo>
                    <a:pt x="32267" y="31848"/>
                  </a:lnTo>
                  <a:lnTo>
                    <a:pt x="32972" y="31142"/>
                  </a:lnTo>
                  <a:lnTo>
                    <a:pt x="33673" y="30404"/>
                  </a:lnTo>
                  <a:lnTo>
                    <a:pt x="34017" y="30035"/>
                  </a:lnTo>
                  <a:lnTo>
                    <a:pt x="34362" y="29636"/>
                  </a:lnTo>
                  <a:lnTo>
                    <a:pt x="34707" y="29252"/>
                  </a:lnTo>
                  <a:lnTo>
                    <a:pt x="35052" y="28837"/>
                  </a:lnTo>
                  <a:lnTo>
                    <a:pt x="35391" y="28422"/>
                  </a:lnTo>
                  <a:lnTo>
                    <a:pt x="35731" y="27992"/>
                  </a:lnTo>
                  <a:lnTo>
                    <a:pt x="36070" y="27562"/>
                  </a:lnTo>
                  <a:lnTo>
                    <a:pt x="36404" y="27116"/>
                  </a:lnTo>
                  <a:lnTo>
                    <a:pt x="36738" y="26671"/>
                  </a:lnTo>
                  <a:lnTo>
                    <a:pt x="37073" y="26210"/>
                  </a:lnTo>
                  <a:lnTo>
                    <a:pt x="37401" y="25734"/>
                  </a:lnTo>
                  <a:lnTo>
                    <a:pt x="37736" y="25258"/>
                  </a:lnTo>
                  <a:lnTo>
                    <a:pt x="38059" y="24766"/>
                  </a:lnTo>
                  <a:lnTo>
                    <a:pt x="38388" y="24259"/>
                  </a:lnTo>
                  <a:lnTo>
                    <a:pt x="38712" y="23737"/>
                  </a:lnTo>
                  <a:lnTo>
                    <a:pt x="39030" y="23214"/>
                  </a:lnTo>
                  <a:lnTo>
                    <a:pt x="39353" y="22677"/>
                  </a:lnTo>
                  <a:lnTo>
                    <a:pt x="39666" y="22139"/>
                  </a:lnTo>
                  <a:lnTo>
                    <a:pt x="39985" y="21586"/>
                  </a:lnTo>
                  <a:lnTo>
                    <a:pt x="40298" y="21017"/>
                  </a:lnTo>
                  <a:lnTo>
                    <a:pt x="40611" y="20434"/>
                  </a:lnTo>
                  <a:lnTo>
                    <a:pt x="40918" y="19834"/>
                  </a:lnTo>
                  <a:lnTo>
                    <a:pt x="41221" y="19235"/>
                  </a:lnTo>
                  <a:lnTo>
                    <a:pt x="41528" y="18621"/>
                  </a:lnTo>
                  <a:lnTo>
                    <a:pt x="41831" y="17991"/>
                  </a:lnTo>
                  <a:lnTo>
                    <a:pt x="42128" y="17346"/>
                  </a:lnTo>
                  <a:lnTo>
                    <a:pt x="42303" y="17008"/>
                  </a:lnTo>
                  <a:lnTo>
                    <a:pt x="42472" y="16654"/>
                  </a:lnTo>
                  <a:lnTo>
                    <a:pt x="42642" y="16286"/>
                  </a:lnTo>
                  <a:lnTo>
                    <a:pt x="42812" y="15917"/>
                  </a:lnTo>
                  <a:lnTo>
                    <a:pt x="42976" y="15548"/>
                  </a:lnTo>
                  <a:lnTo>
                    <a:pt x="43141" y="15164"/>
                  </a:lnTo>
                  <a:lnTo>
                    <a:pt x="43300" y="14765"/>
                  </a:lnTo>
                  <a:lnTo>
                    <a:pt x="43454" y="14365"/>
                  </a:lnTo>
                  <a:lnTo>
                    <a:pt x="43613" y="13950"/>
                  </a:lnTo>
                  <a:lnTo>
                    <a:pt x="43761" y="13536"/>
                  </a:lnTo>
                  <a:lnTo>
                    <a:pt x="43915" y="13121"/>
                  </a:lnTo>
                  <a:lnTo>
                    <a:pt x="44064" y="12691"/>
                  </a:lnTo>
                  <a:lnTo>
                    <a:pt x="44207" y="12245"/>
                  </a:lnTo>
                  <a:lnTo>
                    <a:pt x="44350" y="11800"/>
                  </a:lnTo>
                  <a:lnTo>
                    <a:pt x="44488" y="11354"/>
                  </a:lnTo>
                  <a:lnTo>
                    <a:pt x="44626" y="10893"/>
                  </a:lnTo>
                  <a:lnTo>
                    <a:pt x="44758" y="10432"/>
                  </a:lnTo>
                  <a:lnTo>
                    <a:pt x="44891" y="9956"/>
                  </a:lnTo>
                  <a:lnTo>
                    <a:pt x="45018" y="9480"/>
                  </a:lnTo>
                  <a:lnTo>
                    <a:pt x="45146" y="9004"/>
                  </a:lnTo>
                  <a:lnTo>
                    <a:pt x="45268" y="8512"/>
                  </a:lnTo>
                  <a:lnTo>
                    <a:pt x="45390" y="8005"/>
                  </a:lnTo>
                  <a:lnTo>
                    <a:pt x="45506" y="7513"/>
                  </a:lnTo>
                  <a:lnTo>
                    <a:pt x="45623" y="6991"/>
                  </a:lnTo>
                  <a:lnTo>
                    <a:pt x="45734" y="6484"/>
                  </a:lnTo>
                  <a:lnTo>
                    <a:pt x="45841" y="5962"/>
                  </a:lnTo>
                  <a:lnTo>
                    <a:pt x="45947" y="5439"/>
                  </a:lnTo>
                  <a:lnTo>
                    <a:pt x="46047" y="4902"/>
                  </a:lnTo>
                  <a:lnTo>
                    <a:pt x="46148" y="4364"/>
                  </a:lnTo>
                  <a:lnTo>
                    <a:pt x="46244" y="3826"/>
                  </a:lnTo>
                  <a:lnTo>
                    <a:pt x="46339" y="3273"/>
                  </a:lnTo>
                  <a:lnTo>
                    <a:pt x="46429" y="2720"/>
                  </a:lnTo>
                  <a:lnTo>
                    <a:pt x="46329" y="2613"/>
                  </a:lnTo>
                  <a:lnTo>
                    <a:pt x="46207" y="2490"/>
                  </a:lnTo>
                  <a:lnTo>
                    <a:pt x="46037" y="2321"/>
                  </a:lnTo>
                  <a:lnTo>
                    <a:pt x="45819" y="2136"/>
                  </a:lnTo>
                  <a:lnTo>
                    <a:pt x="45549" y="1906"/>
                  </a:lnTo>
                  <a:lnTo>
                    <a:pt x="45231" y="1675"/>
                  </a:lnTo>
                  <a:lnTo>
                    <a:pt x="44865" y="1430"/>
                  </a:lnTo>
                  <a:lnTo>
                    <a:pt x="44514" y="1230"/>
                  </a:lnTo>
                  <a:lnTo>
                    <a:pt x="44159" y="1061"/>
                  </a:lnTo>
                  <a:lnTo>
                    <a:pt x="43804" y="907"/>
                  </a:lnTo>
                  <a:lnTo>
                    <a:pt x="43448" y="754"/>
                  </a:lnTo>
                  <a:lnTo>
                    <a:pt x="43093" y="631"/>
                  </a:lnTo>
                  <a:lnTo>
                    <a:pt x="42738" y="508"/>
                  </a:lnTo>
                  <a:lnTo>
                    <a:pt x="42382" y="400"/>
                  </a:lnTo>
                  <a:lnTo>
                    <a:pt x="42032" y="324"/>
                  </a:lnTo>
                  <a:lnTo>
                    <a:pt x="41677" y="231"/>
                  </a:lnTo>
                  <a:lnTo>
                    <a:pt x="41327" y="170"/>
                  </a:lnTo>
                  <a:lnTo>
                    <a:pt x="40977" y="108"/>
                  </a:lnTo>
                  <a:lnTo>
                    <a:pt x="40626" y="78"/>
                  </a:lnTo>
                  <a:lnTo>
                    <a:pt x="40282" y="32"/>
                  </a:lnTo>
                  <a:lnTo>
                    <a:pt x="39937" y="16"/>
                  </a:lnTo>
                  <a:lnTo>
                    <a:pt x="3959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-696675" y="-3024200"/>
              <a:ext cx="106900" cy="880325"/>
            </a:xfrm>
            <a:custGeom>
              <a:avLst/>
              <a:gdLst/>
              <a:ahLst/>
              <a:cxnLst/>
              <a:rect l="l" t="t" r="r" b="b"/>
              <a:pathLst>
                <a:path w="4276" h="35213" extrusionOk="0">
                  <a:moveTo>
                    <a:pt x="4271" y="1"/>
                  </a:moveTo>
                  <a:lnTo>
                    <a:pt x="4133" y="277"/>
                  </a:lnTo>
                  <a:lnTo>
                    <a:pt x="4005" y="600"/>
                  </a:lnTo>
                  <a:lnTo>
                    <a:pt x="3878" y="938"/>
                  </a:lnTo>
                  <a:lnTo>
                    <a:pt x="3761" y="1291"/>
                  </a:lnTo>
                  <a:lnTo>
                    <a:pt x="3597" y="1783"/>
                  </a:lnTo>
                  <a:lnTo>
                    <a:pt x="3432" y="2290"/>
                  </a:lnTo>
                  <a:lnTo>
                    <a:pt x="3273" y="2797"/>
                  </a:lnTo>
                  <a:lnTo>
                    <a:pt x="3114" y="3319"/>
                  </a:lnTo>
                  <a:lnTo>
                    <a:pt x="2960" y="3857"/>
                  </a:lnTo>
                  <a:lnTo>
                    <a:pt x="2812" y="4394"/>
                  </a:lnTo>
                  <a:lnTo>
                    <a:pt x="2669" y="4932"/>
                  </a:lnTo>
                  <a:lnTo>
                    <a:pt x="2525" y="5500"/>
                  </a:lnTo>
                  <a:lnTo>
                    <a:pt x="2297" y="6438"/>
                  </a:lnTo>
                  <a:lnTo>
                    <a:pt x="2080" y="7405"/>
                  </a:lnTo>
                  <a:lnTo>
                    <a:pt x="1868" y="8373"/>
                  </a:lnTo>
                  <a:lnTo>
                    <a:pt x="1671" y="9372"/>
                  </a:lnTo>
                  <a:lnTo>
                    <a:pt x="1486" y="10386"/>
                  </a:lnTo>
                  <a:lnTo>
                    <a:pt x="1311" y="11415"/>
                  </a:lnTo>
                  <a:lnTo>
                    <a:pt x="1146" y="12444"/>
                  </a:lnTo>
                  <a:lnTo>
                    <a:pt x="992" y="13504"/>
                  </a:lnTo>
                  <a:lnTo>
                    <a:pt x="849" y="14565"/>
                  </a:lnTo>
                  <a:lnTo>
                    <a:pt x="717" y="15655"/>
                  </a:lnTo>
                  <a:lnTo>
                    <a:pt x="595" y="16746"/>
                  </a:lnTo>
                  <a:lnTo>
                    <a:pt x="483" y="17852"/>
                  </a:lnTo>
                  <a:lnTo>
                    <a:pt x="388" y="18958"/>
                  </a:lnTo>
                  <a:lnTo>
                    <a:pt x="303" y="20080"/>
                  </a:lnTo>
                  <a:lnTo>
                    <a:pt x="229" y="21217"/>
                  </a:lnTo>
                  <a:lnTo>
                    <a:pt x="165" y="22354"/>
                  </a:lnTo>
                  <a:lnTo>
                    <a:pt x="128" y="23152"/>
                  </a:lnTo>
                  <a:lnTo>
                    <a:pt x="101" y="23951"/>
                  </a:lnTo>
                  <a:lnTo>
                    <a:pt x="75" y="24750"/>
                  </a:lnTo>
                  <a:lnTo>
                    <a:pt x="54" y="25564"/>
                  </a:lnTo>
                  <a:lnTo>
                    <a:pt x="38" y="26363"/>
                  </a:lnTo>
                  <a:lnTo>
                    <a:pt x="22" y="27177"/>
                  </a:lnTo>
                  <a:lnTo>
                    <a:pt x="11" y="27976"/>
                  </a:lnTo>
                  <a:lnTo>
                    <a:pt x="6" y="28775"/>
                  </a:lnTo>
                  <a:lnTo>
                    <a:pt x="1" y="29589"/>
                  </a:lnTo>
                  <a:lnTo>
                    <a:pt x="1" y="30388"/>
                  </a:lnTo>
                  <a:lnTo>
                    <a:pt x="6" y="31203"/>
                  </a:lnTo>
                  <a:lnTo>
                    <a:pt x="17" y="32001"/>
                  </a:lnTo>
                  <a:lnTo>
                    <a:pt x="27" y="32800"/>
                  </a:lnTo>
                  <a:lnTo>
                    <a:pt x="43" y="33615"/>
                  </a:lnTo>
                  <a:lnTo>
                    <a:pt x="59" y="34413"/>
                  </a:lnTo>
                  <a:lnTo>
                    <a:pt x="85" y="35212"/>
                  </a:lnTo>
                  <a:lnTo>
                    <a:pt x="420" y="35059"/>
                  </a:lnTo>
                  <a:lnTo>
                    <a:pt x="393" y="33492"/>
                  </a:lnTo>
                  <a:lnTo>
                    <a:pt x="382" y="31925"/>
                  </a:lnTo>
                  <a:lnTo>
                    <a:pt x="377" y="30342"/>
                  </a:lnTo>
                  <a:lnTo>
                    <a:pt x="388" y="28775"/>
                  </a:lnTo>
                  <a:lnTo>
                    <a:pt x="409" y="27208"/>
                  </a:lnTo>
                  <a:lnTo>
                    <a:pt x="446" y="25641"/>
                  </a:lnTo>
                  <a:lnTo>
                    <a:pt x="494" y="24074"/>
                  </a:lnTo>
                  <a:lnTo>
                    <a:pt x="552" y="22507"/>
                  </a:lnTo>
                  <a:lnTo>
                    <a:pt x="616" y="21401"/>
                  </a:lnTo>
                  <a:lnTo>
                    <a:pt x="685" y="20295"/>
                  </a:lnTo>
                  <a:lnTo>
                    <a:pt x="770" y="19204"/>
                  </a:lnTo>
                  <a:lnTo>
                    <a:pt x="865" y="18113"/>
                  </a:lnTo>
                  <a:lnTo>
                    <a:pt x="966" y="17053"/>
                  </a:lnTo>
                  <a:lnTo>
                    <a:pt x="1083" y="15978"/>
                  </a:lnTo>
                  <a:lnTo>
                    <a:pt x="1205" y="14918"/>
                  </a:lnTo>
                  <a:lnTo>
                    <a:pt x="1337" y="13873"/>
                  </a:lnTo>
                  <a:lnTo>
                    <a:pt x="1480" y="12844"/>
                  </a:lnTo>
                  <a:lnTo>
                    <a:pt x="1634" y="11815"/>
                  </a:lnTo>
                  <a:lnTo>
                    <a:pt x="1799" y="10816"/>
                  </a:lnTo>
                  <a:lnTo>
                    <a:pt x="1968" y="9817"/>
                  </a:lnTo>
                  <a:lnTo>
                    <a:pt x="2149" y="8819"/>
                  </a:lnTo>
                  <a:lnTo>
                    <a:pt x="2345" y="7851"/>
                  </a:lnTo>
                  <a:lnTo>
                    <a:pt x="2541" y="6898"/>
                  </a:lnTo>
                  <a:lnTo>
                    <a:pt x="2754" y="5961"/>
                  </a:lnTo>
                  <a:lnTo>
                    <a:pt x="2913" y="5270"/>
                  </a:lnTo>
                  <a:lnTo>
                    <a:pt x="3066" y="4625"/>
                  </a:lnTo>
                  <a:lnTo>
                    <a:pt x="3215" y="4026"/>
                  </a:lnTo>
                  <a:lnTo>
                    <a:pt x="3358" y="3457"/>
                  </a:lnTo>
                  <a:lnTo>
                    <a:pt x="3623" y="2459"/>
                  </a:lnTo>
                  <a:lnTo>
                    <a:pt x="3851" y="1614"/>
                  </a:lnTo>
                  <a:lnTo>
                    <a:pt x="4175" y="461"/>
                  </a:lnTo>
                  <a:lnTo>
                    <a:pt x="4223" y="277"/>
                  </a:lnTo>
                  <a:lnTo>
                    <a:pt x="4260" y="139"/>
                  </a:lnTo>
                  <a:lnTo>
                    <a:pt x="4276" y="47"/>
                  </a:lnTo>
                  <a:lnTo>
                    <a:pt x="4276" y="16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-1178975" y="-2146200"/>
              <a:ext cx="1221600" cy="1681875"/>
            </a:xfrm>
            <a:custGeom>
              <a:avLst/>
              <a:gdLst/>
              <a:ahLst/>
              <a:cxnLst/>
              <a:rect l="l" t="t" r="r" b="b"/>
              <a:pathLst>
                <a:path w="48864" h="67275" extrusionOk="0">
                  <a:moveTo>
                    <a:pt x="40833" y="0"/>
                  </a:moveTo>
                  <a:lnTo>
                    <a:pt x="40648" y="15"/>
                  </a:lnTo>
                  <a:lnTo>
                    <a:pt x="40462" y="31"/>
                  </a:lnTo>
                  <a:lnTo>
                    <a:pt x="40276" y="62"/>
                  </a:lnTo>
                  <a:lnTo>
                    <a:pt x="40096" y="108"/>
                  </a:lnTo>
                  <a:lnTo>
                    <a:pt x="39910" y="154"/>
                  </a:lnTo>
                  <a:lnTo>
                    <a:pt x="39725" y="215"/>
                  </a:lnTo>
                  <a:lnTo>
                    <a:pt x="39539" y="292"/>
                  </a:lnTo>
                  <a:lnTo>
                    <a:pt x="39359" y="384"/>
                  </a:lnTo>
                  <a:lnTo>
                    <a:pt x="38998" y="522"/>
                  </a:lnTo>
                  <a:lnTo>
                    <a:pt x="38648" y="676"/>
                  </a:lnTo>
                  <a:lnTo>
                    <a:pt x="38293" y="845"/>
                  </a:lnTo>
                  <a:lnTo>
                    <a:pt x="37942" y="1029"/>
                  </a:lnTo>
                  <a:lnTo>
                    <a:pt x="37598" y="1214"/>
                  </a:lnTo>
                  <a:lnTo>
                    <a:pt x="37248" y="1413"/>
                  </a:lnTo>
                  <a:lnTo>
                    <a:pt x="36563" y="1828"/>
                  </a:lnTo>
                  <a:lnTo>
                    <a:pt x="35879" y="2258"/>
                  </a:lnTo>
                  <a:lnTo>
                    <a:pt x="35200" y="2689"/>
                  </a:lnTo>
                  <a:lnTo>
                    <a:pt x="34526" y="3119"/>
                  </a:lnTo>
                  <a:lnTo>
                    <a:pt x="33858" y="3534"/>
                  </a:lnTo>
                  <a:lnTo>
                    <a:pt x="28623" y="6837"/>
                  </a:lnTo>
                  <a:lnTo>
                    <a:pt x="10525" y="18405"/>
                  </a:lnTo>
                  <a:lnTo>
                    <a:pt x="10042" y="18697"/>
                  </a:lnTo>
                  <a:lnTo>
                    <a:pt x="9570" y="19004"/>
                  </a:lnTo>
                  <a:lnTo>
                    <a:pt x="9103" y="19327"/>
                  </a:lnTo>
                  <a:lnTo>
                    <a:pt x="8642" y="19649"/>
                  </a:lnTo>
                  <a:lnTo>
                    <a:pt x="8185" y="19972"/>
                  </a:lnTo>
                  <a:lnTo>
                    <a:pt x="7740" y="20325"/>
                  </a:lnTo>
                  <a:lnTo>
                    <a:pt x="7300" y="20694"/>
                  </a:lnTo>
                  <a:lnTo>
                    <a:pt x="6870" y="21078"/>
                  </a:lnTo>
                  <a:lnTo>
                    <a:pt x="6446" y="21477"/>
                  </a:lnTo>
                  <a:lnTo>
                    <a:pt x="6032" y="21908"/>
                  </a:lnTo>
                  <a:lnTo>
                    <a:pt x="5629" y="22353"/>
                  </a:lnTo>
                  <a:lnTo>
                    <a:pt x="5236" y="22814"/>
                  </a:lnTo>
                  <a:lnTo>
                    <a:pt x="5045" y="23060"/>
                  </a:lnTo>
                  <a:lnTo>
                    <a:pt x="4854" y="23321"/>
                  </a:lnTo>
                  <a:lnTo>
                    <a:pt x="4669" y="23582"/>
                  </a:lnTo>
                  <a:lnTo>
                    <a:pt x="4483" y="23843"/>
                  </a:lnTo>
                  <a:lnTo>
                    <a:pt x="4303" y="24120"/>
                  </a:lnTo>
                  <a:lnTo>
                    <a:pt x="4122" y="24412"/>
                  </a:lnTo>
                  <a:lnTo>
                    <a:pt x="3947" y="24704"/>
                  </a:lnTo>
                  <a:lnTo>
                    <a:pt x="3778" y="24996"/>
                  </a:lnTo>
                  <a:lnTo>
                    <a:pt x="3629" y="25257"/>
                  </a:lnTo>
                  <a:lnTo>
                    <a:pt x="3486" y="25518"/>
                  </a:lnTo>
                  <a:lnTo>
                    <a:pt x="3343" y="25794"/>
                  </a:lnTo>
                  <a:lnTo>
                    <a:pt x="3205" y="26071"/>
                  </a:lnTo>
                  <a:lnTo>
                    <a:pt x="3067" y="26363"/>
                  </a:lnTo>
                  <a:lnTo>
                    <a:pt x="2929" y="26670"/>
                  </a:lnTo>
                  <a:lnTo>
                    <a:pt x="2796" y="26977"/>
                  </a:lnTo>
                  <a:lnTo>
                    <a:pt x="2669" y="27285"/>
                  </a:lnTo>
                  <a:lnTo>
                    <a:pt x="2542" y="27607"/>
                  </a:lnTo>
                  <a:lnTo>
                    <a:pt x="2414" y="27945"/>
                  </a:lnTo>
                  <a:lnTo>
                    <a:pt x="2292" y="28283"/>
                  </a:lnTo>
                  <a:lnTo>
                    <a:pt x="2170" y="28621"/>
                  </a:lnTo>
                  <a:lnTo>
                    <a:pt x="2054" y="28975"/>
                  </a:lnTo>
                  <a:lnTo>
                    <a:pt x="1942" y="29343"/>
                  </a:lnTo>
                  <a:lnTo>
                    <a:pt x="1826" y="29697"/>
                  </a:lnTo>
                  <a:lnTo>
                    <a:pt x="1720" y="30081"/>
                  </a:lnTo>
                  <a:lnTo>
                    <a:pt x="1613" y="30449"/>
                  </a:lnTo>
                  <a:lnTo>
                    <a:pt x="1507" y="30849"/>
                  </a:lnTo>
                  <a:lnTo>
                    <a:pt x="1407" y="31233"/>
                  </a:lnTo>
                  <a:lnTo>
                    <a:pt x="1311" y="31632"/>
                  </a:lnTo>
                  <a:lnTo>
                    <a:pt x="1216" y="32047"/>
                  </a:lnTo>
                  <a:lnTo>
                    <a:pt x="1125" y="32462"/>
                  </a:lnTo>
                  <a:lnTo>
                    <a:pt x="1035" y="32877"/>
                  </a:lnTo>
                  <a:lnTo>
                    <a:pt x="950" y="33292"/>
                  </a:lnTo>
                  <a:lnTo>
                    <a:pt x="866" y="33722"/>
                  </a:lnTo>
                  <a:lnTo>
                    <a:pt x="791" y="34167"/>
                  </a:lnTo>
                  <a:lnTo>
                    <a:pt x="712" y="34597"/>
                  </a:lnTo>
                  <a:lnTo>
                    <a:pt x="637" y="35043"/>
                  </a:lnTo>
                  <a:lnTo>
                    <a:pt x="568" y="35504"/>
                  </a:lnTo>
                  <a:lnTo>
                    <a:pt x="505" y="35949"/>
                  </a:lnTo>
                  <a:lnTo>
                    <a:pt x="441" y="36410"/>
                  </a:lnTo>
                  <a:lnTo>
                    <a:pt x="383" y="36886"/>
                  </a:lnTo>
                  <a:lnTo>
                    <a:pt x="314" y="37470"/>
                  </a:lnTo>
                  <a:lnTo>
                    <a:pt x="256" y="38069"/>
                  </a:lnTo>
                  <a:lnTo>
                    <a:pt x="202" y="38669"/>
                  </a:lnTo>
                  <a:lnTo>
                    <a:pt x="155" y="39283"/>
                  </a:lnTo>
                  <a:lnTo>
                    <a:pt x="112" y="39882"/>
                  </a:lnTo>
                  <a:lnTo>
                    <a:pt x="80" y="40497"/>
                  </a:lnTo>
                  <a:lnTo>
                    <a:pt x="49" y="41111"/>
                  </a:lnTo>
                  <a:lnTo>
                    <a:pt x="27" y="41726"/>
                  </a:lnTo>
                  <a:lnTo>
                    <a:pt x="12" y="42340"/>
                  </a:lnTo>
                  <a:lnTo>
                    <a:pt x="1" y="42955"/>
                  </a:lnTo>
                  <a:lnTo>
                    <a:pt x="1" y="43585"/>
                  </a:lnTo>
                  <a:lnTo>
                    <a:pt x="1" y="44199"/>
                  </a:lnTo>
                  <a:lnTo>
                    <a:pt x="12" y="44814"/>
                  </a:lnTo>
                  <a:lnTo>
                    <a:pt x="27" y="45444"/>
                  </a:lnTo>
                  <a:lnTo>
                    <a:pt x="49" y="46058"/>
                  </a:lnTo>
                  <a:lnTo>
                    <a:pt x="80" y="46673"/>
                  </a:lnTo>
                  <a:lnTo>
                    <a:pt x="96" y="47103"/>
                  </a:lnTo>
                  <a:lnTo>
                    <a:pt x="123" y="47533"/>
                  </a:lnTo>
                  <a:lnTo>
                    <a:pt x="149" y="47948"/>
                  </a:lnTo>
                  <a:lnTo>
                    <a:pt x="187" y="48363"/>
                  </a:lnTo>
                  <a:lnTo>
                    <a:pt x="224" y="48793"/>
                  </a:lnTo>
                  <a:lnTo>
                    <a:pt x="261" y="49192"/>
                  </a:lnTo>
                  <a:lnTo>
                    <a:pt x="309" y="49607"/>
                  </a:lnTo>
                  <a:lnTo>
                    <a:pt x="362" y="50022"/>
                  </a:lnTo>
                  <a:lnTo>
                    <a:pt x="362" y="50006"/>
                  </a:lnTo>
                  <a:lnTo>
                    <a:pt x="362" y="49960"/>
                  </a:lnTo>
                  <a:lnTo>
                    <a:pt x="351" y="49791"/>
                  </a:lnTo>
                  <a:lnTo>
                    <a:pt x="298" y="49161"/>
                  </a:lnTo>
                  <a:lnTo>
                    <a:pt x="261" y="48685"/>
                  </a:lnTo>
                  <a:lnTo>
                    <a:pt x="224" y="48117"/>
                  </a:lnTo>
                  <a:lnTo>
                    <a:pt x="187" y="47441"/>
                  </a:lnTo>
                  <a:lnTo>
                    <a:pt x="144" y="46673"/>
                  </a:lnTo>
                  <a:lnTo>
                    <a:pt x="123" y="46058"/>
                  </a:lnTo>
                  <a:lnTo>
                    <a:pt x="112" y="45459"/>
                  </a:lnTo>
                  <a:lnTo>
                    <a:pt x="102" y="44844"/>
                  </a:lnTo>
                  <a:lnTo>
                    <a:pt x="96" y="44230"/>
                  </a:lnTo>
                  <a:lnTo>
                    <a:pt x="102" y="43631"/>
                  </a:lnTo>
                  <a:lnTo>
                    <a:pt x="107" y="43016"/>
                  </a:lnTo>
                  <a:lnTo>
                    <a:pt x="123" y="42402"/>
                  </a:lnTo>
                  <a:lnTo>
                    <a:pt x="144" y="41803"/>
                  </a:lnTo>
                  <a:lnTo>
                    <a:pt x="171" y="41203"/>
                  </a:lnTo>
                  <a:lnTo>
                    <a:pt x="202" y="40604"/>
                  </a:lnTo>
                  <a:lnTo>
                    <a:pt x="240" y="40005"/>
                  </a:lnTo>
                  <a:lnTo>
                    <a:pt x="282" y="39406"/>
                  </a:lnTo>
                  <a:lnTo>
                    <a:pt x="335" y="38807"/>
                  </a:lnTo>
                  <a:lnTo>
                    <a:pt x="388" y="38223"/>
                  </a:lnTo>
                  <a:lnTo>
                    <a:pt x="452" y="37639"/>
                  </a:lnTo>
                  <a:lnTo>
                    <a:pt x="521" y="37055"/>
                  </a:lnTo>
                  <a:lnTo>
                    <a:pt x="579" y="36610"/>
                  </a:lnTo>
                  <a:lnTo>
                    <a:pt x="643" y="36164"/>
                  </a:lnTo>
                  <a:lnTo>
                    <a:pt x="706" y="35719"/>
                  </a:lnTo>
                  <a:lnTo>
                    <a:pt x="775" y="35273"/>
                  </a:lnTo>
                  <a:lnTo>
                    <a:pt x="850" y="34843"/>
                  </a:lnTo>
                  <a:lnTo>
                    <a:pt x="929" y="34413"/>
                  </a:lnTo>
                  <a:lnTo>
                    <a:pt x="1003" y="33998"/>
                  </a:lnTo>
                  <a:lnTo>
                    <a:pt x="1088" y="33568"/>
                  </a:lnTo>
                  <a:lnTo>
                    <a:pt x="1173" y="33169"/>
                  </a:lnTo>
                  <a:lnTo>
                    <a:pt x="1263" y="32754"/>
                  </a:lnTo>
                  <a:lnTo>
                    <a:pt x="1354" y="32354"/>
                  </a:lnTo>
                  <a:lnTo>
                    <a:pt x="1449" y="31970"/>
                  </a:lnTo>
                  <a:lnTo>
                    <a:pt x="1544" y="31586"/>
                  </a:lnTo>
                  <a:lnTo>
                    <a:pt x="1645" y="31202"/>
                  </a:lnTo>
                  <a:lnTo>
                    <a:pt x="1746" y="30818"/>
                  </a:lnTo>
                  <a:lnTo>
                    <a:pt x="1852" y="30449"/>
                  </a:lnTo>
                  <a:lnTo>
                    <a:pt x="1958" y="30096"/>
                  </a:lnTo>
                  <a:lnTo>
                    <a:pt x="2070" y="29743"/>
                  </a:lnTo>
                  <a:lnTo>
                    <a:pt x="2186" y="29389"/>
                  </a:lnTo>
                  <a:lnTo>
                    <a:pt x="2298" y="29051"/>
                  </a:lnTo>
                  <a:lnTo>
                    <a:pt x="2420" y="28713"/>
                  </a:lnTo>
                  <a:lnTo>
                    <a:pt x="2542" y="28391"/>
                  </a:lnTo>
                  <a:lnTo>
                    <a:pt x="2664" y="28083"/>
                  </a:lnTo>
                  <a:lnTo>
                    <a:pt x="2791" y="27761"/>
                  </a:lnTo>
                  <a:lnTo>
                    <a:pt x="2918" y="27469"/>
                  </a:lnTo>
                  <a:lnTo>
                    <a:pt x="3051" y="27162"/>
                  </a:lnTo>
                  <a:lnTo>
                    <a:pt x="3183" y="26885"/>
                  </a:lnTo>
                  <a:lnTo>
                    <a:pt x="3316" y="26609"/>
                  </a:lnTo>
                  <a:lnTo>
                    <a:pt x="3459" y="26332"/>
                  </a:lnTo>
                  <a:lnTo>
                    <a:pt x="3597" y="26071"/>
                  </a:lnTo>
                  <a:lnTo>
                    <a:pt x="3740" y="25825"/>
                  </a:lnTo>
                  <a:lnTo>
                    <a:pt x="3884" y="25579"/>
                  </a:lnTo>
                  <a:lnTo>
                    <a:pt x="4276" y="24996"/>
                  </a:lnTo>
                  <a:lnTo>
                    <a:pt x="4679" y="24427"/>
                  </a:lnTo>
                  <a:lnTo>
                    <a:pt x="5077" y="23905"/>
                  </a:lnTo>
                  <a:lnTo>
                    <a:pt x="5486" y="23382"/>
                  </a:lnTo>
                  <a:lnTo>
                    <a:pt x="5894" y="22906"/>
                  </a:lnTo>
                  <a:lnTo>
                    <a:pt x="6308" y="22445"/>
                  </a:lnTo>
                  <a:lnTo>
                    <a:pt x="6721" y="22000"/>
                  </a:lnTo>
                  <a:lnTo>
                    <a:pt x="7140" y="21600"/>
                  </a:lnTo>
                  <a:lnTo>
                    <a:pt x="7560" y="21201"/>
                  </a:lnTo>
                  <a:lnTo>
                    <a:pt x="7984" y="20848"/>
                  </a:lnTo>
                  <a:lnTo>
                    <a:pt x="8408" y="20510"/>
                  </a:lnTo>
                  <a:lnTo>
                    <a:pt x="8838" y="20202"/>
                  </a:lnTo>
                  <a:lnTo>
                    <a:pt x="9273" y="19910"/>
                  </a:lnTo>
                  <a:lnTo>
                    <a:pt x="9702" y="19649"/>
                  </a:lnTo>
                  <a:lnTo>
                    <a:pt x="10137" y="19419"/>
                  </a:lnTo>
                  <a:lnTo>
                    <a:pt x="10578" y="19219"/>
                  </a:lnTo>
                  <a:lnTo>
                    <a:pt x="28692" y="7973"/>
                  </a:lnTo>
                  <a:lnTo>
                    <a:pt x="33932" y="4717"/>
                  </a:lnTo>
                  <a:lnTo>
                    <a:pt x="34606" y="4302"/>
                  </a:lnTo>
                  <a:lnTo>
                    <a:pt x="35280" y="3887"/>
                  </a:lnTo>
                  <a:lnTo>
                    <a:pt x="35953" y="3457"/>
                  </a:lnTo>
                  <a:lnTo>
                    <a:pt x="36638" y="3027"/>
                  </a:lnTo>
                  <a:lnTo>
                    <a:pt x="37322" y="2612"/>
                  </a:lnTo>
                  <a:lnTo>
                    <a:pt x="37661" y="2412"/>
                  </a:lnTo>
                  <a:lnTo>
                    <a:pt x="38006" y="2228"/>
                  </a:lnTo>
                  <a:lnTo>
                    <a:pt x="38351" y="2059"/>
                  </a:lnTo>
                  <a:lnTo>
                    <a:pt x="38701" y="1890"/>
                  </a:lnTo>
                  <a:lnTo>
                    <a:pt x="39046" y="1736"/>
                  </a:lnTo>
                  <a:lnTo>
                    <a:pt x="39396" y="1598"/>
                  </a:lnTo>
                  <a:lnTo>
                    <a:pt x="39571" y="1506"/>
                  </a:lnTo>
                  <a:lnTo>
                    <a:pt x="39746" y="1444"/>
                  </a:lnTo>
                  <a:lnTo>
                    <a:pt x="39921" y="1383"/>
                  </a:lnTo>
                  <a:lnTo>
                    <a:pt x="40101" y="1321"/>
                  </a:lnTo>
                  <a:lnTo>
                    <a:pt x="40276" y="1291"/>
                  </a:lnTo>
                  <a:lnTo>
                    <a:pt x="40451" y="1260"/>
                  </a:lnTo>
                  <a:lnTo>
                    <a:pt x="40626" y="1244"/>
                  </a:lnTo>
                  <a:lnTo>
                    <a:pt x="40807" y="1229"/>
                  </a:lnTo>
                  <a:lnTo>
                    <a:pt x="40982" y="1244"/>
                  </a:lnTo>
                  <a:lnTo>
                    <a:pt x="41157" y="1260"/>
                  </a:lnTo>
                  <a:lnTo>
                    <a:pt x="41332" y="1291"/>
                  </a:lnTo>
                  <a:lnTo>
                    <a:pt x="41507" y="1321"/>
                  </a:lnTo>
                  <a:lnTo>
                    <a:pt x="41682" y="1367"/>
                  </a:lnTo>
                  <a:lnTo>
                    <a:pt x="41857" y="1429"/>
                  </a:lnTo>
                  <a:lnTo>
                    <a:pt x="42032" y="1490"/>
                  </a:lnTo>
                  <a:lnTo>
                    <a:pt x="42207" y="1582"/>
                  </a:lnTo>
                  <a:lnTo>
                    <a:pt x="42377" y="1659"/>
                  </a:lnTo>
                  <a:lnTo>
                    <a:pt x="42552" y="1767"/>
                  </a:lnTo>
                  <a:lnTo>
                    <a:pt x="42722" y="1874"/>
                  </a:lnTo>
                  <a:lnTo>
                    <a:pt x="42891" y="1997"/>
                  </a:lnTo>
                  <a:lnTo>
                    <a:pt x="43061" y="2136"/>
                  </a:lnTo>
                  <a:lnTo>
                    <a:pt x="43231" y="2274"/>
                  </a:lnTo>
                  <a:lnTo>
                    <a:pt x="43401" y="2427"/>
                  </a:lnTo>
                  <a:lnTo>
                    <a:pt x="43565" y="2596"/>
                  </a:lnTo>
                  <a:lnTo>
                    <a:pt x="43729" y="2765"/>
                  </a:lnTo>
                  <a:lnTo>
                    <a:pt x="43894" y="2950"/>
                  </a:lnTo>
                  <a:lnTo>
                    <a:pt x="44058" y="3149"/>
                  </a:lnTo>
                  <a:lnTo>
                    <a:pt x="44223" y="3349"/>
                  </a:lnTo>
                  <a:lnTo>
                    <a:pt x="44382" y="3564"/>
                  </a:lnTo>
                  <a:lnTo>
                    <a:pt x="44541" y="3795"/>
                  </a:lnTo>
                  <a:lnTo>
                    <a:pt x="44700" y="4025"/>
                  </a:lnTo>
                  <a:lnTo>
                    <a:pt x="44854" y="4271"/>
                  </a:lnTo>
                  <a:lnTo>
                    <a:pt x="45008" y="4563"/>
                  </a:lnTo>
                  <a:lnTo>
                    <a:pt x="45162" y="4870"/>
                  </a:lnTo>
                  <a:lnTo>
                    <a:pt x="45305" y="5177"/>
                  </a:lnTo>
                  <a:lnTo>
                    <a:pt x="45453" y="5500"/>
                  </a:lnTo>
                  <a:lnTo>
                    <a:pt x="45591" y="5823"/>
                  </a:lnTo>
                  <a:lnTo>
                    <a:pt x="45734" y="6161"/>
                  </a:lnTo>
                  <a:lnTo>
                    <a:pt x="45867" y="6499"/>
                  </a:lnTo>
                  <a:lnTo>
                    <a:pt x="46000" y="6852"/>
                  </a:lnTo>
                  <a:lnTo>
                    <a:pt x="46132" y="7221"/>
                  </a:lnTo>
                  <a:lnTo>
                    <a:pt x="46260" y="7589"/>
                  </a:lnTo>
                  <a:lnTo>
                    <a:pt x="46382" y="7973"/>
                  </a:lnTo>
                  <a:lnTo>
                    <a:pt x="46504" y="8358"/>
                  </a:lnTo>
                  <a:lnTo>
                    <a:pt x="46620" y="8742"/>
                  </a:lnTo>
                  <a:lnTo>
                    <a:pt x="46737" y="9141"/>
                  </a:lnTo>
                  <a:lnTo>
                    <a:pt x="46848" y="9556"/>
                  </a:lnTo>
                  <a:lnTo>
                    <a:pt x="46954" y="9971"/>
                  </a:lnTo>
                  <a:lnTo>
                    <a:pt x="47060" y="10401"/>
                  </a:lnTo>
                  <a:lnTo>
                    <a:pt x="47161" y="10831"/>
                  </a:lnTo>
                  <a:lnTo>
                    <a:pt x="47262" y="11261"/>
                  </a:lnTo>
                  <a:lnTo>
                    <a:pt x="47358" y="11707"/>
                  </a:lnTo>
                  <a:lnTo>
                    <a:pt x="47448" y="12152"/>
                  </a:lnTo>
                  <a:lnTo>
                    <a:pt x="47533" y="12613"/>
                  </a:lnTo>
                  <a:lnTo>
                    <a:pt x="47617" y="13074"/>
                  </a:lnTo>
                  <a:lnTo>
                    <a:pt x="47697" y="13535"/>
                  </a:lnTo>
                  <a:lnTo>
                    <a:pt x="47777" y="14011"/>
                  </a:lnTo>
                  <a:lnTo>
                    <a:pt x="47846" y="14487"/>
                  </a:lnTo>
                  <a:lnTo>
                    <a:pt x="47920" y="14979"/>
                  </a:lnTo>
                  <a:lnTo>
                    <a:pt x="47983" y="15471"/>
                  </a:lnTo>
                  <a:lnTo>
                    <a:pt x="48047" y="15962"/>
                  </a:lnTo>
                  <a:lnTo>
                    <a:pt x="48100" y="16469"/>
                  </a:lnTo>
                  <a:lnTo>
                    <a:pt x="48158" y="16976"/>
                  </a:lnTo>
                  <a:lnTo>
                    <a:pt x="48206" y="17483"/>
                  </a:lnTo>
                  <a:lnTo>
                    <a:pt x="48249" y="17990"/>
                  </a:lnTo>
                  <a:lnTo>
                    <a:pt x="48291" y="18512"/>
                  </a:lnTo>
                  <a:lnTo>
                    <a:pt x="48328" y="19035"/>
                  </a:lnTo>
                  <a:lnTo>
                    <a:pt x="48360" y="19557"/>
                  </a:lnTo>
                  <a:lnTo>
                    <a:pt x="48387" y="20064"/>
                  </a:lnTo>
                  <a:lnTo>
                    <a:pt x="48413" y="20586"/>
                  </a:lnTo>
                  <a:lnTo>
                    <a:pt x="48429" y="21124"/>
                  </a:lnTo>
                  <a:lnTo>
                    <a:pt x="48445" y="21646"/>
                  </a:lnTo>
                  <a:lnTo>
                    <a:pt x="48456" y="22169"/>
                  </a:lnTo>
                  <a:lnTo>
                    <a:pt x="48461" y="22691"/>
                  </a:lnTo>
                  <a:lnTo>
                    <a:pt x="48466" y="23213"/>
                  </a:lnTo>
                  <a:lnTo>
                    <a:pt x="48461" y="23736"/>
                  </a:lnTo>
                  <a:lnTo>
                    <a:pt x="48456" y="24258"/>
                  </a:lnTo>
                  <a:lnTo>
                    <a:pt x="48445" y="24780"/>
                  </a:lnTo>
                  <a:lnTo>
                    <a:pt x="48434" y="25303"/>
                  </a:lnTo>
                  <a:lnTo>
                    <a:pt x="48413" y="25825"/>
                  </a:lnTo>
                  <a:lnTo>
                    <a:pt x="48392" y="26347"/>
                  </a:lnTo>
                  <a:lnTo>
                    <a:pt x="48360" y="26854"/>
                  </a:lnTo>
                  <a:lnTo>
                    <a:pt x="48334" y="27377"/>
                  </a:lnTo>
                  <a:lnTo>
                    <a:pt x="48296" y="27884"/>
                  </a:lnTo>
                  <a:lnTo>
                    <a:pt x="48254" y="28391"/>
                  </a:lnTo>
                  <a:lnTo>
                    <a:pt x="48212" y="28913"/>
                  </a:lnTo>
                  <a:lnTo>
                    <a:pt x="48164" y="29405"/>
                  </a:lnTo>
                  <a:lnTo>
                    <a:pt x="48111" y="29912"/>
                  </a:lnTo>
                  <a:lnTo>
                    <a:pt x="48052" y="30419"/>
                  </a:lnTo>
                  <a:lnTo>
                    <a:pt x="47994" y="30910"/>
                  </a:lnTo>
                  <a:lnTo>
                    <a:pt x="47930" y="31402"/>
                  </a:lnTo>
                  <a:lnTo>
                    <a:pt x="47861" y="31893"/>
                  </a:lnTo>
                  <a:lnTo>
                    <a:pt x="47787" y="32370"/>
                  </a:lnTo>
                  <a:lnTo>
                    <a:pt x="47713" y="32861"/>
                  </a:lnTo>
                  <a:lnTo>
                    <a:pt x="47628" y="33338"/>
                  </a:lnTo>
                  <a:lnTo>
                    <a:pt x="47543" y="33798"/>
                  </a:lnTo>
                  <a:lnTo>
                    <a:pt x="47458" y="34259"/>
                  </a:lnTo>
                  <a:lnTo>
                    <a:pt x="47368" y="34705"/>
                  </a:lnTo>
                  <a:lnTo>
                    <a:pt x="47278" y="35135"/>
                  </a:lnTo>
                  <a:lnTo>
                    <a:pt x="47182" y="35565"/>
                  </a:lnTo>
                  <a:lnTo>
                    <a:pt x="47082" y="35995"/>
                  </a:lnTo>
                  <a:lnTo>
                    <a:pt x="46981" y="36410"/>
                  </a:lnTo>
                  <a:lnTo>
                    <a:pt x="46875" y="36825"/>
                  </a:lnTo>
                  <a:lnTo>
                    <a:pt x="46769" y="37240"/>
                  </a:lnTo>
                  <a:lnTo>
                    <a:pt x="46657" y="37639"/>
                  </a:lnTo>
                  <a:lnTo>
                    <a:pt x="46546" y="38023"/>
                  </a:lnTo>
                  <a:lnTo>
                    <a:pt x="46429" y="38407"/>
                  </a:lnTo>
                  <a:lnTo>
                    <a:pt x="46313" y="38791"/>
                  </a:lnTo>
                  <a:lnTo>
                    <a:pt x="46191" y="39160"/>
                  </a:lnTo>
                  <a:lnTo>
                    <a:pt x="46069" y="39529"/>
                  </a:lnTo>
                  <a:lnTo>
                    <a:pt x="45941" y="39882"/>
                  </a:lnTo>
                  <a:lnTo>
                    <a:pt x="45814" y="40236"/>
                  </a:lnTo>
                  <a:lnTo>
                    <a:pt x="45681" y="40574"/>
                  </a:lnTo>
                  <a:lnTo>
                    <a:pt x="45549" y="40896"/>
                  </a:lnTo>
                  <a:lnTo>
                    <a:pt x="45411" y="41219"/>
                  </a:lnTo>
                  <a:lnTo>
                    <a:pt x="45273" y="41541"/>
                  </a:lnTo>
                  <a:lnTo>
                    <a:pt x="45135" y="41849"/>
                  </a:lnTo>
                  <a:lnTo>
                    <a:pt x="44992" y="42156"/>
                  </a:lnTo>
                  <a:lnTo>
                    <a:pt x="44849" y="42448"/>
                  </a:lnTo>
                  <a:lnTo>
                    <a:pt x="44700" y="42724"/>
                  </a:lnTo>
                  <a:lnTo>
                    <a:pt x="44552" y="43001"/>
                  </a:lnTo>
                  <a:lnTo>
                    <a:pt x="44398" y="43262"/>
                  </a:lnTo>
                  <a:lnTo>
                    <a:pt x="44244" y="43523"/>
                  </a:lnTo>
                  <a:lnTo>
                    <a:pt x="44090" y="43769"/>
                  </a:lnTo>
                  <a:lnTo>
                    <a:pt x="43931" y="44015"/>
                  </a:lnTo>
                  <a:lnTo>
                    <a:pt x="43772" y="44245"/>
                  </a:lnTo>
                  <a:lnTo>
                    <a:pt x="43613" y="44460"/>
                  </a:lnTo>
                  <a:lnTo>
                    <a:pt x="43448" y="44675"/>
                  </a:lnTo>
                  <a:lnTo>
                    <a:pt x="43125" y="45029"/>
                  </a:lnTo>
                  <a:lnTo>
                    <a:pt x="42796" y="45351"/>
                  </a:lnTo>
                  <a:lnTo>
                    <a:pt x="42467" y="45659"/>
                  </a:lnTo>
                  <a:lnTo>
                    <a:pt x="42138" y="45951"/>
                  </a:lnTo>
                  <a:lnTo>
                    <a:pt x="41799" y="46212"/>
                  </a:lnTo>
                  <a:lnTo>
                    <a:pt x="41464" y="46458"/>
                  </a:lnTo>
                  <a:lnTo>
                    <a:pt x="41125" y="46673"/>
                  </a:lnTo>
                  <a:lnTo>
                    <a:pt x="40786" y="46872"/>
                  </a:lnTo>
                  <a:lnTo>
                    <a:pt x="38086" y="48701"/>
                  </a:lnTo>
                  <a:lnTo>
                    <a:pt x="32877" y="52280"/>
                  </a:lnTo>
                  <a:lnTo>
                    <a:pt x="23239" y="58886"/>
                  </a:lnTo>
                  <a:lnTo>
                    <a:pt x="22671" y="59255"/>
                  </a:lnTo>
                  <a:lnTo>
                    <a:pt x="22114" y="59624"/>
                  </a:lnTo>
                  <a:lnTo>
                    <a:pt x="21558" y="60008"/>
                  </a:lnTo>
                  <a:lnTo>
                    <a:pt x="21011" y="60407"/>
                  </a:lnTo>
                  <a:lnTo>
                    <a:pt x="19940" y="61206"/>
                  </a:lnTo>
                  <a:lnTo>
                    <a:pt x="18884" y="62020"/>
                  </a:lnTo>
                  <a:lnTo>
                    <a:pt x="17855" y="62804"/>
                  </a:lnTo>
                  <a:lnTo>
                    <a:pt x="16847" y="63556"/>
                  </a:lnTo>
                  <a:lnTo>
                    <a:pt x="16349" y="63910"/>
                  </a:lnTo>
                  <a:lnTo>
                    <a:pt x="15855" y="64248"/>
                  </a:lnTo>
                  <a:lnTo>
                    <a:pt x="15367" y="64570"/>
                  </a:lnTo>
                  <a:lnTo>
                    <a:pt x="14885" y="64862"/>
                  </a:lnTo>
                  <a:lnTo>
                    <a:pt x="14423" y="65139"/>
                  </a:lnTo>
                  <a:lnTo>
                    <a:pt x="13962" y="65385"/>
                  </a:lnTo>
                  <a:lnTo>
                    <a:pt x="13500" y="65615"/>
                  </a:lnTo>
                  <a:lnTo>
                    <a:pt x="13039" y="65815"/>
                  </a:lnTo>
                  <a:lnTo>
                    <a:pt x="12572" y="65999"/>
                  </a:lnTo>
                  <a:lnTo>
                    <a:pt x="12111" y="66153"/>
                  </a:lnTo>
                  <a:lnTo>
                    <a:pt x="11644" y="66291"/>
                  </a:lnTo>
                  <a:lnTo>
                    <a:pt x="11177" y="66414"/>
                  </a:lnTo>
                  <a:lnTo>
                    <a:pt x="10763" y="66491"/>
                  </a:lnTo>
                  <a:lnTo>
                    <a:pt x="10344" y="66552"/>
                  </a:lnTo>
                  <a:lnTo>
                    <a:pt x="9931" y="66568"/>
                  </a:lnTo>
                  <a:lnTo>
                    <a:pt x="9511" y="66568"/>
                  </a:lnTo>
                  <a:lnTo>
                    <a:pt x="9098" y="66521"/>
                  </a:lnTo>
                  <a:lnTo>
                    <a:pt x="8684" y="66429"/>
                  </a:lnTo>
                  <a:lnTo>
                    <a:pt x="8270" y="66322"/>
                  </a:lnTo>
                  <a:lnTo>
                    <a:pt x="7857" y="66168"/>
                  </a:lnTo>
                  <a:lnTo>
                    <a:pt x="7528" y="66030"/>
                  </a:lnTo>
                  <a:lnTo>
                    <a:pt x="7199" y="65846"/>
                  </a:lnTo>
                  <a:lnTo>
                    <a:pt x="6870" y="65646"/>
                  </a:lnTo>
                  <a:lnTo>
                    <a:pt x="6552" y="65415"/>
                  </a:lnTo>
                  <a:lnTo>
                    <a:pt x="6228" y="65154"/>
                  </a:lnTo>
                  <a:lnTo>
                    <a:pt x="5915" y="64878"/>
                  </a:lnTo>
                  <a:lnTo>
                    <a:pt x="5597" y="64555"/>
                  </a:lnTo>
                  <a:lnTo>
                    <a:pt x="5289" y="64217"/>
                  </a:lnTo>
                  <a:lnTo>
                    <a:pt x="4982" y="63833"/>
                  </a:lnTo>
                  <a:lnTo>
                    <a:pt x="4685" y="63434"/>
                  </a:lnTo>
                  <a:lnTo>
                    <a:pt x="4388" y="63003"/>
                  </a:lnTo>
                  <a:lnTo>
                    <a:pt x="4091" y="62558"/>
                  </a:lnTo>
                  <a:lnTo>
                    <a:pt x="3804" y="62066"/>
                  </a:lnTo>
                  <a:lnTo>
                    <a:pt x="3523" y="61559"/>
                  </a:lnTo>
                  <a:lnTo>
                    <a:pt x="3242" y="61022"/>
                  </a:lnTo>
                  <a:lnTo>
                    <a:pt x="2971" y="60468"/>
                  </a:lnTo>
                  <a:lnTo>
                    <a:pt x="2807" y="60084"/>
                  </a:lnTo>
                  <a:lnTo>
                    <a:pt x="2642" y="59685"/>
                  </a:lnTo>
                  <a:lnTo>
                    <a:pt x="2489" y="59286"/>
                  </a:lnTo>
                  <a:lnTo>
                    <a:pt x="2335" y="58871"/>
                  </a:lnTo>
                  <a:lnTo>
                    <a:pt x="2186" y="58441"/>
                  </a:lnTo>
                  <a:lnTo>
                    <a:pt x="2038" y="57995"/>
                  </a:lnTo>
                  <a:lnTo>
                    <a:pt x="1900" y="57550"/>
                  </a:lnTo>
                  <a:lnTo>
                    <a:pt x="1762" y="57089"/>
                  </a:lnTo>
                  <a:lnTo>
                    <a:pt x="1629" y="56612"/>
                  </a:lnTo>
                  <a:lnTo>
                    <a:pt x="1502" y="56121"/>
                  </a:lnTo>
                  <a:lnTo>
                    <a:pt x="1380" y="55629"/>
                  </a:lnTo>
                  <a:lnTo>
                    <a:pt x="1263" y="55122"/>
                  </a:lnTo>
                  <a:lnTo>
                    <a:pt x="1147" y="54615"/>
                  </a:lnTo>
                  <a:lnTo>
                    <a:pt x="1041" y="54078"/>
                  </a:lnTo>
                  <a:lnTo>
                    <a:pt x="934" y="53555"/>
                  </a:lnTo>
                  <a:lnTo>
                    <a:pt x="839" y="53002"/>
                  </a:lnTo>
                  <a:lnTo>
                    <a:pt x="717" y="52295"/>
                  </a:lnTo>
                  <a:lnTo>
                    <a:pt x="616" y="51681"/>
                  </a:lnTo>
                  <a:lnTo>
                    <a:pt x="531" y="51143"/>
                  </a:lnTo>
                  <a:lnTo>
                    <a:pt x="468" y="50698"/>
                  </a:lnTo>
                  <a:lnTo>
                    <a:pt x="383" y="50083"/>
                  </a:lnTo>
                  <a:lnTo>
                    <a:pt x="362" y="49883"/>
                  </a:lnTo>
                  <a:lnTo>
                    <a:pt x="378" y="50099"/>
                  </a:lnTo>
                  <a:lnTo>
                    <a:pt x="393" y="50314"/>
                  </a:lnTo>
                  <a:lnTo>
                    <a:pt x="420" y="50513"/>
                  </a:lnTo>
                  <a:lnTo>
                    <a:pt x="441" y="50713"/>
                  </a:lnTo>
                  <a:lnTo>
                    <a:pt x="510" y="51328"/>
                  </a:lnTo>
                  <a:lnTo>
                    <a:pt x="590" y="51942"/>
                  </a:lnTo>
                  <a:lnTo>
                    <a:pt x="675" y="52541"/>
                  </a:lnTo>
                  <a:lnTo>
                    <a:pt x="770" y="53125"/>
                  </a:lnTo>
                  <a:lnTo>
                    <a:pt x="866" y="53678"/>
                  </a:lnTo>
                  <a:lnTo>
                    <a:pt x="961" y="54231"/>
                  </a:lnTo>
                  <a:lnTo>
                    <a:pt x="1067" y="54769"/>
                  </a:lnTo>
                  <a:lnTo>
                    <a:pt x="1178" y="55291"/>
                  </a:lnTo>
                  <a:lnTo>
                    <a:pt x="1295" y="55814"/>
                  </a:lnTo>
                  <a:lnTo>
                    <a:pt x="1412" y="56321"/>
                  </a:lnTo>
                  <a:lnTo>
                    <a:pt x="1539" y="56827"/>
                  </a:lnTo>
                  <a:lnTo>
                    <a:pt x="1666" y="57304"/>
                  </a:lnTo>
                  <a:lnTo>
                    <a:pt x="1804" y="57780"/>
                  </a:lnTo>
                  <a:lnTo>
                    <a:pt x="1942" y="58256"/>
                  </a:lnTo>
                  <a:lnTo>
                    <a:pt x="2086" y="58702"/>
                  </a:lnTo>
                  <a:lnTo>
                    <a:pt x="2234" y="59147"/>
                  </a:lnTo>
                  <a:lnTo>
                    <a:pt x="2388" y="59577"/>
                  </a:lnTo>
                  <a:lnTo>
                    <a:pt x="2547" y="59992"/>
                  </a:lnTo>
                  <a:lnTo>
                    <a:pt x="2706" y="60407"/>
                  </a:lnTo>
                  <a:lnTo>
                    <a:pt x="2876" y="60791"/>
                  </a:lnTo>
                  <a:lnTo>
                    <a:pt x="3146" y="61375"/>
                  </a:lnTo>
                  <a:lnTo>
                    <a:pt x="3427" y="61943"/>
                  </a:lnTo>
                  <a:lnTo>
                    <a:pt x="3714" y="62481"/>
                  </a:lnTo>
                  <a:lnTo>
                    <a:pt x="4006" y="62973"/>
                  </a:lnTo>
                  <a:lnTo>
                    <a:pt x="4303" y="63449"/>
                  </a:lnTo>
                  <a:lnTo>
                    <a:pt x="4600" y="63910"/>
                  </a:lnTo>
                  <a:lnTo>
                    <a:pt x="4907" y="64325"/>
                  </a:lnTo>
                  <a:lnTo>
                    <a:pt x="5215" y="64724"/>
                  </a:lnTo>
                  <a:lnTo>
                    <a:pt x="5533" y="65077"/>
                  </a:lnTo>
                  <a:lnTo>
                    <a:pt x="5852" y="65415"/>
                  </a:lnTo>
                  <a:lnTo>
                    <a:pt x="6170" y="65723"/>
                  </a:lnTo>
                  <a:lnTo>
                    <a:pt x="6493" y="65999"/>
                  </a:lnTo>
                  <a:lnTo>
                    <a:pt x="6822" y="66245"/>
                  </a:lnTo>
                  <a:lnTo>
                    <a:pt x="7156" y="66460"/>
                  </a:lnTo>
                  <a:lnTo>
                    <a:pt x="7491" y="66644"/>
                  </a:lnTo>
                  <a:lnTo>
                    <a:pt x="7825" y="66798"/>
                  </a:lnTo>
                  <a:lnTo>
                    <a:pt x="8244" y="66967"/>
                  </a:lnTo>
                  <a:lnTo>
                    <a:pt x="8668" y="67105"/>
                  </a:lnTo>
                  <a:lnTo>
                    <a:pt x="9087" y="67197"/>
                  </a:lnTo>
                  <a:lnTo>
                    <a:pt x="9511" y="67259"/>
                  </a:lnTo>
                  <a:lnTo>
                    <a:pt x="9931" y="67274"/>
                  </a:lnTo>
                  <a:lnTo>
                    <a:pt x="10355" y="67259"/>
                  </a:lnTo>
                  <a:lnTo>
                    <a:pt x="10779" y="67213"/>
                  </a:lnTo>
                  <a:lnTo>
                    <a:pt x="11198" y="67136"/>
                  </a:lnTo>
                  <a:lnTo>
                    <a:pt x="11670" y="67028"/>
                  </a:lnTo>
                  <a:lnTo>
                    <a:pt x="12137" y="66906"/>
                  </a:lnTo>
                  <a:lnTo>
                    <a:pt x="12609" y="66752"/>
                  </a:lnTo>
                  <a:lnTo>
                    <a:pt x="13076" y="66583"/>
                  </a:lnTo>
                  <a:lnTo>
                    <a:pt x="13543" y="66383"/>
                  </a:lnTo>
                  <a:lnTo>
                    <a:pt x="14010" y="66168"/>
                  </a:lnTo>
                  <a:lnTo>
                    <a:pt x="14471" y="65922"/>
                  </a:lnTo>
                  <a:lnTo>
                    <a:pt x="14938" y="65661"/>
                  </a:lnTo>
                  <a:lnTo>
                    <a:pt x="15426" y="65369"/>
                  </a:lnTo>
                  <a:lnTo>
                    <a:pt x="15919" y="65062"/>
                  </a:lnTo>
                  <a:lnTo>
                    <a:pt x="16412" y="64739"/>
                  </a:lnTo>
                  <a:lnTo>
                    <a:pt x="16916" y="64401"/>
                  </a:lnTo>
                  <a:lnTo>
                    <a:pt x="17420" y="64033"/>
                  </a:lnTo>
                  <a:lnTo>
                    <a:pt x="17935" y="63664"/>
                  </a:lnTo>
                  <a:lnTo>
                    <a:pt x="18969" y="62896"/>
                  </a:lnTo>
                  <a:lnTo>
                    <a:pt x="20025" y="62097"/>
                  </a:lnTo>
                  <a:lnTo>
                    <a:pt x="21101" y="61298"/>
                  </a:lnTo>
                  <a:lnTo>
                    <a:pt x="21648" y="60914"/>
                  </a:lnTo>
                  <a:lnTo>
                    <a:pt x="22205" y="60530"/>
                  </a:lnTo>
                  <a:lnTo>
                    <a:pt x="22762" y="60161"/>
                  </a:lnTo>
                  <a:lnTo>
                    <a:pt x="23329" y="59808"/>
                  </a:lnTo>
                  <a:lnTo>
                    <a:pt x="32978" y="53202"/>
                  </a:lnTo>
                  <a:lnTo>
                    <a:pt x="38186" y="49684"/>
                  </a:lnTo>
                  <a:lnTo>
                    <a:pt x="40881" y="47856"/>
                  </a:lnTo>
                  <a:lnTo>
                    <a:pt x="41231" y="47671"/>
                  </a:lnTo>
                  <a:lnTo>
                    <a:pt x="41581" y="47441"/>
                  </a:lnTo>
                  <a:lnTo>
                    <a:pt x="41926" y="47210"/>
                  </a:lnTo>
                  <a:lnTo>
                    <a:pt x="42271" y="46949"/>
                  </a:lnTo>
                  <a:lnTo>
                    <a:pt x="42610" y="46657"/>
                  </a:lnTo>
                  <a:lnTo>
                    <a:pt x="42950" y="46350"/>
                  </a:lnTo>
                  <a:lnTo>
                    <a:pt x="43284" y="46012"/>
                  </a:lnTo>
                  <a:lnTo>
                    <a:pt x="43618" y="45659"/>
                  </a:lnTo>
                  <a:lnTo>
                    <a:pt x="43788" y="45444"/>
                  </a:lnTo>
                  <a:lnTo>
                    <a:pt x="43957" y="45213"/>
                  </a:lnTo>
                  <a:lnTo>
                    <a:pt x="44122" y="44967"/>
                  </a:lnTo>
                  <a:lnTo>
                    <a:pt x="44286" y="44722"/>
                  </a:lnTo>
                  <a:lnTo>
                    <a:pt x="44451" y="44460"/>
                  </a:lnTo>
                  <a:lnTo>
                    <a:pt x="44610" y="44199"/>
                  </a:lnTo>
                  <a:lnTo>
                    <a:pt x="44769" y="43923"/>
                  </a:lnTo>
                  <a:lnTo>
                    <a:pt x="44923" y="43631"/>
                  </a:lnTo>
                  <a:lnTo>
                    <a:pt x="45077" y="43339"/>
                  </a:lnTo>
                  <a:lnTo>
                    <a:pt x="45231" y="43032"/>
                  </a:lnTo>
                  <a:lnTo>
                    <a:pt x="45379" y="42724"/>
                  </a:lnTo>
                  <a:lnTo>
                    <a:pt x="45528" y="42402"/>
                  </a:lnTo>
                  <a:lnTo>
                    <a:pt x="45671" y="42064"/>
                  </a:lnTo>
                  <a:lnTo>
                    <a:pt x="45814" y="41726"/>
                  </a:lnTo>
                  <a:lnTo>
                    <a:pt x="45952" y="41388"/>
                  </a:lnTo>
                  <a:lnTo>
                    <a:pt x="46090" y="41034"/>
                  </a:lnTo>
                  <a:lnTo>
                    <a:pt x="46222" y="40666"/>
                  </a:lnTo>
                  <a:lnTo>
                    <a:pt x="46355" y="40297"/>
                  </a:lnTo>
                  <a:lnTo>
                    <a:pt x="46488" y="39913"/>
                  </a:lnTo>
                  <a:lnTo>
                    <a:pt x="46610" y="39529"/>
                  </a:lnTo>
                  <a:lnTo>
                    <a:pt x="46737" y="39129"/>
                  </a:lnTo>
                  <a:lnTo>
                    <a:pt x="46859" y="38730"/>
                  </a:lnTo>
                  <a:lnTo>
                    <a:pt x="46976" y="38315"/>
                  </a:lnTo>
                  <a:lnTo>
                    <a:pt x="47092" y="37900"/>
                  </a:lnTo>
                  <a:lnTo>
                    <a:pt x="47204" y="37470"/>
                  </a:lnTo>
                  <a:lnTo>
                    <a:pt x="47310" y="37040"/>
                  </a:lnTo>
                  <a:lnTo>
                    <a:pt x="47416" y="36610"/>
                  </a:lnTo>
                  <a:lnTo>
                    <a:pt x="47522" y="36164"/>
                  </a:lnTo>
                  <a:lnTo>
                    <a:pt x="47623" y="35703"/>
                  </a:lnTo>
                  <a:lnTo>
                    <a:pt x="47718" y="35243"/>
                  </a:lnTo>
                  <a:lnTo>
                    <a:pt x="47814" y="34782"/>
                  </a:lnTo>
                  <a:lnTo>
                    <a:pt x="47904" y="34305"/>
                  </a:lnTo>
                  <a:lnTo>
                    <a:pt x="47989" y="33814"/>
                  </a:lnTo>
                  <a:lnTo>
                    <a:pt x="48074" y="33307"/>
                  </a:lnTo>
                  <a:lnTo>
                    <a:pt x="48158" y="32800"/>
                  </a:lnTo>
                  <a:lnTo>
                    <a:pt x="48233" y="32293"/>
                  </a:lnTo>
                  <a:lnTo>
                    <a:pt x="48307" y="31786"/>
                  </a:lnTo>
                  <a:lnTo>
                    <a:pt x="48371" y="31264"/>
                  </a:lnTo>
                  <a:lnTo>
                    <a:pt x="48434" y="30741"/>
                  </a:lnTo>
                  <a:lnTo>
                    <a:pt x="48498" y="30219"/>
                  </a:lnTo>
                  <a:lnTo>
                    <a:pt x="48551" y="29697"/>
                  </a:lnTo>
                  <a:lnTo>
                    <a:pt x="48599" y="29159"/>
                  </a:lnTo>
                  <a:lnTo>
                    <a:pt x="48646" y="28621"/>
                  </a:lnTo>
                  <a:lnTo>
                    <a:pt x="48689" y="28083"/>
                  </a:lnTo>
                  <a:lnTo>
                    <a:pt x="48726" y="27546"/>
                  </a:lnTo>
                  <a:lnTo>
                    <a:pt x="48758" y="27008"/>
                  </a:lnTo>
                  <a:lnTo>
                    <a:pt x="48790" y="26470"/>
                  </a:lnTo>
                  <a:lnTo>
                    <a:pt x="48811" y="25917"/>
                  </a:lnTo>
                  <a:lnTo>
                    <a:pt x="48832" y="25364"/>
                  </a:lnTo>
                  <a:lnTo>
                    <a:pt x="48848" y="24827"/>
                  </a:lnTo>
                  <a:lnTo>
                    <a:pt x="48859" y="24273"/>
                  </a:lnTo>
                  <a:lnTo>
                    <a:pt x="48864" y="23720"/>
                  </a:lnTo>
                  <a:lnTo>
                    <a:pt x="48864" y="23167"/>
                  </a:lnTo>
                  <a:lnTo>
                    <a:pt x="48864" y="22630"/>
                  </a:lnTo>
                  <a:lnTo>
                    <a:pt x="48859" y="22077"/>
                  </a:lnTo>
                  <a:lnTo>
                    <a:pt x="48848" y="21524"/>
                  </a:lnTo>
                  <a:lnTo>
                    <a:pt x="48832" y="20970"/>
                  </a:lnTo>
                  <a:lnTo>
                    <a:pt x="48811" y="20417"/>
                  </a:lnTo>
                  <a:lnTo>
                    <a:pt x="48784" y="19880"/>
                  </a:lnTo>
                  <a:lnTo>
                    <a:pt x="48758" y="19327"/>
                  </a:lnTo>
                  <a:lnTo>
                    <a:pt x="48721" y="18774"/>
                  </a:lnTo>
                  <a:lnTo>
                    <a:pt x="48684" y="18236"/>
                  </a:lnTo>
                  <a:lnTo>
                    <a:pt x="48641" y="17683"/>
                  </a:lnTo>
                  <a:lnTo>
                    <a:pt x="48593" y="17145"/>
                  </a:lnTo>
                  <a:lnTo>
                    <a:pt x="48540" y="16607"/>
                  </a:lnTo>
                  <a:lnTo>
                    <a:pt x="48487" y="16070"/>
                  </a:lnTo>
                  <a:lnTo>
                    <a:pt x="48424" y="15547"/>
                  </a:lnTo>
                  <a:lnTo>
                    <a:pt x="48360" y="15025"/>
                  </a:lnTo>
                  <a:lnTo>
                    <a:pt x="48291" y="14503"/>
                  </a:lnTo>
                  <a:lnTo>
                    <a:pt x="48222" y="13996"/>
                  </a:lnTo>
                  <a:lnTo>
                    <a:pt x="48143" y="13489"/>
                  </a:lnTo>
                  <a:lnTo>
                    <a:pt x="48063" y="12982"/>
                  </a:lnTo>
                  <a:lnTo>
                    <a:pt x="47978" y="12490"/>
                  </a:lnTo>
                  <a:lnTo>
                    <a:pt x="47888" y="11999"/>
                  </a:lnTo>
                  <a:lnTo>
                    <a:pt x="47798" y="11522"/>
                  </a:lnTo>
                  <a:lnTo>
                    <a:pt x="47702" y="11046"/>
                  </a:lnTo>
                  <a:lnTo>
                    <a:pt x="47602" y="10585"/>
                  </a:lnTo>
                  <a:lnTo>
                    <a:pt x="47501" y="10124"/>
                  </a:lnTo>
                  <a:lnTo>
                    <a:pt x="47395" y="9663"/>
                  </a:lnTo>
                  <a:lnTo>
                    <a:pt x="47283" y="9218"/>
                  </a:lnTo>
                  <a:lnTo>
                    <a:pt x="47167" y="8772"/>
                  </a:lnTo>
                  <a:lnTo>
                    <a:pt x="47050" y="8342"/>
                  </a:lnTo>
                  <a:lnTo>
                    <a:pt x="46933" y="7927"/>
                  </a:lnTo>
                  <a:lnTo>
                    <a:pt x="46806" y="7497"/>
                  </a:lnTo>
                  <a:lnTo>
                    <a:pt x="46679" y="7098"/>
                  </a:lnTo>
                  <a:lnTo>
                    <a:pt x="46546" y="6698"/>
                  </a:lnTo>
                  <a:lnTo>
                    <a:pt x="46413" y="6299"/>
                  </a:lnTo>
                  <a:lnTo>
                    <a:pt x="46275" y="5930"/>
                  </a:lnTo>
                  <a:lnTo>
                    <a:pt x="46138" y="5546"/>
                  </a:lnTo>
                  <a:lnTo>
                    <a:pt x="45994" y="5177"/>
                  </a:lnTo>
                  <a:lnTo>
                    <a:pt x="45846" y="4824"/>
                  </a:lnTo>
                  <a:lnTo>
                    <a:pt x="45697" y="4486"/>
                  </a:lnTo>
                  <a:lnTo>
                    <a:pt x="45543" y="4148"/>
                  </a:lnTo>
                  <a:lnTo>
                    <a:pt x="45390" y="3825"/>
                  </a:lnTo>
                  <a:lnTo>
                    <a:pt x="45231" y="3503"/>
                  </a:lnTo>
                  <a:lnTo>
                    <a:pt x="45071" y="3196"/>
                  </a:lnTo>
                  <a:lnTo>
                    <a:pt x="44907" y="2934"/>
                  </a:lnTo>
                  <a:lnTo>
                    <a:pt x="44743" y="2689"/>
                  </a:lnTo>
                  <a:lnTo>
                    <a:pt x="44573" y="2458"/>
                  </a:lnTo>
                  <a:lnTo>
                    <a:pt x="44408" y="2228"/>
                  </a:lnTo>
                  <a:lnTo>
                    <a:pt x="44239" y="2013"/>
                  </a:lnTo>
                  <a:lnTo>
                    <a:pt x="44064" y="1798"/>
                  </a:lnTo>
                  <a:lnTo>
                    <a:pt x="43894" y="1613"/>
                  </a:lnTo>
                  <a:lnTo>
                    <a:pt x="43719" y="1429"/>
                  </a:lnTo>
                  <a:lnTo>
                    <a:pt x="43544" y="1260"/>
                  </a:lnTo>
                  <a:lnTo>
                    <a:pt x="43369" y="1091"/>
                  </a:lnTo>
                  <a:lnTo>
                    <a:pt x="43194" y="937"/>
                  </a:lnTo>
                  <a:lnTo>
                    <a:pt x="43019" y="799"/>
                  </a:lnTo>
                  <a:lnTo>
                    <a:pt x="42838" y="676"/>
                  </a:lnTo>
                  <a:lnTo>
                    <a:pt x="42658" y="553"/>
                  </a:lnTo>
                  <a:lnTo>
                    <a:pt x="42478" y="446"/>
                  </a:lnTo>
                  <a:lnTo>
                    <a:pt x="42297" y="353"/>
                  </a:lnTo>
                  <a:lnTo>
                    <a:pt x="42117" y="277"/>
                  </a:lnTo>
                  <a:lnTo>
                    <a:pt x="41931" y="200"/>
                  </a:lnTo>
                  <a:lnTo>
                    <a:pt x="41751" y="138"/>
                  </a:lnTo>
                  <a:lnTo>
                    <a:pt x="41565" y="92"/>
                  </a:lnTo>
                  <a:lnTo>
                    <a:pt x="41385" y="46"/>
                  </a:lnTo>
                  <a:lnTo>
                    <a:pt x="41199" y="15"/>
                  </a:lnTo>
                  <a:lnTo>
                    <a:pt x="410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38900" y="-2074775"/>
              <a:ext cx="245600" cy="349525"/>
            </a:xfrm>
            <a:custGeom>
              <a:avLst/>
              <a:gdLst/>
              <a:ahLst/>
              <a:cxnLst/>
              <a:rect l="l" t="t" r="r" b="b"/>
              <a:pathLst>
                <a:path w="9824" h="13981" extrusionOk="0">
                  <a:moveTo>
                    <a:pt x="9808" y="1"/>
                  </a:moveTo>
                  <a:lnTo>
                    <a:pt x="9787" y="16"/>
                  </a:lnTo>
                  <a:lnTo>
                    <a:pt x="9750" y="47"/>
                  </a:lnTo>
                  <a:lnTo>
                    <a:pt x="9707" y="124"/>
                  </a:lnTo>
                  <a:lnTo>
                    <a:pt x="9585" y="308"/>
                  </a:lnTo>
                  <a:lnTo>
                    <a:pt x="9431" y="600"/>
                  </a:lnTo>
                  <a:lnTo>
                    <a:pt x="9002" y="1399"/>
                  </a:lnTo>
                  <a:lnTo>
                    <a:pt x="8434" y="2459"/>
                  </a:lnTo>
                  <a:lnTo>
                    <a:pt x="8105" y="3058"/>
                  </a:lnTo>
                  <a:lnTo>
                    <a:pt x="7750" y="3703"/>
                  </a:lnTo>
                  <a:lnTo>
                    <a:pt x="7363" y="4379"/>
                  </a:lnTo>
                  <a:lnTo>
                    <a:pt x="6949" y="5086"/>
                  </a:lnTo>
                  <a:lnTo>
                    <a:pt x="6514" y="5808"/>
                  </a:lnTo>
                  <a:lnTo>
                    <a:pt x="6053" y="6530"/>
                  </a:lnTo>
                  <a:lnTo>
                    <a:pt x="5575" y="7252"/>
                  </a:lnTo>
                  <a:lnTo>
                    <a:pt x="5071" y="7974"/>
                  </a:lnTo>
                  <a:lnTo>
                    <a:pt x="4567" y="8665"/>
                  </a:lnTo>
                  <a:lnTo>
                    <a:pt x="4074" y="9311"/>
                  </a:lnTo>
                  <a:lnTo>
                    <a:pt x="3597" y="9910"/>
                  </a:lnTo>
                  <a:lnTo>
                    <a:pt x="3130" y="10478"/>
                  </a:lnTo>
                  <a:lnTo>
                    <a:pt x="2690" y="10985"/>
                  </a:lnTo>
                  <a:lnTo>
                    <a:pt x="2265" y="11461"/>
                  </a:lnTo>
                  <a:lnTo>
                    <a:pt x="1873" y="11891"/>
                  </a:lnTo>
                  <a:lnTo>
                    <a:pt x="1507" y="12276"/>
                  </a:lnTo>
                  <a:lnTo>
                    <a:pt x="876" y="12936"/>
                  </a:lnTo>
                  <a:lnTo>
                    <a:pt x="393" y="13428"/>
                  </a:lnTo>
                  <a:lnTo>
                    <a:pt x="223" y="13627"/>
                  </a:lnTo>
                  <a:lnTo>
                    <a:pt x="96" y="13781"/>
                  </a:lnTo>
                  <a:lnTo>
                    <a:pt x="53" y="13843"/>
                  </a:lnTo>
                  <a:lnTo>
                    <a:pt x="22" y="13904"/>
                  </a:lnTo>
                  <a:lnTo>
                    <a:pt x="6" y="13950"/>
                  </a:lnTo>
                  <a:lnTo>
                    <a:pt x="0" y="13965"/>
                  </a:lnTo>
                  <a:lnTo>
                    <a:pt x="0" y="13981"/>
                  </a:lnTo>
                  <a:lnTo>
                    <a:pt x="202" y="13950"/>
                  </a:lnTo>
                  <a:lnTo>
                    <a:pt x="404" y="13889"/>
                  </a:lnTo>
                  <a:lnTo>
                    <a:pt x="605" y="13796"/>
                  </a:lnTo>
                  <a:lnTo>
                    <a:pt x="807" y="13689"/>
                  </a:lnTo>
                  <a:lnTo>
                    <a:pt x="1003" y="13566"/>
                  </a:lnTo>
                  <a:lnTo>
                    <a:pt x="1199" y="13428"/>
                  </a:lnTo>
                  <a:lnTo>
                    <a:pt x="1395" y="13259"/>
                  </a:lnTo>
                  <a:lnTo>
                    <a:pt x="1586" y="13074"/>
                  </a:lnTo>
                  <a:lnTo>
                    <a:pt x="2058" y="12675"/>
                  </a:lnTo>
                  <a:lnTo>
                    <a:pt x="2525" y="12245"/>
                  </a:lnTo>
                  <a:lnTo>
                    <a:pt x="2992" y="11784"/>
                  </a:lnTo>
                  <a:lnTo>
                    <a:pt x="3454" y="11277"/>
                  </a:lnTo>
                  <a:lnTo>
                    <a:pt x="3904" y="10755"/>
                  </a:lnTo>
                  <a:lnTo>
                    <a:pt x="4361" y="10202"/>
                  </a:lnTo>
                  <a:lnTo>
                    <a:pt x="4806" y="9618"/>
                  </a:lnTo>
                  <a:lnTo>
                    <a:pt x="5246" y="9019"/>
                  </a:lnTo>
                  <a:lnTo>
                    <a:pt x="5687" y="8373"/>
                  </a:lnTo>
                  <a:lnTo>
                    <a:pt x="6116" y="7697"/>
                  </a:lnTo>
                  <a:lnTo>
                    <a:pt x="6546" y="7006"/>
                  </a:lnTo>
                  <a:lnTo>
                    <a:pt x="6965" y="6284"/>
                  </a:lnTo>
                  <a:lnTo>
                    <a:pt x="7384" y="5531"/>
                  </a:lnTo>
                  <a:lnTo>
                    <a:pt x="7792" y="4748"/>
                  </a:lnTo>
                  <a:lnTo>
                    <a:pt x="8201" y="3949"/>
                  </a:lnTo>
                  <a:lnTo>
                    <a:pt x="8599" y="3119"/>
                  </a:lnTo>
                  <a:lnTo>
                    <a:pt x="8768" y="2781"/>
                  </a:lnTo>
                  <a:lnTo>
                    <a:pt x="8933" y="2443"/>
                  </a:lnTo>
                  <a:lnTo>
                    <a:pt x="9092" y="2075"/>
                  </a:lnTo>
                  <a:lnTo>
                    <a:pt x="9251" y="1691"/>
                  </a:lnTo>
                  <a:lnTo>
                    <a:pt x="9400" y="1306"/>
                  </a:lnTo>
                  <a:lnTo>
                    <a:pt x="9548" y="892"/>
                  </a:lnTo>
                  <a:lnTo>
                    <a:pt x="9686" y="461"/>
                  </a:lnTo>
                  <a:lnTo>
                    <a:pt x="9824" y="16"/>
                  </a:lnTo>
                  <a:lnTo>
                    <a:pt x="9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-379200" y="-114850"/>
              <a:ext cx="15650" cy="46500"/>
            </a:xfrm>
            <a:custGeom>
              <a:avLst/>
              <a:gdLst/>
              <a:ahLst/>
              <a:cxnLst/>
              <a:rect l="l" t="t" r="r" b="b"/>
              <a:pathLst>
                <a:path w="626" h="1860" extrusionOk="0">
                  <a:moveTo>
                    <a:pt x="334" y="0"/>
                  </a:moveTo>
                  <a:lnTo>
                    <a:pt x="297" y="16"/>
                  </a:lnTo>
                  <a:lnTo>
                    <a:pt x="255" y="31"/>
                  </a:lnTo>
                  <a:lnTo>
                    <a:pt x="218" y="62"/>
                  </a:lnTo>
                  <a:lnTo>
                    <a:pt x="180" y="108"/>
                  </a:lnTo>
                  <a:lnTo>
                    <a:pt x="143" y="169"/>
                  </a:lnTo>
                  <a:lnTo>
                    <a:pt x="117" y="216"/>
                  </a:lnTo>
                  <a:lnTo>
                    <a:pt x="90" y="277"/>
                  </a:lnTo>
                  <a:lnTo>
                    <a:pt x="53" y="431"/>
                  </a:lnTo>
                  <a:lnTo>
                    <a:pt x="27" y="584"/>
                  </a:lnTo>
                  <a:lnTo>
                    <a:pt x="5" y="753"/>
                  </a:lnTo>
                  <a:lnTo>
                    <a:pt x="0" y="938"/>
                  </a:lnTo>
                  <a:lnTo>
                    <a:pt x="5" y="1107"/>
                  </a:lnTo>
                  <a:lnTo>
                    <a:pt x="27" y="1276"/>
                  </a:lnTo>
                  <a:lnTo>
                    <a:pt x="37" y="1368"/>
                  </a:lnTo>
                  <a:lnTo>
                    <a:pt x="58" y="1445"/>
                  </a:lnTo>
                  <a:lnTo>
                    <a:pt x="74" y="1521"/>
                  </a:lnTo>
                  <a:lnTo>
                    <a:pt x="96" y="1598"/>
                  </a:lnTo>
                  <a:lnTo>
                    <a:pt x="149" y="1706"/>
                  </a:lnTo>
                  <a:lnTo>
                    <a:pt x="202" y="1783"/>
                  </a:lnTo>
                  <a:lnTo>
                    <a:pt x="260" y="1844"/>
                  </a:lnTo>
                  <a:lnTo>
                    <a:pt x="318" y="1859"/>
                  </a:lnTo>
                  <a:lnTo>
                    <a:pt x="382" y="1844"/>
                  </a:lnTo>
                  <a:lnTo>
                    <a:pt x="440" y="1783"/>
                  </a:lnTo>
                  <a:lnTo>
                    <a:pt x="472" y="1752"/>
                  </a:lnTo>
                  <a:lnTo>
                    <a:pt x="499" y="1690"/>
                  </a:lnTo>
                  <a:lnTo>
                    <a:pt x="525" y="1629"/>
                  </a:lnTo>
                  <a:lnTo>
                    <a:pt x="546" y="1568"/>
                  </a:lnTo>
                  <a:lnTo>
                    <a:pt x="568" y="1491"/>
                  </a:lnTo>
                  <a:lnTo>
                    <a:pt x="584" y="1399"/>
                  </a:lnTo>
                  <a:lnTo>
                    <a:pt x="599" y="1322"/>
                  </a:lnTo>
                  <a:lnTo>
                    <a:pt x="610" y="1230"/>
                  </a:lnTo>
                  <a:lnTo>
                    <a:pt x="621" y="1137"/>
                  </a:lnTo>
                  <a:lnTo>
                    <a:pt x="626" y="1045"/>
                  </a:lnTo>
                  <a:lnTo>
                    <a:pt x="626" y="845"/>
                  </a:lnTo>
                  <a:lnTo>
                    <a:pt x="615" y="676"/>
                  </a:lnTo>
                  <a:lnTo>
                    <a:pt x="589" y="492"/>
                  </a:lnTo>
                  <a:lnTo>
                    <a:pt x="557" y="338"/>
                  </a:lnTo>
                  <a:lnTo>
                    <a:pt x="530" y="262"/>
                  </a:lnTo>
                  <a:lnTo>
                    <a:pt x="509" y="200"/>
                  </a:lnTo>
                  <a:lnTo>
                    <a:pt x="483" y="139"/>
                  </a:lnTo>
                  <a:lnTo>
                    <a:pt x="451" y="93"/>
                  </a:lnTo>
                  <a:lnTo>
                    <a:pt x="414" y="47"/>
                  </a:lnTo>
                  <a:lnTo>
                    <a:pt x="377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-379200" y="-114850"/>
              <a:ext cx="15650" cy="46500"/>
            </a:xfrm>
            <a:custGeom>
              <a:avLst/>
              <a:gdLst/>
              <a:ahLst/>
              <a:cxnLst/>
              <a:rect l="l" t="t" r="r" b="b"/>
              <a:pathLst>
                <a:path w="626" h="1860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52"/>
                  </a:lnTo>
                  <a:lnTo>
                    <a:pt x="440" y="1783"/>
                  </a:lnTo>
                  <a:lnTo>
                    <a:pt x="382" y="1844"/>
                  </a:lnTo>
                  <a:lnTo>
                    <a:pt x="318" y="1859"/>
                  </a:lnTo>
                  <a:lnTo>
                    <a:pt x="260" y="1844"/>
                  </a:lnTo>
                  <a:lnTo>
                    <a:pt x="202" y="1783"/>
                  </a:lnTo>
                  <a:lnTo>
                    <a:pt x="149" y="1706"/>
                  </a:lnTo>
                  <a:lnTo>
                    <a:pt x="96" y="1598"/>
                  </a:lnTo>
                  <a:lnTo>
                    <a:pt x="74" y="1521"/>
                  </a:lnTo>
                  <a:lnTo>
                    <a:pt x="58" y="1445"/>
                  </a:lnTo>
                  <a:lnTo>
                    <a:pt x="58" y="1445"/>
                  </a:lnTo>
                  <a:lnTo>
                    <a:pt x="37" y="1368"/>
                  </a:lnTo>
                  <a:lnTo>
                    <a:pt x="27" y="1276"/>
                  </a:lnTo>
                  <a:lnTo>
                    <a:pt x="5" y="1107"/>
                  </a:lnTo>
                  <a:lnTo>
                    <a:pt x="0" y="938"/>
                  </a:lnTo>
                  <a:lnTo>
                    <a:pt x="5" y="753"/>
                  </a:lnTo>
                  <a:lnTo>
                    <a:pt x="27" y="584"/>
                  </a:lnTo>
                  <a:lnTo>
                    <a:pt x="53" y="431"/>
                  </a:lnTo>
                  <a:lnTo>
                    <a:pt x="90" y="277"/>
                  </a:lnTo>
                  <a:lnTo>
                    <a:pt x="117" y="216"/>
                  </a:lnTo>
                  <a:lnTo>
                    <a:pt x="143" y="169"/>
                  </a:lnTo>
                  <a:lnTo>
                    <a:pt x="143" y="169"/>
                  </a:lnTo>
                  <a:lnTo>
                    <a:pt x="180" y="108"/>
                  </a:lnTo>
                  <a:lnTo>
                    <a:pt x="218" y="62"/>
                  </a:lnTo>
                  <a:lnTo>
                    <a:pt x="255" y="31"/>
                  </a:lnTo>
                  <a:lnTo>
                    <a:pt x="297" y="16"/>
                  </a:lnTo>
                  <a:lnTo>
                    <a:pt x="334" y="0"/>
                  </a:lnTo>
                  <a:lnTo>
                    <a:pt x="377" y="16"/>
                  </a:lnTo>
                  <a:lnTo>
                    <a:pt x="414" y="47"/>
                  </a:lnTo>
                  <a:lnTo>
                    <a:pt x="451" y="93"/>
                  </a:lnTo>
                  <a:lnTo>
                    <a:pt x="451" y="93"/>
                  </a:lnTo>
                  <a:lnTo>
                    <a:pt x="483" y="139"/>
                  </a:lnTo>
                  <a:lnTo>
                    <a:pt x="509" y="200"/>
                  </a:lnTo>
                  <a:lnTo>
                    <a:pt x="530" y="262"/>
                  </a:lnTo>
                  <a:lnTo>
                    <a:pt x="557" y="338"/>
                  </a:lnTo>
                  <a:lnTo>
                    <a:pt x="589" y="492"/>
                  </a:lnTo>
                  <a:lnTo>
                    <a:pt x="615" y="676"/>
                  </a:lnTo>
                  <a:lnTo>
                    <a:pt x="626" y="845"/>
                  </a:lnTo>
                  <a:lnTo>
                    <a:pt x="626" y="1045"/>
                  </a:lnTo>
                  <a:lnTo>
                    <a:pt x="621" y="1137"/>
                  </a:lnTo>
                  <a:lnTo>
                    <a:pt x="610" y="1230"/>
                  </a:lnTo>
                  <a:lnTo>
                    <a:pt x="599" y="1322"/>
                  </a:lnTo>
                  <a:lnTo>
                    <a:pt x="584" y="1399"/>
                  </a:lnTo>
                  <a:lnTo>
                    <a:pt x="584" y="1399"/>
                  </a:lnTo>
                  <a:lnTo>
                    <a:pt x="568" y="1491"/>
                  </a:lnTo>
                  <a:lnTo>
                    <a:pt x="546" y="1568"/>
                  </a:lnTo>
                  <a:lnTo>
                    <a:pt x="525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-478525" y="-53540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7" y="0"/>
                  </a:moveTo>
                  <a:lnTo>
                    <a:pt x="255" y="15"/>
                  </a:lnTo>
                  <a:lnTo>
                    <a:pt x="218" y="46"/>
                  </a:lnTo>
                  <a:lnTo>
                    <a:pt x="180" y="92"/>
                  </a:lnTo>
                  <a:lnTo>
                    <a:pt x="143" y="154"/>
                  </a:lnTo>
                  <a:lnTo>
                    <a:pt x="117" y="215"/>
                  </a:lnTo>
                  <a:lnTo>
                    <a:pt x="90" y="277"/>
                  </a:lnTo>
                  <a:lnTo>
                    <a:pt x="53" y="415"/>
                  </a:lnTo>
                  <a:lnTo>
                    <a:pt x="27" y="569"/>
                  </a:lnTo>
                  <a:lnTo>
                    <a:pt x="5" y="753"/>
                  </a:lnTo>
                  <a:lnTo>
                    <a:pt x="0" y="922"/>
                  </a:lnTo>
                  <a:lnTo>
                    <a:pt x="5" y="1106"/>
                  </a:lnTo>
                  <a:lnTo>
                    <a:pt x="27" y="1275"/>
                  </a:lnTo>
                  <a:lnTo>
                    <a:pt x="37" y="1352"/>
                  </a:lnTo>
                  <a:lnTo>
                    <a:pt x="58" y="1444"/>
                  </a:lnTo>
                  <a:lnTo>
                    <a:pt x="74" y="1521"/>
                  </a:lnTo>
                  <a:lnTo>
                    <a:pt x="96" y="1582"/>
                  </a:lnTo>
                  <a:lnTo>
                    <a:pt x="149" y="1690"/>
                  </a:lnTo>
                  <a:lnTo>
                    <a:pt x="202" y="1782"/>
                  </a:lnTo>
                  <a:lnTo>
                    <a:pt x="260" y="1828"/>
                  </a:lnTo>
                  <a:lnTo>
                    <a:pt x="318" y="1844"/>
                  </a:lnTo>
                  <a:lnTo>
                    <a:pt x="382" y="1828"/>
                  </a:lnTo>
                  <a:lnTo>
                    <a:pt x="440" y="1782"/>
                  </a:lnTo>
                  <a:lnTo>
                    <a:pt x="472" y="1736"/>
                  </a:lnTo>
                  <a:lnTo>
                    <a:pt x="499" y="1690"/>
                  </a:lnTo>
                  <a:lnTo>
                    <a:pt x="541" y="1567"/>
                  </a:lnTo>
                  <a:lnTo>
                    <a:pt x="573" y="1444"/>
                  </a:lnTo>
                  <a:lnTo>
                    <a:pt x="589" y="1352"/>
                  </a:lnTo>
                  <a:lnTo>
                    <a:pt x="600" y="1260"/>
                  </a:lnTo>
                  <a:lnTo>
                    <a:pt x="610" y="1168"/>
                  </a:lnTo>
                  <a:lnTo>
                    <a:pt x="615" y="1076"/>
                  </a:lnTo>
                  <a:lnTo>
                    <a:pt x="621" y="968"/>
                  </a:lnTo>
                  <a:lnTo>
                    <a:pt x="621" y="876"/>
                  </a:lnTo>
                  <a:lnTo>
                    <a:pt x="610" y="691"/>
                  </a:lnTo>
                  <a:lnTo>
                    <a:pt x="589" y="507"/>
                  </a:lnTo>
                  <a:lnTo>
                    <a:pt x="573" y="430"/>
                  </a:lnTo>
                  <a:lnTo>
                    <a:pt x="552" y="353"/>
                  </a:lnTo>
                  <a:lnTo>
                    <a:pt x="531" y="277"/>
                  </a:lnTo>
                  <a:lnTo>
                    <a:pt x="509" y="200"/>
                  </a:lnTo>
                  <a:lnTo>
                    <a:pt x="483" y="138"/>
                  </a:lnTo>
                  <a:lnTo>
                    <a:pt x="456" y="77"/>
                  </a:lnTo>
                  <a:lnTo>
                    <a:pt x="414" y="46"/>
                  </a:lnTo>
                  <a:lnTo>
                    <a:pt x="377" y="1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-478525" y="-53540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36"/>
                  </a:lnTo>
                  <a:lnTo>
                    <a:pt x="440" y="1782"/>
                  </a:lnTo>
                  <a:lnTo>
                    <a:pt x="382" y="1828"/>
                  </a:lnTo>
                  <a:lnTo>
                    <a:pt x="318" y="1844"/>
                  </a:lnTo>
                  <a:lnTo>
                    <a:pt x="260" y="1828"/>
                  </a:lnTo>
                  <a:lnTo>
                    <a:pt x="202" y="1782"/>
                  </a:lnTo>
                  <a:lnTo>
                    <a:pt x="149" y="1690"/>
                  </a:lnTo>
                  <a:lnTo>
                    <a:pt x="96" y="1582"/>
                  </a:lnTo>
                  <a:lnTo>
                    <a:pt x="74" y="1521"/>
                  </a:lnTo>
                  <a:lnTo>
                    <a:pt x="58" y="1444"/>
                  </a:lnTo>
                  <a:lnTo>
                    <a:pt x="58" y="1444"/>
                  </a:lnTo>
                  <a:lnTo>
                    <a:pt x="37" y="1352"/>
                  </a:lnTo>
                  <a:lnTo>
                    <a:pt x="27" y="1275"/>
                  </a:lnTo>
                  <a:lnTo>
                    <a:pt x="5" y="1106"/>
                  </a:lnTo>
                  <a:lnTo>
                    <a:pt x="0" y="922"/>
                  </a:lnTo>
                  <a:lnTo>
                    <a:pt x="5" y="753"/>
                  </a:lnTo>
                  <a:lnTo>
                    <a:pt x="27" y="569"/>
                  </a:lnTo>
                  <a:lnTo>
                    <a:pt x="53" y="415"/>
                  </a:lnTo>
                  <a:lnTo>
                    <a:pt x="90" y="277"/>
                  </a:lnTo>
                  <a:lnTo>
                    <a:pt x="117" y="215"/>
                  </a:lnTo>
                  <a:lnTo>
                    <a:pt x="143" y="154"/>
                  </a:lnTo>
                  <a:lnTo>
                    <a:pt x="143" y="154"/>
                  </a:lnTo>
                  <a:lnTo>
                    <a:pt x="180" y="92"/>
                  </a:lnTo>
                  <a:lnTo>
                    <a:pt x="218" y="46"/>
                  </a:lnTo>
                  <a:lnTo>
                    <a:pt x="255" y="15"/>
                  </a:lnTo>
                  <a:lnTo>
                    <a:pt x="297" y="0"/>
                  </a:lnTo>
                  <a:lnTo>
                    <a:pt x="334" y="0"/>
                  </a:lnTo>
                  <a:lnTo>
                    <a:pt x="377" y="15"/>
                  </a:lnTo>
                  <a:lnTo>
                    <a:pt x="414" y="46"/>
                  </a:lnTo>
                  <a:lnTo>
                    <a:pt x="456" y="77"/>
                  </a:lnTo>
                  <a:lnTo>
                    <a:pt x="456" y="77"/>
                  </a:lnTo>
                  <a:lnTo>
                    <a:pt x="483" y="138"/>
                  </a:lnTo>
                  <a:lnTo>
                    <a:pt x="509" y="200"/>
                  </a:lnTo>
                  <a:lnTo>
                    <a:pt x="531" y="277"/>
                  </a:lnTo>
                  <a:lnTo>
                    <a:pt x="552" y="353"/>
                  </a:lnTo>
                  <a:lnTo>
                    <a:pt x="573" y="430"/>
                  </a:lnTo>
                  <a:lnTo>
                    <a:pt x="589" y="507"/>
                  </a:lnTo>
                  <a:lnTo>
                    <a:pt x="610" y="691"/>
                  </a:lnTo>
                  <a:lnTo>
                    <a:pt x="621" y="876"/>
                  </a:lnTo>
                  <a:lnTo>
                    <a:pt x="621" y="968"/>
                  </a:lnTo>
                  <a:lnTo>
                    <a:pt x="615" y="1076"/>
                  </a:lnTo>
                  <a:lnTo>
                    <a:pt x="610" y="1168"/>
                  </a:lnTo>
                  <a:lnTo>
                    <a:pt x="600" y="1260"/>
                  </a:lnTo>
                  <a:lnTo>
                    <a:pt x="589" y="1352"/>
                  </a:lnTo>
                  <a:lnTo>
                    <a:pt x="573" y="1444"/>
                  </a:lnTo>
                  <a:lnTo>
                    <a:pt x="573" y="1444"/>
                  </a:lnTo>
                  <a:lnTo>
                    <a:pt x="541" y="1567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123225" y="-1711825"/>
              <a:ext cx="15425" cy="44575"/>
            </a:xfrm>
            <a:custGeom>
              <a:avLst/>
              <a:gdLst/>
              <a:ahLst/>
              <a:cxnLst/>
              <a:rect l="l" t="t" r="r" b="b"/>
              <a:pathLst>
                <a:path w="617" h="1783" extrusionOk="0">
                  <a:moveTo>
                    <a:pt x="287" y="1"/>
                  </a:moveTo>
                  <a:lnTo>
                    <a:pt x="256" y="16"/>
                  </a:lnTo>
                  <a:lnTo>
                    <a:pt x="224" y="47"/>
                  </a:lnTo>
                  <a:lnTo>
                    <a:pt x="192" y="77"/>
                  </a:lnTo>
                  <a:lnTo>
                    <a:pt x="139" y="170"/>
                  </a:lnTo>
                  <a:lnTo>
                    <a:pt x="91" y="292"/>
                  </a:lnTo>
                  <a:lnTo>
                    <a:pt x="54" y="431"/>
                  </a:lnTo>
                  <a:lnTo>
                    <a:pt x="22" y="584"/>
                  </a:lnTo>
                  <a:lnTo>
                    <a:pt x="12" y="677"/>
                  </a:lnTo>
                  <a:lnTo>
                    <a:pt x="6" y="769"/>
                  </a:lnTo>
                  <a:lnTo>
                    <a:pt x="1" y="861"/>
                  </a:lnTo>
                  <a:lnTo>
                    <a:pt x="1" y="968"/>
                  </a:lnTo>
                  <a:lnTo>
                    <a:pt x="6" y="1061"/>
                  </a:lnTo>
                  <a:lnTo>
                    <a:pt x="12" y="1137"/>
                  </a:lnTo>
                  <a:lnTo>
                    <a:pt x="27" y="1230"/>
                  </a:lnTo>
                  <a:lnTo>
                    <a:pt x="38" y="1306"/>
                  </a:lnTo>
                  <a:lnTo>
                    <a:pt x="59" y="1399"/>
                  </a:lnTo>
                  <a:lnTo>
                    <a:pt x="81" y="1475"/>
                  </a:lnTo>
                  <a:lnTo>
                    <a:pt x="102" y="1537"/>
                  </a:lnTo>
                  <a:lnTo>
                    <a:pt x="123" y="1598"/>
                  </a:lnTo>
                  <a:lnTo>
                    <a:pt x="181" y="1690"/>
                  </a:lnTo>
                  <a:lnTo>
                    <a:pt x="240" y="1752"/>
                  </a:lnTo>
                  <a:lnTo>
                    <a:pt x="298" y="1783"/>
                  </a:lnTo>
                  <a:lnTo>
                    <a:pt x="362" y="1783"/>
                  </a:lnTo>
                  <a:lnTo>
                    <a:pt x="393" y="1767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4" y="1660"/>
                  </a:lnTo>
                  <a:lnTo>
                    <a:pt x="510" y="1614"/>
                  </a:lnTo>
                  <a:lnTo>
                    <a:pt x="547" y="1506"/>
                  </a:lnTo>
                  <a:lnTo>
                    <a:pt x="574" y="1368"/>
                  </a:lnTo>
                  <a:lnTo>
                    <a:pt x="590" y="1276"/>
                  </a:lnTo>
                  <a:lnTo>
                    <a:pt x="600" y="1183"/>
                  </a:lnTo>
                  <a:lnTo>
                    <a:pt x="611" y="1091"/>
                  </a:lnTo>
                  <a:lnTo>
                    <a:pt x="616" y="999"/>
                  </a:lnTo>
                  <a:lnTo>
                    <a:pt x="616" y="815"/>
                  </a:lnTo>
                  <a:lnTo>
                    <a:pt x="600" y="630"/>
                  </a:lnTo>
                  <a:lnTo>
                    <a:pt x="579" y="461"/>
                  </a:lnTo>
                  <a:lnTo>
                    <a:pt x="542" y="308"/>
                  </a:lnTo>
                  <a:lnTo>
                    <a:pt x="521" y="231"/>
                  </a:lnTo>
                  <a:lnTo>
                    <a:pt x="494" y="170"/>
                  </a:lnTo>
                  <a:lnTo>
                    <a:pt x="468" y="108"/>
                  </a:lnTo>
                  <a:lnTo>
                    <a:pt x="441" y="62"/>
                  </a:lnTo>
                  <a:lnTo>
                    <a:pt x="383" y="16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123225" y="-1711825"/>
              <a:ext cx="15425" cy="44575"/>
            </a:xfrm>
            <a:custGeom>
              <a:avLst/>
              <a:gdLst/>
              <a:ahLst/>
              <a:cxnLst/>
              <a:rect l="l" t="t" r="r" b="b"/>
              <a:pathLst>
                <a:path w="617" h="1783" fill="none" extrusionOk="0">
                  <a:moveTo>
                    <a:pt x="484" y="1660"/>
                  </a:moveTo>
                  <a:lnTo>
                    <a:pt x="484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67"/>
                  </a:lnTo>
                  <a:lnTo>
                    <a:pt x="362" y="1783"/>
                  </a:lnTo>
                  <a:lnTo>
                    <a:pt x="298" y="1783"/>
                  </a:lnTo>
                  <a:lnTo>
                    <a:pt x="240" y="1752"/>
                  </a:lnTo>
                  <a:lnTo>
                    <a:pt x="181" y="1690"/>
                  </a:lnTo>
                  <a:lnTo>
                    <a:pt x="123" y="1598"/>
                  </a:lnTo>
                  <a:lnTo>
                    <a:pt x="102" y="1537"/>
                  </a:lnTo>
                  <a:lnTo>
                    <a:pt x="81" y="1475"/>
                  </a:lnTo>
                  <a:lnTo>
                    <a:pt x="59" y="1399"/>
                  </a:lnTo>
                  <a:lnTo>
                    <a:pt x="38" y="1306"/>
                  </a:lnTo>
                  <a:lnTo>
                    <a:pt x="38" y="1306"/>
                  </a:lnTo>
                  <a:lnTo>
                    <a:pt x="27" y="1230"/>
                  </a:lnTo>
                  <a:lnTo>
                    <a:pt x="12" y="1137"/>
                  </a:lnTo>
                  <a:lnTo>
                    <a:pt x="6" y="1061"/>
                  </a:lnTo>
                  <a:lnTo>
                    <a:pt x="1" y="968"/>
                  </a:lnTo>
                  <a:lnTo>
                    <a:pt x="1" y="968"/>
                  </a:lnTo>
                  <a:lnTo>
                    <a:pt x="1" y="861"/>
                  </a:lnTo>
                  <a:lnTo>
                    <a:pt x="6" y="769"/>
                  </a:lnTo>
                  <a:lnTo>
                    <a:pt x="12" y="677"/>
                  </a:lnTo>
                  <a:lnTo>
                    <a:pt x="22" y="584"/>
                  </a:lnTo>
                  <a:lnTo>
                    <a:pt x="54" y="431"/>
                  </a:lnTo>
                  <a:lnTo>
                    <a:pt x="91" y="292"/>
                  </a:lnTo>
                  <a:lnTo>
                    <a:pt x="139" y="170"/>
                  </a:lnTo>
                  <a:lnTo>
                    <a:pt x="192" y="77"/>
                  </a:lnTo>
                  <a:lnTo>
                    <a:pt x="224" y="47"/>
                  </a:lnTo>
                  <a:lnTo>
                    <a:pt x="256" y="16"/>
                  </a:lnTo>
                  <a:lnTo>
                    <a:pt x="287" y="1"/>
                  </a:lnTo>
                  <a:lnTo>
                    <a:pt x="319" y="1"/>
                  </a:lnTo>
                  <a:lnTo>
                    <a:pt x="319" y="1"/>
                  </a:lnTo>
                  <a:lnTo>
                    <a:pt x="383" y="16"/>
                  </a:lnTo>
                  <a:lnTo>
                    <a:pt x="441" y="62"/>
                  </a:lnTo>
                  <a:lnTo>
                    <a:pt x="441" y="62"/>
                  </a:lnTo>
                  <a:lnTo>
                    <a:pt x="468" y="108"/>
                  </a:lnTo>
                  <a:lnTo>
                    <a:pt x="494" y="170"/>
                  </a:lnTo>
                  <a:lnTo>
                    <a:pt x="521" y="231"/>
                  </a:lnTo>
                  <a:lnTo>
                    <a:pt x="542" y="308"/>
                  </a:lnTo>
                  <a:lnTo>
                    <a:pt x="579" y="461"/>
                  </a:lnTo>
                  <a:lnTo>
                    <a:pt x="600" y="630"/>
                  </a:lnTo>
                  <a:lnTo>
                    <a:pt x="616" y="815"/>
                  </a:lnTo>
                  <a:lnTo>
                    <a:pt x="616" y="999"/>
                  </a:lnTo>
                  <a:lnTo>
                    <a:pt x="611" y="1091"/>
                  </a:lnTo>
                  <a:lnTo>
                    <a:pt x="600" y="1183"/>
                  </a:lnTo>
                  <a:lnTo>
                    <a:pt x="590" y="1276"/>
                  </a:lnTo>
                  <a:lnTo>
                    <a:pt x="574" y="1368"/>
                  </a:lnTo>
                  <a:lnTo>
                    <a:pt x="574" y="1368"/>
                  </a:lnTo>
                  <a:lnTo>
                    <a:pt x="547" y="1506"/>
                  </a:lnTo>
                  <a:lnTo>
                    <a:pt x="510" y="16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247225" y="-1908075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extrusionOk="0">
                  <a:moveTo>
                    <a:pt x="297" y="0"/>
                  </a:moveTo>
                  <a:lnTo>
                    <a:pt x="260" y="15"/>
                  </a:lnTo>
                  <a:lnTo>
                    <a:pt x="223" y="46"/>
                  </a:lnTo>
                  <a:lnTo>
                    <a:pt x="186" y="92"/>
                  </a:lnTo>
                  <a:lnTo>
                    <a:pt x="149" y="154"/>
                  </a:lnTo>
                  <a:lnTo>
                    <a:pt x="122" y="200"/>
                  </a:lnTo>
                  <a:lnTo>
                    <a:pt x="101" y="261"/>
                  </a:lnTo>
                  <a:lnTo>
                    <a:pt x="59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907"/>
                  </a:lnTo>
                  <a:lnTo>
                    <a:pt x="6" y="1076"/>
                  </a:lnTo>
                  <a:lnTo>
                    <a:pt x="22" y="1260"/>
                  </a:lnTo>
                  <a:lnTo>
                    <a:pt x="38" y="1337"/>
                  </a:lnTo>
                  <a:lnTo>
                    <a:pt x="53" y="1429"/>
                  </a:lnTo>
                  <a:lnTo>
                    <a:pt x="69" y="1506"/>
                  </a:lnTo>
                  <a:lnTo>
                    <a:pt x="91" y="1567"/>
                  </a:lnTo>
                  <a:lnTo>
                    <a:pt x="138" y="1690"/>
                  </a:lnTo>
                  <a:lnTo>
                    <a:pt x="197" y="1767"/>
                  </a:lnTo>
                  <a:lnTo>
                    <a:pt x="255" y="1828"/>
                  </a:lnTo>
                  <a:lnTo>
                    <a:pt x="313" y="1844"/>
                  </a:lnTo>
                  <a:lnTo>
                    <a:pt x="377" y="1844"/>
                  </a:lnTo>
                  <a:lnTo>
                    <a:pt x="435" y="1782"/>
                  </a:lnTo>
                  <a:lnTo>
                    <a:pt x="467" y="1751"/>
                  </a:lnTo>
                  <a:lnTo>
                    <a:pt x="494" y="1705"/>
                  </a:lnTo>
                  <a:lnTo>
                    <a:pt x="515" y="1644"/>
                  </a:lnTo>
                  <a:lnTo>
                    <a:pt x="552" y="1521"/>
                  </a:lnTo>
                  <a:lnTo>
                    <a:pt x="584" y="1383"/>
                  </a:lnTo>
                  <a:lnTo>
                    <a:pt x="600" y="1306"/>
                  </a:lnTo>
                  <a:lnTo>
                    <a:pt x="610" y="1214"/>
                  </a:lnTo>
                  <a:lnTo>
                    <a:pt x="616" y="1122"/>
                  </a:lnTo>
                  <a:lnTo>
                    <a:pt x="621" y="1014"/>
                  </a:lnTo>
                  <a:lnTo>
                    <a:pt x="621" y="830"/>
                  </a:lnTo>
                  <a:lnTo>
                    <a:pt x="610" y="645"/>
                  </a:lnTo>
                  <a:lnTo>
                    <a:pt x="584" y="476"/>
                  </a:lnTo>
                  <a:lnTo>
                    <a:pt x="552" y="323"/>
                  </a:lnTo>
                  <a:lnTo>
                    <a:pt x="526" y="246"/>
                  </a:lnTo>
                  <a:lnTo>
                    <a:pt x="504" y="184"/>
                  </a:lnTo>
                  <a:lnTo>
                    <a:pt x="478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72" y="1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247225" y="-1908075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fill="none" extrusionOk="0">
                  <a:moveTo>
                    <a:pt x="494" y="1705"/>
                  </a:moveTo>
                  <a:lnTo>
                    <a:pt x="494" y="1705"/>
                  </a:lnTo>
                  <a:lnTo>
                    <a:pt x="467" y="1751"/>
                  </a:lnTo>
                  <a:lnTo>
                    <a:pt x="435" y="1782"/>
                  </a:lnTo>
                  <a:lnTo>
                    <a:pt x="377" y="1844"/>
                  </a:lnTo>
                  <a:lnTo>
                    <a:pt x="313" y="1844"/>
                  </a:lnTo>
                  <a:lnTo>
                    <a:pt x="255" y="1828"/>
                  </a:lnTo>
                  <a:lnTo>
                    <a:pt x="197" y="1767"/>
                  </a:lnTo>
                  <a:lnTo>
                    <a:pt x="138" y="1690"/>
                  </a:lnTo>
                  <a:lnTo>
                    <a:pt x="91" y="1567"/>
                  </a:lnTo>
                  <a:lnTo>
                    <a:pt x="69" y="1506"/>
                  </a:lnTo>
                  <a:lnTo>
                    <a:pt x="53" y="1429"/>
                  </a:lnTo>
                  <a:lnTo>
                    <a:pt x="53" y="1429"/>
                  </a:lnTo>
                  <a:lnTo>
                    <a:pt x="38" y="1337"/>
                  </a:lnTo>
                  <a:lnTo>
                    <a:pt x="22" y="1260"/>
                  </a:lnTo>
                  <a:lnTo>
                    <a:pt x="6" y="1076"/>
                  </a:lnTo>
                  <a:lnTo>
                    <a:pt x="0" y="907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9" y="400"/>
                  </a:lnTo>
                  <a:lnTo>
                    <a:pt x="101" y="261"/>
                  </a:lnTo>
                  <a:lnTo>
                    <a:pt x="122" y="200"/>
                  </a:lnTo>
                  <a:lnTo>
                    <a:pt x="149" y="154"/>
                  </a:lnTo>
                  <a:lnTo>
                    <a:pt x="149" y="154"/>
                  </a:lnTo>
                  <a:lnTo>
                    <a:pt x="186" y="92"/>
                  </a:lnTo>
                  <a:lnTo>
                    <a:pt x="223" y="46"/>
                  </a:lnTo>
                  <a:lnTo>
                    <a:pt x="260" y="15"/>
                  </a:lnTo>
                  <a:lnTo>
                    <a:pt x="297" y="0"/>
                  </a:lnTo>
                  <a:lnTo>
                    <a:pt x="335" y="0"/>
                  </a:lnTo>
                  <a:lnTo>
                    <a:pt x="372" y="15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23"/>
                  </a:lnTo>
                  <a:lnTo>
                    <a:pt x="504" y="184"/>
                  </a:lnTo>
                  <a:lnTo>
                    <a:pt x="526" y="246"/>
                  </a:lnTo>
                  <a:lnTo>
                    <a:pt x="552" y="323"/>
                  </a:lnTo>
                  <a:lnTo>
                    <a:pt x="584" y="476"/>
                  </a:lnTo>
                  <a:lnTo>
                    <a:pt x="610" y="645"/>
                  </a:lnTo>
                  <a:lnTo>
                    <a:pt x="621" y="830"/>
                  </a:lnTo>
                  <a:lnTo>
                    <a:pt x="621" y="1014"/>
                  </a:lnTo>
                  <a:lnTo>
                    <a:pt x="616" y="1122"/>
                  </a:lnTo>
                  <a:lnTo>
                    <a:pt x="610" y="1214"/>
                  </a:lnTo>
                  <a:lnTo>
                    <a:pt x="600" y="1306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52" y="1521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-494975" y="-1680725"/>
              <a:ext cx="729625" cy="1817475"/>
            </a:xfrm>
            <a:custGeom>
              <a:avLst/>
              <a:gdLst/>
              <a:ahLst/>
              <a:cxnLst/>
              <a:rect l="l" t="t" r="r" b="b"/>
              <a:pathLst>
                <a:path w="29185" h="72699" extrusionOk="0">
                  <a:moveTo>
                    <a:pt x="28771" y="1"/>
                  </a:moveTo>
                  <a:lnTo>
                    <a:pt x="28755" y="16"/>
                  </a:lnTo>
                  <a:lnTo>
                    <a:pt x="28739" y="32"/>
                  </a:lnTo>
                  <a:lnTo>
                    <a:pt x="28707" y="93"/>
                  </a:lnTo>
                  <a:lnTo>
                    <a:pt x="28686" y="185"/>
                  </a:lnTo>
                  <a:lnTo>
                    <a:pt x="28659" y="324"/>
                  </a:lnTo>
                  <a:lnTo>
                    <a:pt x="28638" y="508"/>
                  </a:lnTo>
                  <a:lnTo>
                    <a:pt x="28617" y="708"/>
                  </a:lnTo>
                  <a:lnTo>
                    <a:pt x="28596" y="969"/>
                  </a:lnTo>
                  <a:lnTo>
                    <a:pt x="28575" y="1245"/>
                  </a:lnTo>
                  <a:lnTo>
                    <a:pt x="28537" y="1921"/>
                  </a:lnTo>
                  <a:lnTo>
                    <a:pt x="28495" y="2720"/>
                  </a:lnTo>
                  <a:lnTo>
                    <a:pt x="28394" y="4702"/>
                  </a:lnTo>
                  <a:lnTo>
                    <a:pt x="28331" y="5885"/>
                  </a:lnTo>
                  <a:lnTo>
                    <a:pt x="28251" y="7160"/>
                  </a:lnTo>
                  <a:lnTo>
                    <a:pt x="28156" y="8543"/>
                  </a:lnTo>
                  <a:lnTo>
                    <a:pt x="28102" y="9280"/>
                  </a:lnTo>
                  <a:lnTo>
                    <a:pt x="28039" y="10033"/>
                  </a:lnTo>
                  <a:lnTo>
                    <a:pt x="27975" y="10801"/>
                  </a:lnTo>
                  <a:lnTo>
                    <a:pt x="27906" y="11615"/>
                  </a:lnTo>
                  <a:lnTo>
                    <a:pt x="27827" y="12430"/>
                  </a:lnTo>
                  <a:lnTo>
                    <a:pt x="27747" y="13274"/>
                  </a:lnTo>
                  <a:lnTo>
                    <a:pt x="27657" y="14135"/>
                  </a:lnTo>
                  <a:lnTo>
                    <a:pt x="27556" y="15026"/>
                  </a:lnTo>
                  <a:lnTo>
                    <a:pt x="27455" y="15932"/>
                  </a:lnTo>
                  <a:lnTo>
                    <a:pt x="27339" y="16854"/>
                  </a:lnTo>
                  <a:lnTo>
                    <a:pt x="27201" y="17929"/>
                  </a:lnTo>
                  <a:lnTo>
                    <a:pt x="27052" y="19005"/>
                  </a:lnTo>
                  <a:lnTo>
                    <a:pt x="26893" y="20065"/>
                  </a:lnTo>
                  <a:lnTo>
                    <a:pt x="26734" y="21125"/>
                  </a:lnTo>
                  <a:lnTo>
                    <a:pt x="26564" y="22170"/>
                  </a:lnTo>
                  <a:lnTo>
                    <a:pt x="26389" y="23199"/>
                  </a:lnTo>
                  <a:lnTo>
                    <a:pt x="26209" y="24228"/>
                  </a:lnTo>
                  <a:lnTo>
                    <a:pt x="26023" y="25242"/>
                  </a:lnTo>
                  <a:lnTo>
                    <a:pt x="25827" y="26256"/>
                  </a:lnTo>
                  <a:lnTo>
                    <a:pt x="25631" y="27255"/>
                  </a:lnTo>
                  <a:lnTo>
                    <a:pt x="25424" y="28238"/>
                  </a:lnTo>
                  <a:lnTo>
                    <a:pt x="25212" y="29206"/>
                  </a:lnTo>
                  <a:lnTo>
                    <a:pt x="24994" y="30174"/>
                  </a:lnTo>
                  <a:lnTo>
                    <a:pt x="24766" y="31126"/>
                  </a:lnTo>
                  <a:lnTo>
                    <a:pt x="24538" y="32079"/>
                  </a:lnTo>
                  <a:lnTo>
                    <a:pt x="24305" y="33000"/>
                  </a:lnTo>
                  <a:lnTo>
                    <a:pt x="24002" y="34122"/>
                  </a:lnTo>
                  <a:lnTo>
                    <a:pt x="23700" y="35228"/>
                  </a:lnTo>
                  <a:lnTo>
                    <a:pt x="23387" y="36319"/>
                  </a:lnTo>
                  <a:lnTo>
                    <a:pt x="23069" y="37379"/>
                  </a:lnTo>
                  <a:lnTo>
                    <a:pt x="22745" y="38439"/>
                  </a:lnTo>
                  <a:lnTo>
                    <a:pt x="22411" y="39468"/>
                  </a:lnTo>
                  <a:lnTo>
                    <a:pt x="22077" y="40482"/>
                  </a:lnTo>
                  <a:lnTo>
                    <a:pt x="21732" y="41481"/>
                  </a:lnTo>
                  <a:lnTo>
                    <a:pt x="21382" y="42464"/>
                  </a:lnTo>
                  <a:lnTo>
                    <a:pt x="21021" y="43417"/>
                  </a:lnTo>
                  <a:lnTo>
                    <a:pt x="20661" y="44369"/>
                  </a:lnTo>
                  <a:lnTo>
                    <a:pt x="20289" y="45291"/>
                  </a:lnTo>
                  <a:lnTo>
                    <a:pt x="19918" y="46182"/>
                  </a:lnTo>
                  <a:lnTo>
                    <a:pt x="19536" y="47073"/>
                  </a:lnTo>
                  <a:lnTo>
                    <a:pt x="19149" y="47933"/>
                  </a:lnTo>
                  <a:lnTo>
                    <a:pt x="18756" y="48778"/>
                  </a:lnTo>
                  <a:lnTo>
                    <a:pt x="18332" y="49638"/>
                  </a:lnTo>
                  <a:lnTo>
                    <a:pt x="17902" y="50468"/>
                  </a:lnTo>
                  <a:lnTo>
                    <a:pt x="17473" y="51282"/>
                  </a:lnTo>
                  <a:lnTo>
                    <a:pt x="17043" y="52081"/>
                  </a:lnTo>
                  <a:lnTo>
                    <a:pt x="16608" y="52834"/>
                  </a:lnTo>
                  <a:lnTo>
                    <a:pt x="16178" y="53587"/>
                  </a:lnTo>
                  <a:lnTo>
                    <a:pt x="15743" y="54293"/>
                  </a:lnTo>
                  <a:lnTo>
                    <a:pt x="15309" y="55000"/>
                  </a:lnTo>
                  <a:lnTo>
                    <a:pt x="14879" y="55676"/>
                  </a:lnTo>
                  <a:lnTo>
                    <a:pt x="14449" y="56321"/>
                  </a:lnTo>
                  <a:lnTo>
                    <a:pt x="14020" y="56951"/>
                  </a:lnTo>
                  <a:lnTo>
                    <a:pt x="13590" y="57566"/>
                  </a:lnTo>
                  <a:lnTo>
                    <a:pt x="13160" y="58165"/>
                  </a:lnTo>
                  <a:lnTo>
                    <a:pt x="12736" y="58733"/>
                  </a:lnTo>
                  <a:lnTo>
                    <a:pt x="12312" y="59286"/>
                  </a:lnTo>
                  <a:lnTo>
                    <a:pt x="11893" y="59824"/>
                  </a:lnTo>
                  <a:lnTo>
                    <a:pt x="11474" y="60346"/>
                  </a:lnTo>
                  <a:lnTo>
                    <a:pt x="11060" y="60853"/>
                  </a:lnTo>
                  <a:lnTo>
                    <a:pt x="10646" y="61345"/>
                  </a:lnTo>
                  <a:lnTo>
                    <a:pt x="10243" y="61806"/>
                  </a:lnTo>
                  <a:lnTo>
                    <a:pt x="9840" y="62267"/>
                  </a:lnTo>
                  <a:lnTo>
                    <a:pt x="9437" y="62697"/>
                  </a:lnTo>
                  <a:lnTo>
                    <a:pt x="8657" y="63542"/>
                  </a:lnTo>
                  <a:lnTo>
                    <a:pt x="7893" y="64325"/>
                  </a:lnTo>
                  <a:lnTo>
                    <a:pt x="7156" y="65047"/>
                  </a:lnTo>
                  <a:lnTo>
                    <a:pt x="6445" y="65739"/>
                  </a:lnTo>
                  <a:lnTo>
                    <a:pt x="5761" y="66384"/>
                  </a:lnTo>
                  <a:lnTo>
                    <a:pt x="4037" y="67966"/>
                  </a:lnTo>
                  <a:lnTo>
                    <a:pt x="4244" y="68335"/>
                  </a:lnTo>
                  <a:lnTo>
                    <a:pt x="4451" y="68688"/>
                  </a:lnTo>
                  <a:lnTo>
                    <a:pt x="4658" y="69026"/>
                  </a:lnTo>
                  <a:lnTo>
                    <a:pt x="4875" y="69349"/>
                  </a:lnTo>
                  <a:lnTo>
                    <a:pt x="5087" y="69672"/>
                  </a:lnTo>
                  <a:lnTo>
                    <a:pt x="5305" y="69964"/>
                  </a:lnTo>
                  <a:lnTo>
                    <a:pt x="5527" y="70255"/>
                  </a:lnTo>
                  <a:lnTo>
                    <a:pt x="5750" y="70532"/>
                  </a:lnTo>
                  <a:lnTo>
                    <a:pt x="6132" y="70286"/>
                  </a:lnTo>
                  <a:lnTo>
                    <a:pt x="6546" y="70025"/>
                  </a:lnTo>
                  <a:lnTo>
                    <a:pt x="6954" y="69749"/>
                  </a:lnTo>
                  <a:lnTo>
                    <a:pt x="7363" y="69457"/>
                  </a:lnTo>
                  <a:lnTo>
                    <a:pt x="7771" y="69165"/>
                  </a:lnTo>
                  <a:lnTo>
                    <a:pt x="8174" y="68857"/>
                  </a:lnTo>
                  <a:lnTo>
                    <a:pt x="8583" y="68535"/>
                  </a:lnTo>
                  <a:lnTo>
                    <a:pt x="8986" y="68197"/>
                  </a:lnTo>
                  <a:lnTo>
                    <a:pt x="9389" y="67859"/>
                  </a:lnTo>
                  <a:lnTo>
                    <a:pt x="9792" y="67506"/>
                  </a:lnTo>
                  <a:lnTo>
                    <a:pt x="10195" y="67137"/>
                  </a:lnTo>
                  <a:lnTo>
                    <a:pt x="10593" y="66753"/>
                  </a:lnTo>
                  <a:lnTo>
                    <a:pt x="10991" y="66369"/>
                  </a:lnTo>
                  <a:lnTo>
                    <a:pt x="11389" y="65969"/>
                  </a:lnTo>
                  <a:lnTo>
                    <a:pt x="11787" y="65554"/>
                  </a:lnTo>
                  <a:lnTo>
                    <a:pt x="12179" y="65140"/>
                  </a:lnTo>
                  <a:lnTo>
                    <a:pt x="12572" y="64709"/>
                  </a:lnTo>
                  <a:lnTo>
                    <a:pt x="13060" y="64156"/>
                  </a:lnTo>
                  <a:lnTo>
                    <a:pt x="13542" y="63588"/>
                  </a:lnTo>
                  <a:lnTo>
                    <a:pt x="14020" y="62989"/>
                  </a:lnTo>
                  <a:lnTo>
                    <a:pt x="14497" y="62374"/>
                  </a:lnTo>
                  <a:lnTo>
                    <a:pt x="14969" y="61729"/>
                  </a:lnTo>
                  <a:lnTo>
                    <a:pt x="15441" y="61068"/>
                  </a:lnTo>
                  <a:lnTo>
                    <a:pt x="15903" y="60393"/>
                  </a:lnTo>
                  <a:lnTo>
                    <a:pt x="16364" y="59686"/>
                  </a:lnTo>
                  <a:lnTo>
                    <a:pt x="16820" y="58979"/>
                  </a:lnTo>
                  <a:lnTo>
                    <a:pt x="17276" y="58226"/>
                  </a:lnTo>
                  <a:lnTo>
                    <a:pt x="17727" y="57474"/>
                  </a:lnTo>
                  <a:lnTo>
                    <a:pt x="18173" y="56690"/>
                  </a:lnTo>
                  <a:lnTo>
                    <a:pt x="18613" y="55876"/>
                  </a:lnTo>
                  <a:lnTo>
                    <a:pt x="19048" y="55062"/>
                  </a:lnTo>
                  <a:lnTo>
                    <a:pt x="19483" y="54217"/>
                  </a:lnTo>
                  <a:lnTo>
                    <a:pt x="19913" y="53356"/>
                  </a:lnTo>
                  <a:lnTo>
                    <a:pt x="20337" y="52450"/>
                  </a:lnTo>
                  <a:lnTo>
                    <a:pt x="20756" y="51513"/>
                  </a:lnTo>
                  <a:lnTo>
                    <a:pt x="21164" y="50545"/>
                  </a:lnTo>
                  <a:lnTo>
                    <a:pt x="21568" y="49562"/>
                  </a:lnTo>
                  <a:lnTo>
                    <a:pt x="21960" y="48563"/>
                  </a:lnTo>
                  <a:lnTo>
                    <a:pt x="22347" y="47534"/>
                  </a:lnTo>
                  <a:lnTo>
                    <a:pt x="22729" y="46474"/>
                  </a:lnTo>
                  <a:lnTo>
                    <a:pt x="23101" y="45398"/>
                  </a:lnTo>
                  <a:lnTo>
                    <a:pt x="23467" y="44292"/>
                  </a:lnTo>
                  <a:lnTo>
                    <a:pt x="23822" y="43171"/>
                  </a:lnTo>
                  <a:lnTo>
                    <a:pt x="24172" y="42034"/>
                  </a:lnTo>
                  <a:lnTo>
                    <a:pt x="24511" y="40866"/>
                  </a:lnTo>
                  <a:lnTo>
                    <a:pt x="24840" y="39683"/>
                  </a:lnTo>
                  <a:lnTo>
                    <a:pt x="25164" y="38470"/>
                  </a:lnTo>
                  <a:lnTo>
                    <a:pt x="25477" y="37241"/>
                  </a:lnTo>
                  <a:lnTo>
                    <a:pt x="25784" y="35996"/>
                  </a:lnTo>
                  <a:lnTo>
                    <a:pt x="26023" y="34967"/>
                  </a:lnTo>
                  <a:lnTo>
                    <a:pt x="26262" y="33907"/>
                  </a:lnTo>
                  <a:lnTo>
                    <a:pt x="26485" y="32847"/>
                  </a:lnTo>
                  <a:lnTo>
                    <a:pt x="26707" y="31771"/>
                  </a:lnTo>
                  <a:lnTo>
                    <a:pt x="26914" y="30696"/>
                  </a:lnTo>
                  <a:lnTo>
                    <a:pt x="27116" y="29590"/>
                  </a:lnTo>
                  <a:lnTo>
                    <a:pt x="27312" y="28484"/>
                  </a:lnTo>
                  <a:lnTo>
                    <a:pt x="27498" y="27362"/>
                  </a:lnTo>
                  <a:lnTo>
                    <a:pt x="27673" y="26225"/>
                  </a:lnTo>
                  <a:lnTo>
                    <a:pt x="27843" y="25073"/>
                  </a:lnTo>
                  <a:lnTo>
                    <a:pt x="28002" y="23921"/>
                  </a:lnTo>
                  <a:lnTo>
                    <a:pt x="28156" y="22753"/>
                  </a:lnTo>
                  <a:lnTo>
                    <a:pt x="28299" y="21586"/>
                  </a:lnTo>
                  <a:lnTo>
                    <a:pt x="28437" y="20403"/>
                  </a:lnTo>
                  <a:lnTo>
                    <a:pt x="28559" y="19205"/>
                  </a:lnTo>
                  <a:lnTo>
                    <a:pt x="28675" y="18006"/>
                  </a:lnTo>
                  <a:lnTo>
                    <a:pt x="28750" y="17192"/>
                  </a:lnTo>
                  <a:lnTo>
                    <a:pt x="28819" y="16378"/>
                  </a:lnTo>
                  <a:lnTo>
                    <a:pt x="28882" y="15564"/>
                  </a:lnTo>
                  <a:lnTo>
                    <a:pt x="28935" y="14749"/>
                  </a:lnTo>
                  <a:lnTo>
                    <a:pt x="28988" y="13935"/>
                  </a:lnTo>
                  <a:lnTo>
                    <a:pt x="29031" y="13105"/>
                  </a:lnTo>
                  <a:lnTo>
                    <a:pt x="29068" y="12276"/>
                  </a:lnTo>
                  <a:lnTo>
                    <a:pt x="29105" y="11462"/>
                  </a:lnTo>
                  <a:lnTo>
                    <a:pt x="29131" y="10632"/>
                  </a:lnTo>
                  <a:lnTo>
                    <a:pt x="29153" y="9802"/>
                  </a:lnTo>
                  <a:lnTo>
                    <a:pt x="29169" y="8973"/>
                  </a:lnTo>
                  <a:lnTo>
                    <a:pt x="29179" y="8128"/>
                  </a:lnTo>
                  <a:lnTo>
                    <a:pt x="29185" y="7298"/>
                  </a:lnTo>
                  <a:lnTo>
                    <a:pt x="29185" y="6469"/>
                  </a:lnTo>
                  <a:lnTo>
                    <a:pt x="29174" y="5639"/>
                  </a:lnTo>
                  <a:lnTo>
                    <a:pt x="29163" y="4794"/>
                  </a:lnTo>
                  <a:lnTo>
                    <a:pt x="29147" y="4226"/>
                  </a:lnTo>
                  <a:lnTo>
                    <a:pt x="29126" y="3688"/>
                  </a:lnTo>
                  <a:lnTo>
                    <a:pt x="29078" y="2720"/>
                  </a:lnTo>
                  <a:lnTo>
                    <a:pt x="29057" y="2290"/>
                  </a:lnTo>
                  <a:lnTo>
                    <a:pt x="29031" y="1906"/>
                  </a:lnTo>
                  <a:lnTo>
                    <a:pt x="29004" y="1537"/>
                  </a:lnTo>
                  <a:lnTo>
                    <a:pt x="28978" y="1215"/>
                  </a:lnTo>
                  <a:lnTo>
                    <a:pt x="28951" y="938"/>
                  </a:lnTo>
                  <a:lnTo>
                    <a:pt x="28925" y="692"/>
                  </a:lnTo>
                  <a:lnTo>
                    <a:pt x="28898" y="477"/>
                  </a:lnTo>
                  <a:lnTo>
                    <a:pt x="28866" y="308"/>
                  </a:lnTo>
                  <a:lnTo>
                    <a:pt x="28840" y="170"/>
                  </a:lnTo>
                  <a:lnTo>
                    <a:pt x="28819" y="78"/>
                  </a:lnTo>
                  <a:lnTo>
                    <a:pt x="28792" y="16"/>
                  </a:lnTo>
                  <a:lnTo>
                    <a:pt x="28771" y="1"/>
                  </a:lnTo>
                  <a:close/>
                  <a:moveTo>
                    <a:pt x="3623" y="68350"/>
                  </a:moveTo>
                  <a:lnTo>
                    <a:pt x="2806" y="69103"/>
                  </a:lnTo>
                  <a:lnTo>
                    <a:pt x="2080" y="69779"/>
                  </a:lnTo>
                  <a:lnTo>
                    <a:pt x="1454" y="70378"/>
                  </a:lnTo>
                  <a:lnTo>
                    <a:pt x="1178" y="70655"/>
                  </a:lnTo>
                  <a:lnTo>
                    <a:pt x="934" y="70916"/>
                  </a:lnTo>
                  <a:lnTo>
                    <a:pt x="711" y="71147"/>
                  </a:lnTo>
                  <a:lnTo>
                    <a:pt x="520" y="71377"/>
                  </a:lnTo>
                  <a:lnTo>
                    <a:pt x="356" y="71577"/>
                  </a:lnTo>
                  <a:lnTo>
                    <a:pt x="223" y="71776"/>
                  </a:lnTo>
                  <a:lnTo>
                    <a:pt x="122" y="71945"/>
                  </a:lnTo>
                  <a:lnTo>
                    <a:pt x="80" y="72038"/>
                  </a:lnTo>
                  <a:lnTo>
                    <a:pt x="48" y="72114"/>
                  </a:lnTo>
                  <a:lnTo>
                    <a:pt x="27" y="72176"/>
                  </a:lnTo>
                  <a:lnTo>
                    <a:pt x="11" y="72253"/>
                  </a:lnTo>
                  <a:lnTo>
                    <a:pt x="0" y="72314"/>
                  </a:lnTo>
                  <a:lnTo>
                    <a:pt x="0" y="72391"/>
                  </a:lnTo>
                  <a:lnTo>
                    <a:pt x="6" y="72422"/>
                  </a:lnTo>
                  <a:lnTo>
                    <a:pt x="16" y="72452"/>
                  </a:lnTo>
                  <a:lnTo>
                    <a:pt x="48" y="72514"/>
                  </a:lnTo>
                  <a:lnTo>
                    <a:pt x="96" y="72575"/>
                  </a:lnTo>
                  <a:lnTo>
                    <a:pt x="160" y="72621"/>
                  </a:lnTo>
                  <a:lnTo>
                    <a:pt x="239" y="72652"/>
                  </a:lnTo>
                  <a:lnTo>
                    <a:pt x="335" y="72683"/>
                  </a:lnTo>
                  <a:lnTo>
                    <a:pt x="446" y="72698"/>
                  </a:lnTo>
                  <a:lnTo>
                    <a:pt x="738" y="72698"/>
                  </a:lnTo>
                  <a:lnTo>
                    <a:pt x="918" y="72667"/>
                  </a:lnTo>
                  <a:lnTo>
                    <a:pt x="1120" y="72637"/>
                  </a:lnTo>
                  <a:lnTo>
                    <a:pt x="1337" y="72591"/>
                  </a:lnTo>
                  <a:lnTo>
                    <a:pt x="1576" y="72529"/>
                  </a:lnTo>
                  <a:lnTo>
                    <a:pt x="1830" y="72452"/>
                  </a:lnTo>
                  <a:lnTo>
                    <a:pt x="2387" y="72253"/>
                  </a:lnTo>
                  <a:lnTo>
                    <a:pt x="3019" y="71992"/>
                  </a:lnTo>
                  <a:lnTo>
                    <a:pt x="3708" y="71669"/>
                  </a:lnTo>
                  <a:lnTo>
                    <a:pt x="4461" y="71269"/>
                  </a:lnTo>
                  <a:lnTo>
                    <a:pt x="4859" y="71054"/>
                  </a:lnTo>
                  <a:lnTo>
                    <a:pt x="5273" y="70824"/>
                  </a:lnTo>
                  <a:lnTo>
                    <a:pt x="5055" y="70547"/>
                  </a:lnTo>
                  <a:lnTo>
                    <a:pt x="4843" y="70271"/>
                  </a:lnTo>
                  <a:lnTo>
                    <a:pt x="4636" y="69994"/>
                  </a:lnTo>
                  <a:lnTo>
                    <a:pt x="4429" y="69687"/>
                  </a:lnTo>
                  <a:lnTo>
                    <a:pt x="4223" y="69364"/>
                  </a:lnTo>
                  <a:lnTo>
                    <a:pt x="4021" y="69042"/>
                  </a:lnTo>
                  <a:lnTo>
                    <a:pt x="3819" y="68704"/>
                  </a:lnTo>
                  <a:lnTo>
                    <a:pt x="3623" y="68350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-394075" y="-1680725"/>
              <a:ext cx="628725" cy="1763325"/>
            </a:xfrm>
            <a:custGeom>
              <a:avLst/>
              <a:gdLst/>
              <a:ahLst/>
              <a:cxnLst/>
              <a:rect l="l" t="t" r="r" b="b"/>
              <a:pathLst>
                <a:path w="25149" h="70533" fill="none" extrusionOk="0">
                  <a:moveTo>
                    <a:pt x="1714" y="70532"/>
                  </a:moveTo>
                  <a:lnTo>
                    <a:pt x="1714" y="70532"/>
                  </a:lnTo>
                  <a:lnTo>
                    <a:pt x="2096" y="70286"/>
                  </a:lnTo>
                  <a:lnTo>
                    <a:pt x="2096" y="70286"/>
                  </a:lnTo>
                  <a:lnTo>
                    <a:pt x="2510" y="70025"/>
                  </a:lnTo>
                  <a:lnTo>
                    <a:pt x="2918" y="69749"/>
                  </a:lnTo>
                  <a:lnTo>
                    <a:pt x="3327" y="69457"/>
                  </a:lnTo>
                  <a:lnTo>
                    <a:pt x="3735" y="69165"/>
                  </a:lnTo>
                  <a:lnTo>
                    <a:pt x="4138" y="68857"/>
                  </a:lnTo>
                  <a:lnTo>
                    <a:pt x="4547" y="68535"/>
                  </a:lnTo>
                  <a:lnTo>
                    <a:pt x="4950" y="68197"/>
                  </a:lnTo>
                  <a:lnTo>
                    <a:pt x="5353" y="67859"/>
                  </a:lnTo>
                  <a:lnTo>
                    <a:pt x="5756" y="67506"/>
                  </a:lnTo>
                  <a:lnTo>
                    <a:pt x="6159" y="67137"/>
                  </a:lnTo>
                  <a:lnTo>
                    <a:pt x="6557" y="66753"/>
                  </a:lnTo>
                  <a:lnTo>
                    <a:pt x="6955" y="66369"/>
                  </a:lnTo>
                  <a:lnTo>
                    <a:pt x="7353" y="65969"/>
                  </a:lnTo>
                  <a:lnTo>
                    <a:pt x="7751" y="65554"/>
                  </a:lnTo>
                  <a:lnTo>
                    <a:pt x="8143" y="65140"/>
                  </a:lnTo>
                  <a:lnTo>
                    <a:pt x="8536" y="64709"/>
                  </a:lnTo>
                  <a:lnTo>
                    <a:pt x="8536" y="64709"/>
                  </a:lnTo>
                  <a:lnTo>
                    <a:pt x="9024" y="64156"/>
                  </a:lnTo>
                  <a:lnTo>
                    <a:pt x="9506" y="63588"/>
                  </a:lnTo>
                  <a:lnTo>
                    <a:pt x="9984" y="62989"/>
                  </a:lnTo>
                  <a:lnTo>
                    <a:pt x="10461" y="62374"/>
                  </a:lnTo>
                  <a:lnTo>
                    <a:pt x="10933" y="61729"/>
                  </a:lnTo>
                  <a:lnTo>
                    <a:pt x="11405" y="61068"/>
                  </a:lnTo>
                  <a:lnTo>
                    <a:pt x="11867" y="60393"/>
                  </a:lnTo>
                  <a:lnTo>
                    <a:pt x="12328" y="59686"/>
                  </a:lnTo>
                  <a:lnTo>
                    <a:pt x="12784" y="58979"/>
                  </a:lnTo>
                  <a:lnTo>
                    <a:pt x="13240" y="58226"/>
                  </a:lnTo>
                  <a:lnTo>
                    <a:pt x="13691" y="57474"/>
                  </a:lnTo>
                  <a:lnTo>
                    <a:pt x="14137" y="56690"/>
                  </a:lnTo>
                  <a:lnTo>
                    <a:pt x="14577" y="55876"/>
                  </a:lnTo>
                  <a:lnTo>
                    <a:pt x="15012" y="55062"/>
                  </a:lnTo>
                  <a:lnTo>
                    <a:pt x="15447" y="54217"/>
                  </a:lnTo>
                  <a:lnTo>
                    <a:pt x="15877" y="53356"/>
                  </a:lnTo>
                  <a:lnTo>
                    <a:pt x="15877" y="53356"/>
                  </a:lnTo>
                  <a:lnTo>
                    <a:pt x="16301" y="52450"/>
                  </a:lnTo>
                  <a:lnTo>
                    <a:pt x="16720" y="51513"/>
                  </a:lnTo>
                  <a:lnTo>
                    <a:pt x="17128" y="50545"/>
                  </a:lnTo>
                  <a:lnTo>
                    <a:pt x="17532" y="49562"/>
                  </a:lnTo>
                  <a:lnTo>
                    <a:pt x="17924" y="48563"/>
                  </a:lnTo>
                  <a:lnTo>
                    <a:pt x="18311" y="47534"/>
                  </a:lnTo>
                  <a:lnTo>
                    <a:pt x="18693" y="46474"/>
                  </a:lnTo>
                  <a:lnTo>
                    <a:pt x="19065" y="45398"/>
                  </a:lnTo>
                  <a:lnTo>
                    <a:pt x="19431" y="44292"/>
                  </a:lnTo>
                  <a:lnTo>
                    <a:pt x="19786" y="43171"/>
                  </a:lnTo>
                  <a:lnTo>
                    <a:pt x="20136" y="42034"/>
                  </a:lnTo>
                  <a:lnTo>
                    <a:pt x="20475" y="40866"/>
                  </a:lnTo>
                  <a:lnTo>
                    <a:pt x="20804" y="39683"/>
                  </a:lnTo>
                  <a:lnTo>
                    <a:pt x="21128" y="38470"/>
                  </a:lnTo>
                  <a:lnTo>
                    <a:pt x="21441" y="37241"/>
                  </a:lnTo>
                  <a:lnTo>
                    <a:pt x="21748" y="35996"/>
                  </a:lnTo>
                  <a:lnTo>
                    <a:pt x="21748" y="35996"/>
                  </a:lnTo>
                  <a:lnTo>
                    <a:pt x="21987" y="34967"/>
                  </a:lnTo>
                  <a:lnTo>
                    <a:pt x="22226" y="33907"/>
                  </a:lnTo>
                  <a:lnTo>
                    <a:pt x="22449" y="32847"/>
                  </a:lnTo>
                  <a:lnTo>
                    <a:pt x="22671" y="31771"/>
                  </a:lnTo>
                  <a:lnTo>
                    <a:pt x="22878" y="30696"/>
                  </a:lnTo>
                  <a:lnTo>
                    <a:pt x="23080" y="29590"/>
                  </a:lnTo>
                  <a:lnTo>
                    <a:pt x="23276" y="28484"/>
                  </a:lnTo>
                  <a:lnTo>
                    <a:pt x="23462" y="27362"/>
                  </a:lnTo>
                  <a:lnTo>
                    <a:pt x="23637" y="26225"/>
                  </a:lnTo>
                  <a:lnTo>
                    <a:pt x="23807" y="25073"/>
                  </a:lnTo>
                  <a:lnTo>
                    <a:pt x="23966" y="23921"/>
                  </a:lnTo>
                  <a:lnTo>
                    <a:pt x="24120" y="22753"/>
                  </a:lnTo>
                  <a:lnTo>
                    <a:pt x="24263" y="21586"/>
                  </a:lnTo>
                  <a:lnTo>
                    <a:pt x="24401" y="20403"/>
                  </a:lnTo>
                  <a:lnTo>
                    <a:pt x="24523" y="19205"/>
                  </a:lnTo>
                  <a:lnTo>
                    <a:pt x="24639" y="18006"/>
                  </a:lnTo>
                  <a:lnTo>
                    <a:pt x="24639" y="18006"/>
                  </a:lnTo>
                  <a:lnTo>
                    <a:pt x="24714" y="17192"/>
                  </a:lnTo>
                  <a:lnTo>
                    <a:pt x="24783" y="16378"/>
                  </a:lnTo>
                  <a:lnTo>
                    <a:pt x="24846" y="15564"/>
                  </a:lnTo>
                  <a:lnTo>
                    <a:pt x="24899" y="14749"/>
                  </a:lnTo>
                  <a:lnTo>
                    <a:pt x="24952" y="13935"/>
                  </a:lnTo>
                  <a:lnTo>
                    <a:pt x="24995" y="13105"/>
                  </a:lnTo>
                  <a:lnTo>
                    <a:pt x="25032" y="12276"/>
                  </a:lnTo>
                  <a:lnTo>
                    <a:pt x="25069" y="11462"/>
                  </a:lnTo>
                  <a:lnTo>
                    <a:pt x="25095" y="10632"/>
                  </a:lnTo>
                  <a:lnTo>
                    <a:pt x="25117" y="9802"/>
                  </a:lnTo>
                  <a:lnTo>
                    <a:pt x="25133" y="8973"/>
                  </a:lnTo>
                  <a:lnTo>
                    <a:pt x="25143" y="8128"/>
                  </a:lnTo>
                  <a:lnTo>
                    <a:pt x="25149" y="7298"/>
                  </a:lnTo>
                  <a:lnTo>
                    <a:pt x="25149" y="6469"/>
                  </a:lnTo>
                  <a:lnTo>
                    <a:pt x="25138" y="5639"/>
                  </a:lnTo>
                  <a:lnTo>
                    <a:pt x="25127" y="4794"/>
                  </a:lnTo>
                  <a:lnTo>
                    <a:pt x="25127" y="4794"/>
                  </a:lnTo>
                  <a:lnTo>
                    <a:pt x="25111" y="4226"/>
                  </a:lnTo>
                  <a:lnTo>
                    <a:pt x="25090" y="3688"/>
                  </a:lnTo>
                  <a:lnTo>
                    <a:pt x="25042" y="2720"/>
                  </a:lnTo>
                  <a:lnTo>
                    <a:pt x="25021" y="2290"/>
                  </a:lnTo>
                  <a:lnTo>
                    <a:pt x="24995" y="1906"/>
                  </a:lnTo>
                  <a:lnTo>
                    <a:pt x="24968" y="1537"/>
                  </a:lnTo>
                  <a:lnTo>
                    <a:pt x="24942" y="1215"/>
                  </a:lnTo>
                  <a:lnTo>
                    <a:pt x="24915" y="938"/>
                  </a:lnTo>
                  <a:lnTo>
                    <a:pt x="24889" y="692"/>
                  </a:lnTo>
                  <a:lnTo>
                    <a:pt x="24862" y="477"/>
                  </a:lnTo>
                  <a:lnTo>
                    <a:pt x="24830" y="308"/>
                  </a:lnTo>
                  <a:lnTo>
                    <a:pt x="24804" y="170"/>
                  </a:lnTo>
                  <a:lnTo>
                    <a:pt x="24783" y="78"/>
                  </a:lnTo>
                  <a:lnTo>
                    <a:pt x="24756" y="16"/>
                  </a:lnTo>
                  <a:lnTo>
                    <a:pt x="24735" y="1"/>
                  </a:lnTo>
                  <a:lnTo>
                    <a:pt x="24735" y="1"/>
                  </a:lnTo>
                  <a:lnTo>
                    <a:pt x="24719" y="16"/>
                  </a:lnTo>
                  <a:lnTo>
                    <a:pt x="24703" y="32"/>
                  </a:lnTo>
                  <a:lnTo>
                    <a:pt x="24671" y="93"/>
                  </a:lnTo>
                  <a:lnTo>
                    <a:pt x="24650" y="185"/>
                  </a:lnTo>
                  <a:lnTo>
                    <a:pt x="24623" y="324"/>
                  </a:lnTo>
                  <a:lnTo>
                    <a:pt x="24602" y="508"/>
                  </a:lnTo>
                  <a:lnTo>
                    <a:pt x="24581" y="708"/>
                  </a:lnTo>
                  <a:lnTo>
                    <a:pt x="24560" y="969"/>
                  </a:lnTo>
                  <a:lnTo>
                    <a:pt x="24539" y="1245"/>
                  </a:lnTo>
                  <a:lnTo>
                    <a:pt x="24501" y="1921"/>
                  </a:lnTo>
                  <a:lnTo>
                    <a:pt x="24459" y="2720"/>
                  </a:lnTo>
                  <a:lnTo>
                    <a:pt x="24358" y="4702"/>
                  </a:lnTo>
                  <a:lnTo>
                    <a:pt x="24295" y="5885"/>
                  </a:lnTo>
                  <a:lnTo>
                    <a:pt x="24215" y="7160"/>
                  </a:lnTo>
                  <a:lnTo>
                    <a:pt x="24120" y="8543"/>
                  </a:lnTo>
                  <a:lnTo>
                    <a:pt x="24066" y="9280"/>
                  </a:lnTo>
                  <a:lnTo>
                    <a:pt x="24003" y="10033"/>
                  </a:lnTo>
                  <a:lnTo>
                    <a:pt x="23939" y="10801"/>
                  </a:lnTo>
                  <a:lnTo>
                    <a:pt x="23870" y="11615"/>
                  </a:lnTo>
                  <a:lnTo>
                    <a:pt x="23791" y="12430"/>
                  </a:lnTo>
                  <a:lnTo>
                    <a:pt x="23711" y="13274"/>
                  </a:lnTo>
                  <a:lnTo>
                    <a:pt x="23621" y="14135"/>
                  </a:lnTo>
                  <a:lnTo>
                    <a:pt x="23520" y="15026"/>
                  </a:lnTo>
                  <a:lnTo>
                    <a:pt x="23419" y="15932"/>
                  </a:lnTo>
                  <a:lnTo>
                    <a:pt x="23303" y="16854"/>
                  </a:lnTo>
                  <a:lnTo>
                    <a:pt x="23303" y="16854"/>
                  </a:lnTo>
                  <a:lnTo>
                    <a:pt x="23165" y="17929"/>
                  </a:lnTo>
                  <a:lnTo>
                    <a:pt x="23016" y="19005"/>
                  </a:lnTo>
                  <a:lnTo>
                    <a:pt x="22857" y="20065"/>
                  </a:lnTo>
                  <a:lnTo>
                    <a:pt x="22698" y="21125"/>
                  </a:lnTo>
                  <a:lnTo>
                    <a:pt x="22528" y="22170"/>
                  </a:lnTo>
                  <a:lnTo>
                    <a:pt x="22353" y="23199"/>
                  </a:lnTo>
                  <a:lnTo>
                    <a:pt x="22173" y="24228"/>
                  </a:lnTo>
                  <a:lnTo>
                    <a:pt x="21987" y="25242"/>
                  </a:lnTo>
                  <a:lnTo>
                    <a:pt x="21791" y="26256"/>
                  </a:lnTo>
                  <a:lnTo>
                    <a:pt x="21595" y="27255"/>
                  </a:lnTo>
                  <a:lnTo>
                    <a:pt x="21388" y="28238"/>
                  </a:lnTo>
                  <a:lnTo>
                    <a:pt x="21176" y="29206"/>
                  </a:lnTo>
                  <a:lnTo>
                    <a:pt x="20958" y="30174"/>
                  </a:lnTo>
                  <a:lnTo>
                    <a:pt x="20730" y="31126"/>
                  </a:lnTo>
                  <a:lnTo>
                    <a:pt x="20502" y="32079"/>
                  </a:lnTo>
                  <a:lnTo>
                    <a:pt x="20269" y="33000"/>
                  </a:lnTo>
                  <a:lnTo>
                    <a:pt x="20269" y="33000"/>
                  </a:lnTo>
                  <a:lnTo>
                    <a:pt x="19966" y="34122"/>
                  </a:lnTo>
                  <a:lnTo>
                    <a:pt x="19664" y="35228"/>
                  </a:lnTo>
                  <a:lnTo>
                    <a:pt x="19351" y="36319"/>
                  </a:lnTo>
                  <a:lnTo>
                    <a:pt x="19033" y="37379"/>
                  </a:lnTo>
                  <a:lnTo>
                    <a:pt x="18709" y="38439"/>
                  </a:lnTo>
                  <a:lnTo>
                    <a:pt x="18375" y="39468"/>
                  </a:lnTo>
                  <a:lnTo>
                    <a:pt x="18041" y="40482"/>
                  </a:lnTo>
                  <a:lnTo>
                    <a:pt x="17696" y="41481"/>
                  </a:lnTo>
                  <a:lnTo>
                    <a:pt x="17346" y="42464"/>
                  </a:lnTo>
                  <a:lnTo>
                    <a:pt x="16985" y="43417"/>
                  </a:lnTo>
                  <a:lnTo>
                    <a:pt x="16625" y="44369"/>
                  </a:lnTo>
                  <a:lnTo>
                    <a:pt x="16253" y="45291"/>
                  </a:lnTo>
                  <a:lnTo>
                    <a:pt x="15882" y="46182"/>
                  </a:lnTo>
                  <a:lnTo>
                    <a:pt x="15500" y="47073"/>
                  </a:lnTo>
                  <a:lnTo>
                    <a:pt x="15113" y="47933"/>
                  </a:lnTo>
                  <a:lnTo>
                    <a:pt x="14720" y="48778"/>
                  </a:lnTo>
                  <a:lnTo>
                    <a:pt x="14720" y="48778"/>
                  </a:lnTo>
                  <a:lnTo>
                    <a:pt x="14296" y="49638"/>
                  </a:lnTo>
                  <a:lnTo>
                    <a:pt x="13866" y="50468"/>
                  </a:lnTo>
                  <a:lnTo>
                    <a:pt x="13437" y="51282"/>
                  </a:lnTo>
                  <a:lnTo>
                    <a:pt x="13007" y="52081"/>
                  </a:lnTo>
                  <a:lnTo>
                    <a:pt x="12572" y="52834"/>
                  </a:lnTo>
                  <a:lnTo>
                    <a:pt x="12142" y="53587"/>
                  </a:lnTo>
                  <a:lnTo>
                    <a:pt x="11707" y="54293"/>
                  </a:lnTo>
                  <a:lnTo>
                    <a:pt x="11273" y="55000"/>
                  </a:lnTo>
                  <a:lnTo>
                    <a:pt x="10843" y="55676"/>
                  </a:lnTo>
                  <a:lnTo>
                    <a:pt x="10413" y="56321"/>
                  </a:lnTo>
                  <a:lnTo>
                    <a:pt x="9984" y="56951"/>
                  </a:lnTo>
                  <a:lnTo>
                    <a:pt x="9554" y="57566"/>
                  </a:lnTo>
                  <a:lnTo>
                    <a:pt x="9124" y="58165"/>
                  </a:lnTo>
                  <a:lnTo>
                    <a:pt x="8700" y="58733"/>
                  </a:lnTo>
                  <a:lnTo>
                    <a:pt x="8276" y="59286"/>
                  </a:lnTo>
                  <a:lnTo>
                    <a:pt x="7857" y="59824"/>
                  </a:lnTo>
                  <a:lnTo>
                    <a:pt x="7438" y="60346"/>
                  </a:lnTo>
                  <a:lnTo>
                    <a:pt x="7024" y="60853"/>
                  </a:lnTo>
                  <a:lnTo>
                    <a:pt x="6610" y="61345"/>
                  </a:lnTo>
                  <a:lnTo>
                    <a:pt x="6207" y="61806"/>
                  </a:lnTo>
                  <a:lnTo>
                    <a:pt x="5804" y="62267"/>
                  </a:lnTo>
                  <a:lnTo>
                    <a:pt x="5401" y="62697"/>
                  </a:lnTo>
                  <a:lnTo>
                    <a:pt x="4621" y="63542"/>
                  </a:lnTo>
                  <a:lnTo>
                    <a:pt x="3857" y="64325"/>
                  </a:lnTo>
                  <a:lnTo>
                    <a:pt x="3120" y="65047"/>
                  </a:lnTo>
                  <a:lnTo>
                    <a:pt x="2409" y="65739"/>
                  </a:lnTo>
                  <a:lnTo>
                    <a:pt x="1725" y="66384"/>
                  </a:lnTo>
                  <a:lnTo>
                    <a:pt x="1725" y="66384"/>
                  </a:lnTo>
                  <a:lnTo>
                    <a:pt x="1" y="67966"/>
                  </a:lnTo>
                  <a:lnTo>
                    <a:pt x="1" y="67966"/>
                  </a:lnTo>
                  <a:lnTo>
                    <a:pt x="208" y="68335"/>
                  </a:lnTo>
                  <a:lnTo>
                    <a:pt x="415" y="68688"/>
                  </a:lnTo>
                  <a:lnTo>
                    <a:pt x="622" y="69026"/>
                  </a:lnTo>
                  <a:lnTo>
                    <a:pt x="839" y="69349"/>
                  </a:lnTo>
                  <a:lnTo>
                    <a:pt x="1051" y="69672"/>
                  </a:lnTo>
                  <a:lnTo>
                    <a:pt x="1269" y="69964"/>
                  </a:lnTo>
                  <a:lnTo>
                    <a:pt x="1491" y="70255"/>
                  </a:lnTo>
                  <a:lnTo>
                    <a:pt x="1714" y="705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-494975" y="28025"/>
              <a:ext cx="131825" cy="108725"/>
            </a:xfrm>
            <a:custGeom>
              <a:avLst/>
              <a:gdLst/>
              <a:ahLst/>
              <a:cxnLst/>
              <a:rect l="l" t="t" r="r" b="b"/>
              <a:pathLst>
                <a:path w="5273" h="4349" fill="none" extrusionOk="0">
                  <a:moveTo>
                    <a:pt x="573" y="4348"/>
                  </a:moveTo>
                  <a:lnTo>
                    <a:pt x="573" y="4348"/>
                  </a:lnTo>
                  <a:lnTo>
                    <a:pt x="738" y="4348"/>
                  </a:lnTo>
                  <a:lnTo>
                    <a:pt x="918" y="4317"/>
                  </a:lnTo>
                  <a:lnTo>
                    <a:pt x="1120" y="4287"/>
                  </a:lnTo>
                  <a:lnTo>
                    <a:pt x="1337" y="4241"/>
                  </a:lnTo>
                  <a:lnTo>
                    <a:pt x="1576" y="4179"/>
                  </a:lnTo>
                  <a:lnTo>
                    <a:pt x="1830" y="4102"/>
                  </a:lnTo>
                  <a:lnTo>
                    <a:pt x="2387" y="3903"/>
                  </a:lnTo>
                  <a:lnTo>
                    <a:pt x="3019" y="3642"/>
                  </a:lnTo>
                  <a:lnTo>
                    <a:pt x="3708" y="3319"/>
                  </a:lnTo>
                  <a:lnTo>
                    <a:pt x="4461" y="2919"/>
                  </a:lnTo>
                  <a:lnTo>
                    <a:pt x="4859" y="2704"/>
                  </a:lnTo>
                  <a:lnTo>
                    <a:pt x="5273" y="2474"/>
                  </a:lnTo>
                  <a:lnTo>
                    <a:pt x="5273" y="2474"/>
                  </a:lnTo>
                  <a:lnTo>
                    <a:pt x="5055" y="2197"/>
                  </a:lnTo>
                  <a:lnTo>
                    <a:pt x="4843" y="1921"/>
                  </a:lnTo>
                  <a:lnTo>
                    <a:pt x="4636" y="1644"/>
                  </a:lnTo>
                  <a:lnTo>
                    <a:pt x="4429" y="1337"/>
                  </a:lnTo>
                  <a:lnTo>
                    <a:pt x="4223" y="1014"/>
                  </a:lnTo>
                  <a:lnTo>
                    <a:pt x="4021" y="692"/>
                  </a:lnTo>
                  <a:lnTo>
                    <a:pt x="3819" y="354"/>
                  </a:lnTo>
                  <a:lnTo>
                    <a:pt x="3623" y="0"/>
                  </a:lnTo>
                  <a:lnTo>
                    <a:pt x="3623" y="0"/>
                  </a:lnTo>
                  <a:lnTo>
                    <a:pt x="2806" y="753"/>
                  </a:lnTo>
                  <a:lnTo>
                    <a:pt x="2080" y="1429"/>
                  </a:lnTo>
                  <a:lnTo>
                    <a:pt x="1454" y="2028"/>
                  </a:lnTo>
                  <a:lnTo>
                    <a:pt x="1178" y="2305"/>
                  </a:lnTo>
                  <a:lnTo>
                    <a:pt x="934" y="2566"/>
                  </a:lnTo>
                  <a:lnTo>
                    <a:pt x="711" y="2797"/>
                  </a:lnTo>
                  <a:lnTo>
                    <a:pt x="520" y="3027"/>
                  </a:lnTo>
                  <a:lnTo>
                    <a:pt x="356" y="3227"/>
                  </a:lnTo>
                  <a:lnTo>
                    <a:pt x="223" y="3426"/>
                  </a:lnTo>
                  <a:lnTo>
                    <a:pt x="122" y="3595"/>
                  </a:lnTo>
                  <a:lnTo>
                    <a:pt x="80" y="3688"/>
                  </a:lnTo>
                  <a:lnTo>
                    <a:pt x="48" y="3764"/>
                  </a:lnTo>
                  <a:lnTo>
                    <a:pt x="27" y="3826"/>
                  </a:lnTo>
                  <a:lnTo>
                    <a:pt x="11" y="3903"/>
                  </a:lnTo>
                  <a:lnTo>
                    <a:pt x="0" y="3964"/>
                  </a:lnTo>
                  <a:lnTo>
                    <a:pt x="0" y="4041"/>
                  </a:lnTo>
                  <a:lnTo>
                    <a:pt x="0" y="4041"/>
                  </a:lnTo>
                  <a:lnTo>
                    <a:pt x="6" y="4072"/>
                  </a:lnTo>
                  <a:lnTo>
                    <a:pt x="16" y="4102"/>
                  </a:lnTo>
                  <a:lnTo>
                    <a:pt x="48" y="4164"/>
                  </a:lnTo>
                  <a:lnTo>
                    <a:pt x="96" y="4225"/>
                  </a:lnTo>
                  <a:lnTo>
                    <a:pt x="160" y="4271"/>
                  </a:lnTo>
                  <a:lnTo>
                    <a:pt x="239" y="4302"/>
                  </a:lnTo>
                  <a:lnTo>
                    <a:pt x="335" y="4333"/>
                  </a:lnTo>
                  <a:lnTo>
                    <a:pt x="446" y="4348"/>
                  </a:lnTo>
                  <a:lnTo>
                    <a:pt x="573" y="4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-404400" y="18425"/>
              <a:ext cx="53200" cy="71450"/>
            </a:xfrm>
            <a:custGeom>
              <a:avLst/>
              <a:gdLst/>
              <a:ahLst/>
              <a:cxnLst/>
              <a:rect l="l" t="t" r="r" b="b"/>
              <a:pathLst>
                <a:path w="2128" h="2858" extrusionOk="0">
                  <a:moveTo>
                    <a:pt x="414" y="0"/>
                  </a:moveTo>
                  <a:lnTo>
                    <a:pt x="0" y="384"/>
                  </a:lnTo>
                  <a:lnTo>
                    <a:pt x="196" y="738"/>
                  </a:lnTo>
                  <a:lnTo>
                    <a:pt x="398" y="1076"/>
                  </a:lnTo>
                  <a:lnTo>
                    <a:pt x="600" y="1398"/>
                  </a:lnTo>
                  <a:lnTo>
                    <a:pt x="806" y="1721"/>
                  </a:lnTo>
                  <a:lnTo>
                    <a:pt x="1013" y="2028"/>
                  </a:lnTo>
                  <a:lnTo>
                    <a:pt x="1220" y="2305"/>
                  </a:lnTo>
                  <a:lnTo>
                    <a:pt x="1432" y="2581"/>
                  </a:lnTo>
                  <a:lnTo>
                    <a:pt x="1650" y="2858"/>
                  </a:lnTo>
                  <a:lnTo>
                    <a:pt x="2127" y="2566"/>
                  </a:lnTo>
                  <a:lnTo>
                    <a:pt x="1904" y="2289"/>
                  </a:lnTo>
                  <a:lnTo>
                    <a:pt x="1682" y="1998"/>
                  </a:lnTo>
                  <a:lnTo>
                    <a:pt x="1464" y="1706"/>
                  </a:lnTo>
                  <a:lnTo>
                    <a:pt x="1252" y="1383"/>
                  </a:lnTo>
                  <a:lnTo>
                    <a:pt x="1035" y="1060"/>
                  </a:lnTo>
                  <a:lnTo>
                    <a:pt x="828" y="722"/>
                  </a:lnTo>
                  <a:lnTo>
                    <a:pt x="621" y="369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-404400" y="18425"/>
              <a:ext cx="53200" cy="71450"/>
            </a:xfrm>
            <a:custGeom>
              <a:avLst/>
              <a:gdLst/>
              <a:ahLst/>
              <a:cxnLst/>
              <a:rect l="l" t="t" r="r" b="b"/>
              <a:pathLst>
                <a:path w="2128" h="2858" fill="none" extrusionOk="0">
                  <a:moveTo>
                    <a:pt x="1650" y="2858"/>
                  </a:moveTo>
                  <a:lnTo>
                    <a:pt x="1650" y="2858"/>
                  </a:lnTo>
                  <a:lnTo>
                    <a:pt x="2127" y="2566"/>
                  </a:lnTo>
                  <a:lnTo>
                    <a:pt x="2127" y="2566"/>
                  </a:lnTo>
                  <a:lnTo>
                    <a:pt x="1904" y="2289"/>
                  </a:lnTo>
                  <a:lnTo>
                    <a:pt x="1682" y="1998"/>
                  </a:lnTo>
                  <a:lnTo>
                    <a:pt x="1464" y="1706"/>
                  </a:lnTo>
                  <a:lnTo>
                    <a:pt x="1252" y="1383"/>
                  </a:lnTo>
                  <a:lnTo>
                    <a:pt x="1035" y="1060"/>
                  </a:lnTo>
                  <a:lnTo>
                    <a:pt x="828" y="722"/>
                  </a:lnTo>
                  <a:lnTo>
                    <a:pt x="621" y="369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0" y="384"/>
                  </a:lnTo>
                  <a:lnTo>
                    <a:pt x="0" y="384"/>
                  </a:lnTo>
                  <a:lnTo>
                    <a:pt x="196" y="738"/>
                  </a:lnTo>
                  <a:lnTo>
                    <a:pt x="398" y="1076"/>
                  </a:lnTo>
                  <a:lnTo>
                    <a:pt x="600" y="1398"/>
                  </a:lnTo>
                  <a:lnTo>
                    <a:pt x="806" y="1721"/>
                  </a:lnTo>
                  <a:lnTo>
                    <a:pt x="1013" y="2028"/>
                  </a:lnTo>
                  <a:lnTo>
                    <a:pt x="1220" y="2305"/>
                  </a:lnTo>
                  <a:lnTo>
                    <a:pt x="1432" y="2581"/>
                  </a:lnTo>
                  <a:lnTo>
                    <a:pt x="1650" y="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108525" y="-2491100"/>
              <a:ext cx="96825" cy="364875"/>
            </a:xfrm>
            <a:custGeom>
              <a:avLst/>
              <a:gdLst/>
              <a:ahLst/>
              <a:cxnLst/>
              <a:rect l="l" t="t" r="r" b="b"/>
              <a:pathLst>
                <a:path w="3873" h="14595" extrusionOk="0">
                  <a:moveTo>
                    <a:pt x="382" y="0"/>
                  </a:moveTo>
                  <a:lnTo>
                    <a:pt x="329" y="16"/>
                  </a:lnTo>
                  <a:lnTo>
                    <a:pt x="281" y="46"/>
                  </a:lnTo>
                  <a:lnTo>
                    <a:pt x="234" y="92"/>
                  </a:lnTo>
                  <a:lnTo>
                    <a:pt x="191" y="154"/>
                  </a:lnTo>
                  <a:lnTo>
                    <a:pt x="154" y="215"/>
                  </a:lnTo>
                  <a:lnTo>
                    <a:pt x="122" y="292"/>
                  </a:lnTo>
                  <a:lnTo>
                    <a:pt x="96" y="384"/>
                  </a:lnTo>
                  <a:lnTo>
                    <a:pt x="64" y="507"/>
                  </a:lnTo>
                  <a:lnTo>
                    <a:pt x="43" y="645"/>
                  </a:lnTo>
                  <a:lnTo>
                    <a:pt x="21" y="784"/>
                  </a:lnTo>
                  <a:lnTo>
                    <a:pt x="11" y="953"/>
                  </a:lnTo>
                  <a:lnTo>
                    <a:pt x="0" y="1122"/>
                  </a:lnTo>
                  <a:lnTo>
                    <a:pt x="0" y="1291"/>
                  </a:lnTo>
                  <a:lnTo>
                    <a:pt x="0" y="1475"/>
                  </a:lnTo>
                  <a:lnTo>
                    <a:pt x="5" y="1675"/>
                  </a:lnTo>
                  <a:lnTo>
                    <a:pt x="21" y="1890"/>
                  </a:lnTo>
                  <a:lnTo>
                    <a:pt x="37" y="2105"/>
                  </a:lnTo>
                  <a:lnTo>
                    <a:pt x="59" y="2320"/>
                  </a:lnTo>
                  <a:lnTo>
                    <a:pt x="80" y="2566"/>
                  </a:lnTo>
                  <a:lnTo>
                    <a:pt x="143" y="3057"/>
                  </a:lnTo>
                  <a:lnTo>
                    <a:pt x="223" y="3564"/>
                  </a:lnTo>
                  <a:lnTo>
                    <a:pt x="313" y="4117"/>
                  </a:lnTo>
                  <a:lnTo>
                    <a:pt x="419" y="4686"/>
                  </a:lnTo>
                  <a:lnTo>
                    <a:pt x="541" y="5285"/>
                  </a:lnTo>
                  <a:lnTo>
                    <a:pt x="669" y="5900"/>
                  </a:lnTo>
                  <a:lnTo>
                    <a:pt x="812" y="6529"/>
                  </a:lnTo>
                  <a:lnTo>
                    <a:pt x="966" y="7175"/>
                  </a:lnTo>
                  <a:lnTo>
                    <a:pt x="1125" y="7835"/>
                  </a:lnTo>
                  <a:lnTo>
                    <a:pt x="1294" y="8511"/>
                  </a:lnTo>
                  <a:lnTo>
                    <a:pt x="1607" y="9710"/>
                  </a:lnTo>
                  <a:lnTo>
                    <a:pt x="1915" y="10846"/>
                  </a:lnTo>
                  <a:lnTo>
                    <a:pt x="2064" y="11384"/>
                  </a:lnTo>
                  <a:lnTo>
                    <a:pt x="2207" y="11876"/>
                  </a:lnTo>
                  <a:lnTo>
                    <a:pt x="2350" y="12352"/>
                  </a:lnTo>
                  <a:lnTo>
                    <a:pt x="2493" y="12782"/>
                  </a:lnTo>
                  <a:lnTo>
                    <a:pt x="2626" y="13182"/>
                  </a:lnTo>
                  <a:lnTo>
                    <a:pt x="2758" y="13535"/>
                  </a:lnTo>
                  <a:lnTo>
                    <a:pt x="2886" y="13842"/>
                  </a:lnTo>
                  <a:lnTo>
                    <a:pt x="3008" y="14103"/>
                  </a:lnTo>
                  <a:lnTo>
                    <a:pt x="3066" y="14226"/>
                  </a:lnTo>
                  <a:lnTo>
                    <a:pt x="3124" y="14318"/>
                  </a:lnTo>
                  <a:lnTo>
                    <a:pt x="3183" y="14395"/>
                  </a:lnTo>
                  <a:lnTo>
                    <a:pt x="3236" y="14472"/>
                  </a:lnTo>
                  <a:lnTo>
                    <a:pt x="3289" y="14518"/>
                  </a:lnTo>
                  <a:lnTo>
                    <a:pt x="3342" y="14564"/>
                  </a:lnTo>
                  <a:lnTo>
                    <a:pt x="3395" y="14595"/>
                  </a:lnTo>
                  <a:lnTo>
                    <a:pt x="3443" y="14595"/>
                  </a:lnTo>
                  <a:lnTo>
                    <a:pt x="3512" y="14580"/>
                  </a:lnTo>
                  <a:lnTo>
                    <a:pt x="3575" y="14534"/>
                  </a:lnTo>
                  <a:lnTo>
                    <a:pt x="3618" y="14472"/>
                  </a:lnTo>
                  <a:lnTo>
                    <a:pt x="3660" y="14380"/>
                  </a:lnTo>
                  <a:lnTo>
                    <a:pt x="3697" y="14272"/>
                  </a:lnTo>
                  <a:lnTo>
                    <a:pt x="3734" y="14149"/>
                  </a:lnTo>
                  <a:lnTo>
                    <a:pt x="3766" y="13996"/>
                  </a:lnTo>
                  <a:lnTo>
                    <a:pt x="3793" y="13827"/>
                  </a:lnTo>
                  <a:lnTo>
                    <a:pt x="3819" y="13642"/>
                  </a:lnTo>
                  <a:lnTo>
                    <a:pt x="3835" y="13443"/>
                  </a:lnTo>
                  <a:lnTo>
                    <a:pt x="3851" y="13228"/>
                  </a:lnTo>
                  <a:lnTo>
                    <a:pt x="3862" y="12982"/>
                  </a:lnTo>
                  <a:lnTo>
                    <a:pt x="3872" y="12736"/>
                  </a:lnTo>
                  <a:lnTo>
                    <a:pt x="3872" y="12475"/>
                  </a:lnTo>
                  <a:lnTo>
                    <a:pt x="3872" y="12183"/>
                  </a:lnTo>
                  <a:lnTo>
                    <a:pt x="3867" y="11891"/>
                  </a:lnTo>
                  <a:lnTo>
                    <a:pt x="3856" y="11584"/>
                  </a:lnTo>
                  <a:lnTo>
                    <a:pt x="3846" y="11261"/>
                  </a:lnTo>
                  <a:lnTo>
                    <a:pt x="3825" y="10939"/>
                  </a:lnTo>
                  <a:lnTo>
                    <a:pt x="3798" y="10601"/>
                  </a:lnTo>
                  <a:lnTo>
                    <a:pt x="3772" y="10247"/>
                  </a:lnTo>
                  <a:lnTo>
                    <a:pt x="3740" y="9894"/>
                  </a:lnTo>
                  <a:lnTo>
                    <a:pt x="3697" y="9525"/>
                  </a:lnTo>
                  <a:lnTo>
                    <a:pt x="3655" y="9157"/>
                  </a:lnTo>
                  <a:lnTo>
                    <a:pt x="3607" y="8772"/>
                  </a:lnTo>
                  <a:lnTo>
                    <a:pt x="3554" y="8388"/>
                  </a:lnTo>
                  <a:lnTo>
                    <a:pt x="3496" y="7989"/>
                  </a:lnTo>
                  <a:lnTo>
                    <a:pt x="3432" y="7605"/>
                  </a:lnTo>
                  <a:lnTo>
                    <a:pt x="3363" y="7205"/>
                  </a:lnTo>
                  <a:lnTo>
                    <a:pt x="3289" y="6806"/>
                  </a:lnTo>
                  <a:lnTo>
                    <a:pt x="3209" y="6391"/>
                  </a:lnTo>
                  <a:lnTo>
                    <a:pt x="3124" y="5992"/>
                  </a:lnTo>
                  <a:lnTo>
                    <a:pt x="3029" y="5592"/>
                  </a:lnTo>
                  <a:lnTo>
                    <a:pt x="2933" y="5178"/>
                  </a:lnTo>
                  <a:lnTo>
                    <a:pt x="2774" y="4563"/>
                  </a:lnTo>
                  <a:lnTo>
                    <a:pt x="2610" y="3979"/>
                  </a:lnTo>
                  <a:lnTo>
                    <a:pt x="2445" y="3442"/>
                  </a:lnTo>
                  <a:lnTo>
                    <a:pt x="2270" y="2935"/>
                  </a:lnTo>
                  <a:lnTo>
                    <a:pt x="2101" y="2474"/>
                  </a:lnTo>
                  <a:lnTo>
                    <a:pt x="1931" y="2043"/>
                  </a:lnTo>
                  <a:lnTo>
                    <a:pt x="1761" y="1659"/>
                  </a:lnTo>
                  <a:lnTo>
                    <a:pt x="1591" y="1321"/>
                  </a:lnTo>
                  <a:lnTo>
                    <a:pt x="1427" y="1014"/>
                  </a:lnTo>
                  <a:lnTo>
                    <a:pt x="1263" y="738"/>
                  </a:lnTo>
                  <a:lnTo>
                    <a:pt x="1109" y="507"/>
                  </a:lnTo>
                  <a:lnTo>
                    <a:pt x="960" y="323"/>
                  </a:lnTo>
                  <a:lnTo>
                    <a:pt x="817" y="185"/>
                  </a:lnTo>
                  <a:lnTo>
                    <a:pt x="679" y="77"/>
                  </a:lnTo>
                  <a:lnTo>
                    <a:pt x="557" y="16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108525" y="-2491100"/>
              <a:ext cx="96825" cy="364875"/>
            </a:xfrm>
            <a:custGeom>
              <a:avLst/>
              <a:gdLst/>
              <a:ahLst/>
              <a:cxnLst/>
              <a:rect l="l" t="t" r="r" b="b"/>
              <a:pathLst>
                <a:path w="3873" h="14595" fill="none" extrusionOk="0">
                  <a:moveTo>
                    <a:pt x="3443" y="14595"/>
                  </a:moveTo>
                  <a:lnTo>
                    <a:pt x="3443" y="14595"/>
                  </a:lnTo>
                  <a:lnTo>
                    <a:pt x="3512" y="14580"/>
                  </a:lnTo>
                  <a:lnTo>
                    <a:pt x="3575" y="14534"/>
                  </a:lnTo>
                  <a:lnTo>
                    <a:pt x="3575" y="14534"/>
                  </a:lnTo>
                  <a:lnTo>
                    <a:pt x="3618" y="14472"/>
                  </a:lnTo>
                  <a:lnTo>
                    <a:pt x="3660" y="14380"/>
                  </a:lnTo>
                  <a:lnTo>
                    <a:pt x="3697" y="14272"/>
                  </a:lnTo>
                  <a:lnTo>
                    <a:pt x="3734" y="14149"/>
                  </a:lnTo>
                  <a:lnTo>
                    <a:pt x="3766" y="13996"/>
                  </a:lnTo>
                  <a:lnTo>
                    <a:pt x="3793" y="13827"/>
                  </a:lnTo>
                  <a:lnTo>
                    <a:pt x="3819" y="13642"/>
                  </a:lnTo>
                  <a:lnTo>
                    <a:pt x="3835" y="13443"/>
                  </a:lnTo>
                  <a:lnTo>
                    <a:pt x="3851" y="13228"/>
                  </a:lnTo>
                  <a:lnTo>
                    <a:pt x="3862" y="12982"/>
                  </a:lnTo>
                  <a:lnTo>
                    <a:pt x="3872" y="12736"/>
                  </a:lnTo>
                  <a:lnTo>
                    <a:pt x="3872" y="12475"/>
                  </a:lnTo>
                  <a:lnTo>
                    <a:pt x="3872" y="12183"/>
                  </a:lnTo>
                  <a:lnTo>
                    <a:pt x="3867" y="11891"/>
                  </a:lnTo>
                  <a:lnTo>
                    <a:pt x="3856" y="11584"/>
                  </a:lnTo>
                  <a:lnTo>
                    <a:pt x="3846" y="11261"/>
                  </a:lnTo>
                  <a:lnTo>
                    <a:pt x="3825" y="10939"/>
                  </a:lnTo>
                  <a:lnTo>
                    <a:pt x="3798" y="10601"/>
                  </a:lnTo>
                  <a:lnTo>
                    <a:pt x="3772" y="10247"/>
                  </a:lnTo>
                  <a:lnTo>
                    <a:pt x="3740" y="9894"/>
                  </a:lnTo>
                  <a:lnTo>
                    <a:pt x="3697" y="9525"/>
                  </a:lnTo>
                  <a:lnTo>
                    <a:pt x="3655" y="9157"/>
                  </a:lnTo>
                  <a:lnTo>
                    <a:pt x="3607" y="8772"/>
                  </a:lnTo>
                  <a:lnTo>
                    <a:pt x="3554" y="8388"/>
                  </a:lnTo>
                  <a:lnTo>
                    <a:pt x="3496" y="7989"/>
                  </a:lnTo>
                  <a:lnTo>
                    <a:pt x="3432" y="7605"/>
                  </a:lnTo>
                  <a:lnTo>
                    <a:pt x="3363" y="7205"/>
                  </a:lnTo>
                  <a:lnTo>
                    <a:pt x="3289" y="6806"/>
                  </a:lnTo>
                  <a:lnTo>
                    <a:pt x="3209" y="6391"/>
                  </a:lnTo>
                  <a:lnTo>
                    <a:pt x="3124" y="5992"/>
                  </a:lnTo>
                  <a:lnTo>
                    <a:pt x="3029" y="5592"/>
                  </a:lnTo>
                  <a:lnTo>
                    <a:pt x="2933" y="5178"/>
                  </a:lnTo>
                  <a:lnTo>
                    <a:pt x="2933" y="5178"/>
                  </a:lnTo>
                  <a:lnTo>
                    <a:pt x="2774" y="4563"/>
                  </a:lnTo>
                  <a:lnTo>
                    <a:pt x="2610" y="3979"/>
                  </a:lnTo>
                  <a:lnTo>
                    <a:pt x="2445" y="3442"/>
                  </a:lnTo>
                  <a:lnTo>
                    <a:pt x="2270" y="2935"/>
                  </a:lnTo>
                  <a:lnTo>
                    <a:pt x="2101" y="2474"/>
                  </a:lnTo>
                  <a:lnTo>
                    <a:pt x="1931" y="2043"/>
                  </a:lnTo>
                  <a:lnTo>
                    <a:pt x="1761" y="1659"/>
                  </a:lnTo>
                  <a:lnTo>
                    <a:pt x="1591" y="1321"/>
                  </a:lnTo>
                  <a:lnTo>
                    <a:pt x="1427" y="1014"/>
                  </a:lnTo>
                  <a:lnTo>
                    <a:pt x="1263" y="738"/>
                  </a:lnTo>
                  <a:lnTo>
                    <a:pt x="1109" y="507"/>
                  </a:lnTo>
                  <a:lnTo>
                    <a:pt x="960" y="323"/>
                  </a:lnTo>
                  <a:lnTo>
                    <a:pt x="817" y="185"/>
                  </a:lnTo>
                  <a:lnTo>
                    <a:pt x="679" y="77"/>
                  </a:lnTo>
                  <a:lnTo>
                    <a:pt x="557" y="16"/>
                  </a:lnTo>
                  <a:lnTo>
                    <a:pt x="499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382" y="0"/>
                  </a:lnTo>
                  <a:lnTo>
                    <a:pt x="329" y="16"/>
                  </a:lnTo>
                  <a:lnTo>
                    <a:pt x="281" y="46"/>
                  </a:lnTo>
                  <a:lnTo>
                    <a:pt x="234" y="92"/>
                  </a:lnTo>
                  <a:lnTo>
                    <a:pt x="191" y="154"/>
                  </a:lnTo>
                  <a:lnTo>
                    <a:pt x="154" y="215"/>
                  </a:lnTo>
                  <a:lnTo>
                    <a:pt x="122" y="292"/>
                  </a:lnTo>
                  <a:lnTo>
                    <a:pt x="96" y="384"/>
                  </a:lnTo>
                  <a:lnTo>
                    <a:pt x="96" y="384"/>
                  </a:lnTo>
                  <a:lnTo>
                    <a:pt x="64" y="507"/>
                  </a:lnTo>
                  <a:lnTo>
                    <a:pt x="43" y="645"/>
                  </a:lnTo>
                  <a:lnTo>
                    <a:pt x="21" y="784"/>
                  </a:lnTo>
                  <a:lnTo>
                    <a:pt x="11" y="953"/>
                  </a:lnTo>
                  <a:lnTo>
                    <a:pt x="0" y="1122"/>
                  </a:lnTo>
                  <a:lnTo>
                    <a:pt x="0" y="1291"/>
                  </a:lnTo>
                  <a:lnTo>
                    <a:pt x="0" y="1475"/>
                  </a:lnTo>
                  <a:lnTo>
                    <a:pt x="5" y="1675"/>
                  </a:lnTo>
                  <a:lnTo>
                    <a:pt x="21" y="1890"/>
                  </a:lnTo>
                  <a:lnTo>
                    <a:pt x="37" y="2105"/>
                  </a:lnTo>
                  <a:lnTo>
                    <a:pt x="59" y="2320"/>
                  </a:lnTo>
                  <a:lnTo>
                    <a:pt x="80" y="2566"/>
                  </a:lnTo>
                  <a:lnTo>
                    <a:pt x="143" y="3057"/>
                  </a:lnTo>
                  <a:lnTo>
                    <a:pt x="223" y="3564"/>
                  </a:lnTo>
                  <a:lnTo>
                    <a:pt x="313" y="4117"/>
                  </a:lnTo>
                  <a:lnTo>
                    <a:pt x="419" y="4686"/>
                  </a:lnTo>
                  <a:lnTo>
                    <a:pt x="541" y="5285"/>
                  </a:lnTo>
                  <a:lnTo>
                    <a:pt x="669" y="5900"/>
                  </a:lnTo>
                  <a:lnTo>
                    <a:pt x="812" y="6529"/>
                  </a:lnTo>
                  <a:lnTo>
                    <a:pt x="966" y="7175"/>
                  </a:lnTo>
                  <a:lnTo>
                    <a:pt x="1125" y="7835"/>
                  </a:lnTo>
                  <a:lnTo>
                    <a:pt x="1294" y="8511"/>
                  </a:lnTo>
                  <a:lnTo>
                    <a:pt x="1294" y="8511"/>
                  </a:lnTo>
                  <a:lnTo>
                    <a:pt x="1607" y="9710"/>
                  </a:lnTo>
                  <a:lnTo>
                    <a:pt x="1915" y="10846"/>
                  </a:lnTo>
                  <a:lnTo>
                    <a:pt x="2064" y="11384"/>
                  </a:lnTo>
                  <a:lnTo>
                    <a:pt x="2207" y="11876"/>
                  </a:lnTo>
                  <a:lnTo>
                    <a:pt x="2350" y="12352"/>
                  </a:lnTo>
                  <a:lnTo>
                    <a:pt x="2493" y="12782"/>
                  </a:lnTo>
                  <a:lnTo>
                    <a:pt x="2626" y="13182"/>
                  </a:lnTo>
                  <a:lnTo>
                    <a:pt x="2758" y="13535"/>
                  </a:lnTo>
                  <a:lnTo>
                    <a:pt x="2886" y="13842"/>
                  </a:lnTo>
                  <a:lnTo>
                    <a:pt x="3008" y="14103"/>
                  </a:lnTo>
                  <a:lnTo>
                    <a:pt x="3066" y="14226"/>
                  </a:lnTo>
                  <a:lnTo>
                    <a:pt x="3124" y="14318"/>
                  </a:lnTo>
                  <a:lnTo>
                    <a:pt x="3183" y="14395"/>
                  </a:lnTo>
                  <a:lnTo>
                    <a:pt x="3236" y="14472"/>
                  </a:lnTo>
                  <a:lnTo>
                    <a:pt x="3289" y="14518"/>
                  </a:lnTo>
                  <a:lnTo>
                    <a:pt x="3342" y="14564"/>
                  </a:lnTo>
                  <a:lnTo>
                    <a:pt x="3395" y="14595"/>
                  </a:lnTo>
                  <a:lnTo>
                    <a:pt x="3443" y="14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-1220875" y="-7785175"/>
              <a:ext cx="1374500" cy="4591250"/>
            </a:xfrm>
            <a:custGeom>
              <a:avLst/>
              <a:gdLst/>
              <a:ahLst/>
              <a:cxnLst/>
              <a:rect l="l" t="t" r="r" b="b"/>
              <a:pathLst>
                <a:path w="54980" h="183650" extrusionOk="0">
                  <a:moveTo>
                    <a:pt x="22014" y="1"/>
                  </a:moveTo>
                  <a:lnTo>
                    <a:pt x="21637" y="16"/>
                  </a:lnTo>
                  <a:lnTo>
                    <a:pt x="21260" y="47"/>
                  </a:lnTo>
                  <a:lnTo>
                    <a:pt x="20884" y="93"/>
                  </a:lnTo>
                  <a:lnTo>
                    <a:pt x="20507" y="155"/>
                  </a:lnTo>
                  <a:lnTo>
                    <a:pt x="20194" y="216"/>
                  </a:lnTo>
                  <a:lnTo>
                    <a:pt x="19881" y="293"/>
                  </a:lnTo>
                  <a:lnTo>
                    <a:pt x="19568" y="385"/>
                  </a:lnTo>
                  <a:lnTo>
                    <a:pt x="19255" y="493"/>
                  </a:lnTo>
                  <a:lnTo>
                    <a:pt x="18942" y="615"/>
                  </a:lnTo>
                  <a:lnTo>
                    <a:pt x="18635" y="754"/>
                  </a:lnTo>
                  <a:lnTo>
                    <a:pt x="18322" y="892"/>
                  </a:lnTo>
                  <a:lnTo>
                    <a:pt x="18014" y="1046"/>
                  </a:lnTo>
                  <a:lnTo>
                    <a:pt x="17706" y="1230"/>
                  </a:lnTo>
                  <a:lnTo>
                    <a:pt x="17394" y="1414"/>
                  </a:lnTo>
                  <a:lnTo>
                    <a:pt x="17091" y="1614"/>
                  </a:lnTo>
                  <a:lnTo>
                    <a:pt x="16784" y="1814"/>
                  </a:lnTo>
                  <a:lnTo>
                    <a:pt x="16476" y="2044"/>
                  </a:lnTo>
                  <a:lnTo>
                    <a:pt x="16174" y="2290"/>
                  </a:lnTo>
                  <a:lnTo>
                    <a:pt x="15871" y="2536"/>
                  </a:lnTo>
                  <a:lnTo>
                    <a:pt x="15569" y="2797"/>
                  </a:lnTo>
                  <a:lnTo>
                    <a:pt x="15266" y="3074"/>
                  </a:lnTo>
                  <a:lnTo>
                    <a:pt x="14969" y="3365"/>
                  </a:lnTo>
                  <a:lnTo>
                    <a:pt x="14672" y="3657"/>
                  </a:lnTo>
                  <a:lnTo>
                    <a:pt x="14375" y="3965"/>
                  </a:lnTo>
                  <a:lnTo>
                    <a:pt x="14084" y="4303"/>
                  </a:lnTo>
                  <a:lnTo>
                    <a:pt x="13792" y="4625"/>
                  </a:lnTo>
                  <a:lnTo>
                    <a:pt x="13500" y="4979"/>
                  </a:lnTo>
                  <a:lnTo>
                    <a:pt x="13208" y="5347"/>
                  </a:lnTo>
                  <a:lnTo>
                    <a:pt x="12922" y="5716"/>
                  </a:lnTo>
                  <a:lnTo>
                    <a:pt x="12636" y="6100"/>
                  </a:lnTo>
                  <a:lnTo>
                    <a:pt x="12354" y="6499"/>
                  </a:lnTo>
                  <a:lnTo>
                    <a:pt x="12073" y="6899"/>
                  </a:lnTo>
                  <a:lnTo>
                    <a:pt x="11792" y="7329"/>
                  </a:lnTo>
                  <a:lnTo>
                    <a:pt x="11516" y="7759"/>
                  </a:lnTo>
                  <a:lnTo>
                    <a:pt x="11241" y="8205"/>
                  </a:lnTo>
                  <a:lnTo>
                    <a:pt x="10970" y="8650"/>
                  </a:lnTo>
                  <a:lnTo>
                    <a:pt x="10700" y="9127"/>
                  </a:lnTo>
                  <a:lnTo>
                    <a:pt x="10434" y="9603"/>
                  </a:lnTo>
                  <a:lnTo>
                    <a:pt x="10169" y="10079"/>
                  </a:lnTo>
                  <a:lnTo>
                    <a:pt x="9909" y="10586"/>
                  </a:lnTo>
                  <a:lnTo>
                    <a:pt x="9649" y="11093"/>
                  </a:lnTo>
                  <a:lnTo>
                    <a:pt x="9389" y="11615"/>
                  </a:lnTo>
                  <a:lnTo>
                    <a:pt x="9135" y="12153"/>
                  </a:lnTo>
                  <a:lnTo>
                    <a:pt x="8885" y="12691"/>
                  </a:lnTo>
                  <a:lnTo>
                    <a:pt x="8636" y="13244"/>
                  </a:lnTo>
                  <a:lnTo>
                    <a:pt x="8392" y="13812"/>
                  </a:lnTo>
                  <a:lnTo>
                    <a:pt x="8148" y="14381"/>
                  </a:lnTo>
                  <a:lnTo>
                    <a:pt x="7909" y="14964"/>
                  </a:lnTo>
                  <a:lnTo>
                    <a:pt x="7676" y="15564"/>
                  </a:lnTo>
                  <a:lnTo>
                    <a:pt x="7443" y="16178"/>
                  </a:lnTo>
                  <a:lnTo>
                    <a:pt x="7215" y="16793"/>
                  </a:lnTo>
                  <a:lnTo>
                    <a:pt x="6987" y="17422"/>
                  </a:lnTo>
                  <a:lnTo>
                    <a:pt x="6764" y="18052"/>
                  </a:lnTo>
                  <a:lnTo>
                    <a:pt x="6546" y="18698"/>
                  </a:lnTo>
                  <a:lnTo>
                    <a:pt x="6329" y="19358"/>
                  </a:lnTo>
                  <a:lnTo>
                    <a:pt x="6117" y="20019"/>
                  </a:lnTo>
                  <a:lnTo>
                    <a:pt x="5910" y="20695"/>
                  </a:lnTo>
                  <a:lnTo>
                    <a:pt x="5708" y="21386"/>
                  </a:lnTo>
                  <a:lnTo>
                    <a:pt x="5507" y="22077"/>
                  </a:lnTo>
                  <a:lnTo>
                    <a:pt x="5310" y="22784"/>
                  </a:lnTo>
                  <a:lnTo>
                    <a:pt x="5119" y="23491"/>
                  </a:lnTo>
                  <a:lnTo>
                    <a:pt x="4928" y="24228"/>
                  </a:lnTo>
                  <a:lnTo>
                    <a:pt x="4743" y="24950"/>
                  </a:lnTo>
                  <a:lnTo>
                    <a:pt x="4568" y="25703"/>
                  </a:lnTo>
                  <a:lnTo>
                    <a:pt x="4387" y="26441"/>
                  </a:lnTo>
                  <a:lnTo>
                    <a:pt x="4218" y="27209"/>
                  </a:lnTo>
                  <a:lnTo>
                    <a:pt x="4053" y="27977"/>
                  </a:lnTo>
                  <a:lnTo>
                    <a:pt x="3889" y="28760"/>
                  </a:lnTo>
                  <a:lnTo>
                    <a:pt x="3746" y="29467"/>
                  </a:lnTo>
                  <a:lnTo>
                    <a:pt x="3608" y="30174"/>
                  </a:lnTo>
                  <a:lnTo>
                    <a:pt x="3475" y="30880"/>
                  </a:lnTo>
                  <a:lnTo>
                    <a:pt x="3342" y="31602"/>
                  </a:lnTo>
                  <a:lnTo>
                    <a:pt x="3215" y="32325"/>
                  </a:lnTo>
                  <a:lnTo>
                    <a:pt x="3093" y="33047"/>
                  </a:lnTo>
                  <a:lnTo>
                    <a:pt x="2971" y="33784"/>
                  </a:lnTo>
                  <a:lnTo>
                    <a:pt x="2854" y="34521"/>
                  </a:lnTo>
                  <a:lnTo>
                    <a:pt x="2743" y="35259"/>
                  </a:lnTo>
                  <a:lnTo>
                    <a:pt x="2632" y="35996"/>
                  </a:lnTo>
                  <a:lnTo>
                    <a:pt x="2526" y="36749"/>
                  </a:lnTo>
                  <a:lnTo>
                    <a:pt x="2425" y="37502"/>
                  </a:lnTo>
                  <a:lnTo>
                    <a:pt x="2324" y="38255"/>
                  </a:lnTo>
                  <a:lnTo>
                    <a:pt x="2229" y="39007"/>
                  </a:lnTo>
                  <a:lnTo>
                    <a:pt x="2133" y="39760"/>
                  </a:lnTo>
                  <a:lnTo>
                    <a:pt x="2043" y="40528"/>
                  </a:lnTo>
                  <a:lnTo>
                    <a:pt x="1868" y="42065"/>
                  </a:lnTo>
                  <a:lnTo>
                    <a:pt x="1709" y="43616"/>
                  </a:lnTo>
                  <a:lnTo>
                    <a:pt x="1560" y="45183"/>
                  </a:lnTo>
                  <a:lnTo>
                    <a:pt x="1417" y="46750"/>
                  </a:lnTo>
                  <a:lnTo>
                    <a:pt x="1290" y="48333"/>
                  </a:lnTo>
                  <a:lnTo>
                    <a:pt x="1168" y="49930"/>
                  </a:lnTo>
                  <a:lnTo>
                    <a:pt x="1062" y="51528"/>
                  </a:lnTo>
                  <a:lnTo>
                    <a:pt x="956" y="53141"/>
                  </a:lnTo>
                  <a:lnTo>
                    <a:pt x="865" y="54754"/>
                  </a:lnTo>
                  <a:lnTo>
                    <a:pt x="781" y="56383"/>
                  </a:lnTo>
                  <a:lnTo>
                    <a:pt x="701" y="58011"/>
                  </a:lnTo>
                  <a:lnTo>
                    <a:pt x="632" y="59640"/>
                  </a:lnTo>
                  <a:lnTo>
                    <a:pt x="568" y="61284"/>
                  </a:lnTo>
                  <a:lnTo>
                    <a:pt x="515" y="62912"/>
                  </a:lnTo>
                  <a:lnTo>
                    <a:pt x="462" y="64556"/>
                  </a:lnTo>
                  <a:lnTo>
                    <a:pt x="415" y="66200"/>
                  </a:lnTo>
                  <a:lnTo>
                    <a:pt x="377" y="67859"/>
                  </a:lnTo>
                  <a:lnTo>
                    <a:pt x="340" y="69503"/>
                  </a:lnTo>
                  <a:lnTo>
                    <a:pt x="308" y="71147"/>
                  </a:lnTo>
                  <a:lnTo>
                    <a:pt x="282" y="72790"/>
                  </a:lnTo>
                  <a:lnTo>
                    <a:pt x="234" y="76078"/>
                  </a:lnTo>
                  <a:lnTo>
                    <a:pt x="197" y="79350"/>
                  </a:lnTo>
                  <a:lnTo>
                    <a:pt x="139" y="85803"/>
                  </a:lnTo>
                  <a:lnTo>
                    <a:pt x="91" y="92824"/>
                  </a:lnTo>
                  <a:lnTo>
                    <a:pt x="64" y="96526"/>
                  </a:lnTo>
                  <a:lnTo>
                    <a:pt x="49" y="100321"/>
                  </a:lnTo>
                  <a:lnTo>
                    <a:pt x="33" y="104192"/>
                  </a:lnTo>
                  <a:lnTo>
                    <a:pt x="17" y="108125"/>
                  </a:lnTo>
                  <a:lnTo>
                    <a:pt x="6" y="112104"/>
                  </a:lnTo>
                  <a:lnTo>
                    <a:pt x="1" y="116114"/>
                  </a:lnTo>
                  <a:lnTo>
                    <a:pt x="1" y="120139"/>
                  </a:lnTo>
                  <a:lnTo>
                    <a:pt x="1" y="124164"/>
                  </a:lnTo>
                  <a:lnTo>
                    <a:pt x="6" y="128158"/>
                  </a:lnTo>
                  <a:lnTo>
                    <a:pt x="17" y="132107"/>
                  </a:lnTo>
                  <a:lnTo>
                    <a:pt x="33" y="135993"/>
                  </a:lnTo>
                  <a:lnTo>
                    <a:pt x="54" y="139819"/>
                  </a:lnTo>
                  <a:lnTo>
                    <a:pt x="80" y="143552"/>
                  </a:lnTo>
                  <a:lnTo>
                    <a:pt x="112" y="147178"/>
                  </a:lnTo>
                  <a:lnTo>
                    <a:pt x="155" y="150665"/>
                  </a:lnTo>
                  <a:lnTo>
                    <a:pt x="197" y="154014"/>
                  </a:lnTo>
                  <a:lnTo>
                    <a:pt x="245" y="157210"/>
                  </a:lnTo>
                  <a:lnTo>
                    <a:pt x="303" y="160221"/>
                  </a:lnTo>
                  <a:lnTo>
                    <a:pt x="367" y="163047"/>
                  </a:lnTo>
                  <a:lnTo>
                    <a:pt x="404" y="164369"/>
                  </a:lnTo>
                  <a:lnTo>
                    <a:pt x="441" y="165644"/>
                  </a:lnTo>
                  <a:lnTo>
                    <a:pt x="478" y="166873"/>
                  </a:lnTo>
                  <a:lnTo>
                    <a:pt x="521" y="168025"/>
                  </a:lnTo>
                  <a:lnTo>
                    <a:pt x="563" y="169131"/>
                  </a:lnTo>
                  <a:lnTo>
                    <a:pt x="605" y="170160"/>
                  </a:lnTo>
                  <a:lnTo>
                    <a:pt x="653" y="171128"/>
                  </a:lnTo>
                  <a:lnTo>
                    <a:pt x="701" y="172035"/>
                  </a:lnTo>
                  <a:lnTo>
                    <a:pt x="749" y="172864"/>
                  </a:lnTo>
                  <a:lnTo>
                    <a:pt x="802" y="173617"/>
                  </a:lnTo>
                  <a:lnTo>
                    <a:pt x="855" y="174308"/>
                  </a:lnTo>
                  <a:lnTo>
                    <a:pt x="913" y="174923"/>
                  </a:lnTo>
                  <a:lnTo>
                    <a:pt x="971" y="175445"/>
                  </a:lnTo>
                  <a:lnTo>
                    <a:pt x="1030" y="175891"/>
                  </a:lnTo>
                  <a:lnTo>
                    <a:pt x="1062" y="176091"/>
                  </a:lnTo>
                  <a:lnTo>
                    <a:pt x="1093" y="176260"/>
                  </a:lnTo>
                  <a:lnTo>
                    <a:pt x="1125" y="176413"/>
                  </a:lnTo>
                  <a:lnTo>
                    <a:pt x="1162" y="176536"/>
                  </a:lnTo>
                  <a:lnTo>
                    <a:pt x="1194" y="176644"/>
                  </a:lnTo>
                  <a:lnTo>
                    <a:pt x="1226" y="176736"/>
                  </a:lnTo>
                  <a:lnTo>
                    <a:pt x="1263" y="176797"/>
                  </a:lnTo>
                  <a:lnTo>
                    <a:pt x="1300" y="176843"/>
                  </a:lnTo>
                  <a:lnTo>
                    <a:pt x="2085" y="177458"/>
                  </a:lnTo>
                  <a:lnTo>
                    <a:pt x="2870" y="178057"/>
                  </a:lnTo>
                  <a:lnTo>
                    <a:pt x="3655" y="178610"/>
                  </a:lnTo>
                  <a:lnTo>
                    <a:pt x="4440" y="179148"/>
                  </a:lnTo>
                  <a:lnTo>
                    <a:pt x="5220" y="179639"/>
                  </a:lnTo>
                  <a:lnTo>
                    <a:pt x="6000" y="180100"/>
                  </a:lnTo>
                  <a:lnTo>
                    <a:pt x="6780" y="180530"/>
                  </a:lnTo>
                  <a:lnTo>
                    <a:pt x="7559" y="180930"/>
                  </a:lnTo>
                  <a:lnTo>
                    <a:pt x="8334" y="181299"/>
                  </a:lnTo>
                  <a:lnTo>
                    <a:pt x="9108" y="181637"/>
                  </a:lnTo>
                  <a:lnTo>
                    <a:pt x="9877" y="181959"/>
                  </a:lnTo>
                  <a:lnTo>
                    <a:pt x="10646" y="182236"/>
                  </a:lnTo>
                  <a:lnTo>
                    <a:pt x="11416" y="182497"/>
                  </a:lnTo>
                  <a:lnTo>
                    <a:pt x="12179" y="182727"/>
                  </a:lnTo>
                  <a:lnTo>
                    <a:pt x="12938" y="182927"/>
                  </a:lnTo>
                  <a:lnTo>
                    <a:pt x="13696" y="183111"/>
                  </a:lnTo>
                  <a:lnTo>
                    <a:pt x="14455" y="183265"/>
                  </a:lnTo>
                  <a:lnTo>
                    <a:pt x="15208" y="183388"/>
                  </a:lnTo>
                  <a:lnTo>
                    <a:pt x="15956" y="183480"/>
                  </a:lnTo>
                  <a:lnTo>
                    <a:pt x="16704" y="183557"/>
                  </a:lnTo>
                  <a:lnTo>
                    <a:pt x="17447" y="183618"/>
                  </a:lnTo>
                  <a:lnTo>
                    <a:pt x="18189" y="183649"/>
                  </a:lnTo>
                  <a:lnTo>
                    <a:pt x="18921" y="183649"/>
                  </a:lnTo>
                  <a:lnTo>
                    <a:pt x="19658" y="183634"/>
                  </a:lnTo>
                  <a:lnTo>
                    <a:pt x="20385" y="183603"/>
                  </a:lnTo>
                  <a:lnTo>
                    <a:pt x="21112" y="183542"/>
                  </a:lnTo>
                  <a:lnTo>
                    <a:pt x="21828" y="183480"/>
                  </a:lnTo>
                  <a:lnTo>
                    <a:pt x="22544" y="183373"/>
                  </a:lnTo>
                  <a:lnTo>
                    <a:pt x="23260" y="183265"/>
                  </a:lnTo>
                  <a:lnTo>
                    <a:pt x="23966" y="183127"/>
                  </a:lnTo>
                  <a:lnTo>
                    <a:pt x="24671" y="182973"/>
                  </a:lnTo>
                  <a:lnTo>
                    <a:pt x="25366" y="182804"/>
                  </a:lnTo>
                  <a:lnTo>
                    <a:pt x="26061" y="182620"/>
                  </a:lnTo>
                  <a:lnTo>
                    <a:pt x="26750" y="182420"/>
                  </a:lnTo>
                  <a:lnTo>
                    <a:pt x="27429" y="182190"/>
                  </a:lnTo>
                  <a:lnTo>
                    <a:pt x="28108" y="181959"/>
                  </a:lnTo>
                  <a:lnTo>
                    <a:pt x="28782" y="181713"/>
                  </a:lnTo>
                  <a:lnTo>
                    <a:pt x="29450" y="181437"/>
                  </a:lnTo>
                  <a:lnTo>
                    <a:pt x="30108" y="181160"/>
                  </a:lnTo>
                  <a:lnTo>
                    <a:pt x="30766" y="180868"/>
                  </a:lnTo>
                  <a:lnTo>
                    <a:pt x="31413" y="180577"/>
                  </a:lnTo>
                  <a:lnTo>
                    <a:pt x="32060" y="180254"/>
                  </a:lnTo>
                  <a:lnTo>
                    <a:pt x="32696" y="179916"/>
                  </a:lnTo>
                  <a:lnTo>
                    <a:pt x="33328" y="179578"/>
                  </a:lnTo>
                  <a:lnTo>
                    <a:pt x="33953" y="179240"/>
                  </a:lnTo>
                  <a:lnTo>
                    <a:pt x="34569" y="178871"/>
                  </a:lnTo>
                  <a:lnTo>
                    <a:pt x="35184" y="178503"/>
                  </a:lnTo>
                  <a:lnTo>
                    <a:pt x="35789" y="178118"/>
                  </a:lnTo>
                  <a:lnTo>
                    <a:pt x="36383" y="177734"/>
                  </a:lnTo>
                  <a:lnTo>
                    <a:pt x="36977" y="177335"/>
                  </a:lnTo>
                  <a:lnTo>
                    <a:pt x="37560" y="176936"/>
                  </a:lnTo>
                  <a:lnTo>
                    <a:pt x="38139" y="176521"/>
                  </a:lnTo>
                  <a:lnTo>
                    <a:pt x="38706" y="176106"/>
                  </a:lnTo>
                  <a:lnTo>
                    <a:pt x="39268" y="175676"/>
                  </a:lnTo>
                  <a:lnTo>
                    <a:pt x="39820" y="175261"/>
                  </a:lnTo>
                  <a:lnTo>
                    <a:pt x="40366" y="174815"/>
                  </a:lnTo>
                  <a:lnTo>
                    <a:pt x="40907" y="174385"/>
                  </a:lnTo>
                  <a:lnTo>
                    <a:pt x="41438" y="173940"/>
                  </a:lnTo>
                  <a:lnTo>
                    <a:pt x="41958" y="173494"/>
                  </a:lnTo>
                  <a:lnTo>
                    <a:pt x="42472" y="173049"/>
                  </a:lnTo>
                  <a:lnTo>
                    <a:pt x="43475" y="172158"/>
                  </a:lnTo>
                  <a:lnTo>
                    <a:pt x="44445" y="171251"/>
                  </a:lnTo>
                  <a:lnTo>
                    <a:pt x="45050" y="170667"/>
                  </a:lnTo>
                  <a:lnTo>
                    <a:pt x="45639" y="170084"/>
                  </a:lnTo>
                  <a:lnTo>
                    <a:pt x="46212" y="169500"/>
                  </a:lnTo>
                  <a:lnTo>
                    <a:pt x="46769" y="168931"/>
                  </a:lnTo>
                  <a:lnTo>
                    <a:pt x="47315" y="168363"/>
                  </a:lnTo>
                  <a:lnTo>
                    <a:pt x="47840" y="167795"/>
                  </a:lnTo>
                  <a:lnTo>
                    <a:pt x="48349" y="167226"/>
                  </a:lnTo>
                  <a:lnTo>
                    <a:pt x="48843" y="166688"/>
                  </a:lnTo>
                  <a:lnTo>
                    <a:pt x="49781" y="165613"/>
                  </a:lnTo>
                  <a:lnTo>
                    <a:pt x="50646" y="164584"/>
                  </a:lnTo>
                  <a:lnTo>
                    <a:pt x="51442" y="163601"/>
                  </a:lnTo>
                  <a:lnTo>
                    <a:pt x="52158" y="162694"/>
                  </a:lnTo>
                  <a:lnTo>
                    <a:pt x="52805" y="161865"/>
                  </a:lnTo>
                  <a:lnTo>
                    <a:pt x="53367" y="161112"/>
                  </a:lnTo>
                  <a:lnTo>
                    <a:pt x="53850" y="160451"/>
                  </a:lnTo>
                  <a:lnTo>
                    <a:pt x="54253" y="159898"/>
                  </a:lnTo>
                  <a:lnTo>
                    <a:pt x="54794" y="159115"/>
                  </a:lnTo>
                  <a:lnTo>
                    <a:pt x="54980" y="158838"/>
                  </a:lnTo>
                  <a:lnTo>
                    <a:pt x="54852" y="150050"/>
                  </a:lnTo>
                  <a:lnTo>
                    <a:pt x="54778" y="145657"/>
                  </a:lnTo>
                  <a:lnTo>
                    <a:pt x="54704" y="141263"/>
                  </a:lnTo>
                  <a:lnTo>
                    <a:pt x="54619" y="136869"/>
                  </a:lnTo>
                  <a:lnTo>
                    <a:pt x="54523" y="132491"/>
                  </a:lnTo>
                  <a:lnTo>
                    <a:pt x="54476" y="130309"/>
                  </a:lnTo>
                  <a:lnTo>
                    <a:pt x="54417" y="128128"/>
                  </a:lnTo>
                  <a:lnTo>
                    <a:pt x="54359" y="125946"/>
                  </a:lnTo>
                  <a:lnTo>
                    <a:pt x="54295" y="123765"/>
                  </a:lnTo>
                  <a:lnTo>
                    <a:pt x="54226" y="121583"/>
                  </a:lnTo>
                  <a:lnTo>
                    <a:pt x="54157" y="119401"/>
                  </a:lnTo>
                  <a:lnTo>
                    <a:pt x="54083" y="117220"/>
                  </a:lnTo>
                  <a:lnTo>
                    <a:pt x="53998" y="115054"/>
                  </a:lnTo>
                  <a:lnTo>
                    <a:pt x="53913" y="112872"/>
                  </a:lnTo>
                  <a:lnTo>
                    <a:pt x="53823" y="110706"/>
                  </a:lnTo>
                  <a:lnTo>
                    <a:pt x="53723" y="108540"/>
                  </a:lnTo>
                  <a:lnTo>
                    <a:pt x="53622" y="106374"/>
                  </a:lnTo>
                  <a:lnTo>
                    <a:pt x="53510" y="104223"/>
                  </a:lnTo>
                  <a:lnTo>
                    <a:pt x="53394" y="102057"/>
                  </a:lnTo>
                  <a:lnTo>
                    <a:pt x="53272" y="99906"/>
                  </a:lnTo>
                  <a:lnTo>
                    <a:pt x="53144" y="97755"/>
                  </a:lnTo>
                  <a:lnTo>
                    <a:pt x="53006" y="95604"/>
                  </a:lnTo>
                  <a:lnTo>
                    <a:pt x="52863" y="93453"/>
                  </a:lnTo>
                  <a:lnTo>
                    <a:pt x="52709" y="91303"/>
                  </a:lnTo>
                  <a:lnTo>
                    <a:pt x="52550" y="89167"/>
                  </a:lnTo>
                  <a:lnTo>
                    <a:pt x="52381" y="87032"/>
                  </a:lnTo>
                  <a:lnTo>
                    <a:pt x="52200" y="84896"/>
                  </a:lnTo>
                  <a:lnTo>
                    <a:pt x="52015" y="82761"/>
                  </a:lnTo>
                  <a:lnTo>
                    <a:pt x="51818" y="80641"/>
                  </a:lnTo>
                  <a:lnTo>
                    <a:pt x="51611" y="78536"/>
                  </a:lnTo>
                  <a:lnTo>
                    <a:pt x="51399" y="76416"/>
                  </a:lnTo>
                  <a:lnTo>
                    <a:pt x="51171" y="74311"/>
                  </a:lnTo>
                  <a:lnTo>
                    <a:pt x="50938" y="72222"/>
                  </a:lnTo>
                  <a:lnTo>
                    <a:pt x="50694" y="70148"/>
                  </a:lnTo>
                  <a:lnTo>
                    <a:pt x="50439" y="68074"/>
                  </a:lnTo>
                  <a:lnTo>
                    <a:pt x="50174" y="66015"/>
                  </a:lnTo>
                  <a:lnTo>
                    <a:pt x="49898" y="63957"/>
                  </a:lnTo>
                  <a:lnTo>
                    <a:pt x="49612" y="61929"/>
                  </a:lnTo>
                  <a:lnTo>
                    <a:pt x="49315" y="59916"/>
                  </a:lnTo>
                  <a:lnTo>
                    <a:pt x="49007" y="57904"/>
                  </a:lnTo>
                  <a:lnTo>
                    <a:pt x="48689" y="55922"/>
                  </a:lnTo>
                  <a:lnTo>
                    <a:pt x="48360" y="53940"/>
                  </a:lnTo>
                  <a:lnTo>
                    <a:pt x="48195" y="52957"/>
                  </a:lnTo>
                  <a:lnTo>
                    <a:pt x="48020" y="51989"/>
                  </a:lnTo>
                  <a:lnTo>
                    <a:pt x="47851" y="51021"/>
                  </a:lnTo>
                  <a:lnTo>
                    <a:pt x="47670" y="50053"/>
                  </a:lnTo>
                  <a:lnTo>
                    <a:pt x="47490" y="49085"/>
                  </a:lnTo>
                  <a:lnTo>
                    <a:pt x="47310" y="48133"/>
                  </a:lnTo>
                  <a:lnTo>
                    <a:pt x="47124" y="47180"/>
                  </a:lnTo>
                  <a:lnTo>
                    <a:pt x="46933" y="46243"/>
                  </a:lnTo>
                  <a:lnTo>
                    <a:pt x="46742" y="45291"/>
                  </a:lnTo>
                  <a:lnTo>
                    <a:pt x="46551" y="44354"/>
                  </a:lnTo>
                  <a:lnTo>
                    <a:pt x="46350" y="43432"/>
                  </a:lnTo>
                  <a:lnTo>
                    <a:pt x="46153" y="42510"/>
                  </a:lnTo>
                  <a:lnTo>
                    <a:pt x="45946" y="41588"/>
                  </a:lnTo>
                  <a:lnTo>
                    <a:pt x="45740" y="40682"/>
                  </a:lnTo>
                  <a:lnTo>
                    <a:pt x="45533" y="39776"/>
                  </a:lnTo>
                  <a:lnTo>
                    <a:pt x="45321" y="38869"/>
                  </a:lnTo>
                  <a:lnTo>
                    <a:pt x="45103" y="37978"/>
                  </a:lnTo>
                  <a:lnTo>
                    <a:pt x="44886" y="37087"/>
                  </a:lnTo>
                  <a:lnTo>
                    <a:pt x="44663" y="36196"/>
                  </a:lnTo>
                  <a:lnTo>
                    <a:pt x="44440" y="35336"/>
                  </a:lnTo>
                  <a:lnTo>
                    <a:pt x="44212" y="34460"/>
                  </a:lnTo>
                  <a:lnTo>
                    <a:pt x="43984" y="33600"/>
                  </a:lnTo>
                  <a:lnTo>
                    <a:pt x="43745" y="32739"/>
                  </a:lnTo>
                  <a:lnTo>
                    <a:pt x="43512" y="31894"/>
                  </a:lnTo>
                  <a:lnTo>
                    <a:pt x="43268" y="31049"/>
                  </a:lnTo>
                  <a:lnTo>
                    <a:pt x="43029" y="30220"/>
                  </a:lnTo>
                  <a:lnTo>
                    <a:pt x="42780" y="29390"/>
                  </a:lnTo>
                  <a:lnTo>
                    <a:pt x="42530" y="28576"/>
                  </a:lnTo>
                  <a:lnTo>
                    <a:pt x="42276" y="27762"/>
                  </a:lnTo>
                  <a:lnTo>
                    <a:pt x="42021" y="26947"/>
                  </a:lnTo>
                  <a:lnTo>
                    <a:pt x="41761" y="26149"/>
                  </a:lnTo>
                  <a:lnTo>
                    <a:pt x="41496" y="25365"/>
                  </a:lnTo>
                  <a:lnTo>
                    <a:pt x="41231" y="24582"/>
                  </a:lnTo>
                  <a:lnTo>
                    <a:pt x="40960" y="23813"/>
                  </a:lnTo>
                  <a:lnTo>
                    <a:pt x="40685" y="23061"/>
                  </a:lnTo>
                  <a:lnTo>
                    <a:pt x="40409" y="22308"/>
                  </a:lnTo>
                  <a:lnTo>
                    <a:pt x="40128" y="21555"/>
                  </a:lnTo>
                  <a:lnTo>
                    <a:pt x="39847" y="20833"/>
                  </a:lnTo>
                  <a:lnTo>
                    <a:pt x="39560" y="20111"/>
                  </a:lnTo>
                  <a:lnTo>
                    <a:pt x="39268" y="19389"/>
                  </a:lnTo>
                  <a:lnTo>
                    <a:pt x="38977" y="18682"/>
                  </a:lnTo>
                  <a:lnTo>
                    <a:pt x="38680" y="17991"/>
                  </a:lnTo>
                  <a:lnTo>
                    <a:pt x="38383" y="17315"/>
                  </a:lnTo>
                  <a:lnTo>
                    <a:pt x="38080" y="16639"/>
                  </a:lnTo>
                  <a:lnTo>
                    <a:pt x="37773" y="15978"/>
                  </a:lnTo>
                  <a:lnTo>
                    <a:pt x="37465" y="15333"/>
                  </a:lnTo>
                  <a:lnTo>
                    <a:pt x="37157" y="14688"/>
                  </a:lnTo>
                  <a:lnTo>
                    <a:pt x="36844" y="14058"/>
                  </a:lnTo>
                  <a:lnTo>
                    <a:pt x="36531" y="13444"/>
                  </a:lnTo>
                  <a:lnTo>
                    <a:pt x="36213" y="12844"/>
                  </a:lnTo>
                  <a:lnTo>
                    <a:pt x="35890" y="12245"/>
                  </a:lnTo>
                  <a:lnTo>
                    <a:pt x="35566" y="11661"/>
                  </a:lnTo>
                  <a:lnTo>
                    <a:pt x="35242" y="11093"/>
                  </a:lnTo>
                  <a:lnTo>
                    <a:pt x="34914" y="10540"/>
                  </a:lnTo>
                  <a:lnTo>
                    <a:pt x="34585" y="10002"/>
                  </a:lnTo>
                  <a:lnTo>
                    <a:pt x="34251" y="9465"/>
                  </a:lnTo>
                  <a:lnTo>
                    <a:pt x="33916" y="8942"/>
                  </a:lnTo>
                  <a:lnTo>
                    <a:pt x="33582" y="8435"/>
                  </a:lnTo>
                  <a:lnTo>
                    <a:pt x="33243" y="7944"/>
                  </a:lnTo>
                  <a:lnTo>
                    <a:pt x="32903" y="7467"/>
                  </a:lnTo>
                  <a:lnTo>
                    <a:pt x="32558" y="7006"/>
                  </a:lnTo>
                  <a:lnTo>
                    <a:pt x="32214" y="6546"/>
                  </a:lnTo>
                  <a:lnTo>
                    <a:pt x="31869" y="6115"/>
                  </a:lnTo>
                  <a:lnTo>
                    <a:pt x="31519" y="5685"/>
                  </a:lnTo>
                  <a:lnTo>
                    <a:pt x="31174" y="5270"/>
                  </a:lnTo>
                  <a:lnTo>
                    <a:pt x="30819" y="4871"/>
                  </a:lnTo>
                  <a:lnTo>
                    <a:pt x="30469" y="4487"/>
                  </a:lnTo>
                  <a:lnTo>
                    <a:pt x="30113" y="4118"/>
                  </a:lnTo>
                  <a:lnTo>
                    <a:pt x="29758" y="3765"/>
                  </a:lnTo>
                  <a:lnTo>
                    <a:pt x="29397" y="3427"/>
                  </a:lnTo>
                  <a:lnTo>
                    <a:pt x="29036" y="3104"/>
                  </a:lnTo>
                  <a:lnTo>
                    <a:pt x="28676" y="2797"/>
                  </a:lnTo>
                  <a:lnTo>
                    <a:pt x="28315" y="2505"/>
                  </a:lnTo>
                  <a:lnTo>
                    <a:pt x="27954" y="2229"/>
                  </a:lnTo>
                  <a:lnTo>
                    <a:pt x="27588" y="1967"/>
                  </a:lnTo>
                  <a:lnTo>
                    <a:pt x="27222" y="1722"/>
                  </a:lnTo>
                  <a:lnTo>
                    <a:pt x="26856" y="1491"/>
                  </a:lnTo>
                  <a:lnTo>
                    <a:pt x="26490" y="1276"/>
                  </a:lnTo>
                  <a:lnTo>
                    <a:pt x="26119" y="1076"/>
                  </a:lnTo>
                  <a:lnTo>
                    <a:pt x="25753" y="892"/>
                  </a:lnTo>
                  <a:lnTo>
                    <a:pt x="25382" y="723"/>
                  </a:lnTo>
                  <a:lnTo>
                    <a:pt x="25010" y="569"/>
                  </a:lnTo>
                  <a:lnTo>
                    <a:pt x="24639" y="446"/>
                  </a:lnTo>
                  <a:lnTo>
                    <a:pt x="24263" y="324"/>
                  </a:lnTo>
                  <a:lnTo>
                    <a:pt x="23891" y="231"/>
                  </a:lnTo>
                  <a:lnTo>
                    <a:pt x="23515" y="155"/>
                  </a:lnTo>
                  <a:lnTo>
                    <a:pt x="23143" y="93"/>
                  </a:lnTo>
                  <a:lnTo>
                    <a:pt x="22767" y="47"/>
                  </a:lnTo>
                  <a:lnTo>
                    <a:pt x="22390" y="16"/>
                  </a:lnTo>
                  <a:lnTo>
                    <a:pt x="22014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-1220875" y="-7785175"/>
              <a:ext cx="1374500" cy="4591250"/>
            </a:xfrm>
            <a:custGeom>
              <a:avLst/>
              <a:gdLst/>
              <a:ahLst/>
              <a:cxnLst/>
              <a:rect l="l" t="t" r="r" b="b"/>
              <a:pathLst>
                <a:path w="54980" h="183650" fill="none" extrusionOk="0">
                  <a:moveTo>
                    <a:pt x="1300" y="176843"/>
                  </a:moveTo>
                  <a:lnTo>
                    <a:pt x="1300" y="176843"/>
                  </a:lnTo>
                  <a:lnTo>
                    <a:pt x="1263" y="176797"/>
                  </a:lnTo>
                  <a:lnTo>
                    <a:pt x="1226" y="176736"/>
                  </a:lnTo>
                  <a:lnTo>
                    <a:pt x="1194" y="176644"/>
                  </a:lnTo>
                  <a:lnTo>
                    <a:pt x="1162" y="176536"/>
                  </a:lnTo>
                  <a:lnTo>
                    <a:pt x="1125" y="176413"/>
                  </a:lnTo>
                  <a:lnTo>
                    <a:pt x="1093" y="176260"/>
                  </a:lnTo>
                  <a:lnTo>
                    <a:pt x="1062" y="176091"/>
                  </a:lnTo>
                  <a:lnTo>
                    <a:pt x="1030" y="175891"/>
                  </a:lnTo>
                  <a:lnTo>
                    <a:pt x="971" y="175445"/>
                  </a:lnTo>
                  <a:lnTo>
                    <a:pt x="913" y="174923"/>
                  </a:lnTo>
                  <a:lnTo>
                    <a:pt x="855" y="174308"/>
                  </a:lnTo>
                  <a:lnTo>
                    <a:pt x="802" y="173617"/>
                  </a:lnTo>
                  <a:lnTo>
                    <a:pt x="749" y="172864"/>
                  </a:lnTo>
                  <a:lnTo>
                    <a:pt x="701" y="172035"/>
                  </a:lnTo>
                  <a:lnTo>
                    <a:pt x="653" y="171128"/>
                  </a:lnTo>
                  <a:lnTo>
                    <a:pt x="605" y="170160"/>
                  </a:lnTo>
                  <a:lnTo>
                    <a:pt x="563" y="169131"/>
                  </a:lnTo>
                  <a:lnTo>
                    <a:pt x="521" y="168025"/>
                  </a:lnTo>
                  <a:lnTo>
                    <a:pt x="478" y="166873"/>
                  </a:lnTo>
                  <a:lnTo>
                    <a:pt x="441" y="165644"/>
                  </a:lnTo>
                  <a:lnTo>
                    <a:pt x="404" y="164369"/>
                  </a:lnTo>
                  <a:lnTo>
                    <a:pt x="367" y="163047"/>
                  </a:lnTo>
                  <a:lnTo>
                    <a:pt x="303" y="160221"/>
                  </a:lnTo>
                  <a:lnTo>
                    <a:pt x="245" y="157210"/>
                  </a:lnTo>
                  <a:lnTo>
                    <a:pt x="197" y="154014"/>
                  </a:lnTo>
                  <a:lnTo>
                    <a:pt x="155" y="150665"/>
                  </a:lnTo>
                  <a:lnTo>
                    <a:pt x="112" y="147178"/>
                  </a:lnTo>
                  <a:lnTo>
                    <a:pt x="80" y="143552"/>
                  </a:lnTo>
                  <a:lnTo>
                    <a:pt x="54" y="139819"/>
                  </a:lnTo>
                  <a:lnTo>
                    <a:pt x="33" y="135993"/>
                  </a:lnTo>
                  <a:lnTo>
                    <a:pt x="17" y="132107"/>
                  </a:lnTo>
                  <a:lnTo>
                    <a:pt x="6" y="128158"/>
                  </a:lnTo>
                  <a:lnTo>
                    <a:pt x="1" y="124164"/>
                  </a:lnTo>
                  <a:lnTo>
                    <a:pt x="1" y="120139"/>
                  </a:lnTo>
                  <a:lnTo>
                    <a:pt x="1" y="116114"/>
                  </a:lnTo>
                  <a:lnTo>
                    <a:pt x="6" y="112104"/>
                  </a:lnTo>
                  <a:lnTo>
                    <a:pt x="17" y="108125"/>
                  </a:lnTo>
                  <a:lnTo>
                    <a:pt x="33" y="104192"/>
                  </a:lnTo>
                  <a:lnTo>
                    <a:pt x="49" y="100321"/>
                  </a:lnTo>
                  <a:lnTo>
                    <a:pt x="64" y="96526"/>
                  </a:lnTo>
                  <a:lnTo>
                    <a:pt x="91" y="92824"/>
                  </a:lnTo>
                  <a:lnTo>
                    <a:pt x="139" y="85803"/>
                  </a:lnTo>
                  <a:lnTo>
                    <a:pt x="197" y="79350"/>
                  </a:lnTo>
                  <a:lnTo>
                    <a:pt x="197" y="79350"/>
                  </a:lnTo>
                  <a:lnTo>
                    <a:pt x="234" y="76078"/>
                  </a:lnTo>
                  <a:lnTo>
                    <a:pt x="282" y="72790"/>
                  </a:lnTo>
                  <a:lnTo>
                    <a:pt x="308" y="71147"/>
                  </a:lnTo>
                  <a:lnTo>
                    <a:pt x="340" y="69503"/>
                  </a:lnTo>
                  <a:lnTo>
                    <a:pt x="377" y="67859"/>
                  </a:lnTo>
                  <a:lnTo>
                    <a:pt x="415" y="66200"/>
                  </a:lnTo>
                  <a:lnTo>
                    <a:pt x="462" y="64556"/>
                  </a:lnTo>
                  <a:lnTo>
                    <a:pt x="515" y="62912"/>
                  </a:lnTo>
                  <a:lnTo>
                    <a:pt x="568" y="61284"/>
                  </a:lnTo>
                  <a:lnTo>
                    <a:pt x="632" y="59640"/>
                  </a:lnTo>
                  <a:lnTo>
                    <a:pt x="701" y="58011"/>
                  </a:lnTo>
                  <a:lnTo>
                    <a:pt x="781" y="56383"/>
                  </a:lnTo>
                  <a:lnTo>
                    <a:pt x="865" y="54754"/>
                  </a:lnTo>
                  <a:lnTo>
                    <a:pt x="956" y="53141"/>
                  </a:lnTo>
                  <a:lnTo>
                    <a:pt x="1062" y="51528"/>
                  </a:lnTo>
                  <a:lnTo>
                    <a:pt x="1168" y="49930"/>
                  </a:lnTo>
                  <a:lnTo>
                    <a:pt x="1290" y="48333"/>
                  </a:lnTo>
                  <a:lnTo>
                    <a:pt x="1417" y="46750"/>
                  </a:lnTo>
                  <a:lnTo>
                    <a:pt x="1560" y="45183"/>
                  </a:lnTo>
                  <a:lnTo>
                    <a:pt x="1709" y="43616"/>
                  </a:lnTo>
                  <a:lnTo>
                    <a:pt x="1868" y="42065"/>
                  </a:lnTo>
                  <a:lnTo>
                    <a:pt x="2043" y="40528"/>
                  </a:lnTo>
                  <a:lnTo>
                    <a:pt x="2133" y="39760"/>
                  </a:lnTo>
                  <a:lnTo>
                    <a:pt x="2229" y="39007"/>
                  </a:lnTo>
                  <a:lnTo>
                    <a:pt x="2324" y="38255"/>
                  </a:lnTo>
                  <a:lnTo>
                    <a:pt x="2425" y="37502"/>
                  </a:lnTo>
                  <a:lnTo>
                    <a:pt x="2526" y="36749"/>
                  </a:lnTo>
                  <a:lnTo>
                    <a:pt x="2632" y="35996"/>
                  </a:lnTo>
                  <a:lnTo>
                    <a:pt x="2743" y="35259"/>
                  </a:lnTo>
                  <a:lnTo>
                    <a:pt x="2854" y="34521"/>
                  </a:lnTo>
                  <a:lnTo>
                    <a:pt x="2971" y="33784"/>
                  </a:lnTo>
                  <a:lnTo>
                    <a:pt x="3093" y="33047"/>
                  </a:lnTo>
                  <a:lnTo>
                    <a:pt x="3215" y="32325"/>
                  </a:lnTo>
                  <a:lnTo>
                    <a:pt x="3342" y="31602"/>
                  </a:lnTo>
                  <a:lnTo>
                    <a:pt x="3475" y="30880"/>
                  </a:lnTo>
                  <a:lnTo>
                    <a:pt x="3608" y="30174"/>
                  </a:lnTo>
                  <a:lnTo>
                    <a:pt x="3746" y="29467"/>
                  </a:lnTo>
                  <a:lnTo>
                    <a:pt x="3889" y="28760"/>
                  </a:lnTo>
                  <a:lnTo>
                    <a:pt x="3889" y="28760"/>
                  </a:lnTo>
                  <a:lnTo>
                    <a:pt x="4053" y="27977"/>
                  </a:lnTo>
                  <a:lnTo>
                    <a:pt x="4218" y="27209"/>
                  </a:lnTo>
                  <a:lnTo>
                    <a:pt x="4387" y="26441"/>
                  </a:lnTo>
                  <a:lnTo>
                    <a:pt x="4568" y="25703"/>
                  </a:lnTo>
                  <a:lnTo>
                    <a:pt x="4743" y="24950"/>
                  </a:lnTo>
                  <a:lnTo>
                    <a:pt x="4928" y="24228"/>
                  </a:lnTo>
                  <a:lnTo>
                    <a:pt x="5119" y="23491"/>
                  </a:lnTo>
                  <a:lnTo>
                    <a:pt x="5310" y="22784"/>
                  </a:lnTo>
                  <a:lnTo>
                    <a:pt x="5507" y="22077"/>
                  </a:lnTo>
                  <a:lnTo>
                    <a:pt x="5708" y="21386"/>
                  </a:lnTo>
                  <a:lnTo>
                    <a:pt x="5910" y="20695"/>
                  </a:lnTo>
                  <a:lnTo>
                    <a:pt x="6117" y="20019"/>
                  </a:lnTo>
                  <a:lnTo>
                    <a:pt x="6329" y="19358"/>
                  </a:lnTo>
                  <a:lnTo>
                    <a:pt x="6546" y="18698"/>
                  </a:lnTo>
                  <a:lnTo>
                    <a:pt x="6764" y="18052"/>
                  </a:lnTo>
                  <a:lnTo>
                    <a:pt x="6987" y="17422"/>
                  </a:lnTo>
                  <a:lnTo>
                    <a:pt x="7215" y="16793"/>
                  </a:lnTo>
                  <a:lnTo>
                    <a:pt x="7443" y="16178"/>
                  </a:lnTo>
                  <a:lnTo>
                    <a:pt x="7676" y="15564"/>
                  </a:lnTo>
                  <a:lnTo>
                    <a:pt x="7909" y="14964"/>
                  </a:lnTo>
                  <a:lnTo>
                    <a:pt x="8148" y="14381"/>
                  </a:lnTo>
                  <a:lnTo>
                    <a:pt x="8392" y="13812"/>
                  </a:lnTo>
                  <a:lnTo>
                    <a:pt x="8636" y="13244"/>
                  </a:lnTo>
                  <a:lnTo>
                    <a:pt x="8885" y="12691"/>
                  </a:lnTo>
                  <a:lnTo>
                    <a:pt x="9135" y="12153"/>
                  </a:lnTo>
                  <a:lnTo>
                    <a:pt x="9389" y="11615"/>
                  </a:lnTo>
                  <a:lnTo>
                    <a:pt x="9649" y="11093"/>
                  </a:lnTo>
                  <a:lnTo>
                    <a:pt x="9909" y="10586"/>
                  </a:lnTo>
                  <a:lnTo>
                    <a:pt x="10169" y="10079"/>
                  </a:lnTo>
                  <a:lnTo>
                    <a:pt x="10434" y="9603"/>
                  </a:lnTo>
                  <a:lnTo>
                    <a:pt x="10700" y="9127"/>
                  </a:lnTo>
                  <a:lnTo>
                    <a:pt x="10970" y="8650"/>
                  </a:lnTo>
                  <a:lnTo>
                    <a:pt x="11241" y="8205"/>
                  </a:lnTo>
                  <a:lnTo>
                    <a:pt x="11516" y="7759"/>
                  </a:lnTo>
                  <a:lnTo>
                    <a:pt x="11792" y="7329"/>
                  </a:lnTo>
                  <a:lnTo>
                    <a:pt x="12073" y="6899"/>
                  </a:lnTo>
                  <a:lnTo>
                    <a:pt x="12354" y="6499"/>
                  </a:lnTo>
                  <a:lnTo>
                    <a:pt x="12636" y="6100"/>
                  </a:lnTo>
                  <a:lnTo>
                    <a:pt x="12922" y="5716"/>
                  </a:lnTo>
                  <a:lnTo>
                    <a:pt x="13208" y="5347"/>
                  </a:lnTo>
                  <a:lnTo>
                    <a:pt x="13500" y="4979"/>
                  </a:lnTo>
                  <a:lnTo>
                    <a:pt x="13792" y="4625"/>
                  </a:lnTo>
                  <a:lnTo>
                    <a:pt x="14084" y="4303"/>
                  </a:lnTo>
                  <a:lnTo>
                    <a:pt x="14375" y="3965"/>
                  </a:lnTo>
                  <a:lnTo>
                    <a:pt x="14672" y="3657"/>
                  </a:lnTo>
                  <a:lnTo>
                    <a:pt x="14969" y="3365"/>
                  </a:lnTo>
                  <a:lnTo>
                    <a:pt x="15266" y="3074"/>
                  </a:lnTo>
                  <a:lnTo>
                    <a:pt x="15569" y="2797"/>
                  </a:lnTo>
                  <a:lnTo>
                    <a:pt x="15871" y="2536"/>
                  </a:lnTo>
                  <a:lnTo>
                    <a:pt x="16174" y="2290"/>
                  </a:lnTo>
                  <a:lnTo>
                    <a:pt x="16476" y="2044"/>
                  </a:lnTo>
                  <a:lnTo>
                    <a:pt x="16784" y="1814"/>
                  </a:lnTo>
                  <a:lnTo>
                    <a:pt x="17091" y="1614"/>
                  </a:lnTo>
                  <a:lnTo>
                    <a:pt x="17394" y="1414"/>
                  </a:lnTo>
                  <a:lnTo>
                    <a:pt x="17706" y="1230"/>
                  </a:lnTo>
                  <a:lnTo>
                    <a:pt x="18014" y="1046"/>
                  </a:lnTo>
                  <a:lnTo>
                    <a:pt x="18322" y="892"/>
                  </a:lnTo>
                  <a:lnTo>
                    <a:pt x="18635" y="754"/>
                  </a:lnTo>
                  <a:lnTo>
                    <a:pt x="18942" y="615"/>
                  </a:lnTo>
                  <a:lnTo>
                    <a:pt x="19255" y="493"/>
                  </a:lnTo>
                  <a:lnTo>
                    <a:pt x="19568" y="385"/>
                  </a:lnTo>
                  <a:lnTo>
                    <a:pt x="19881" y="293"/>
                  </a:lnTo>
                  <a:lnTo>
                    <a:pt x="20194" y="216"/>
                  </a:lnTo>
                  <a:lnTo>
                    <a:pt x="20507" y="155"/>
                  </a:lnTo>
                  <a:lnTo>
                    <a:pt x="20507" y="155"/>
                  </a:lnTo>
                  <a:lnTo>
                    <a:pt x="20884" y="93"/>
                  </a:lnTo>
                  <a:lnTo>
                    <a:pt x="21260" y="47"/>
                  </a:lnTo>
                  <a:lnTo>
                    <a:pt x="21637" y="16"/>
                  </a:lnTo>
                  <a:lnTo>
                    <a:pt x="22014" y="1"/>
                  </a:lnTo>
                  <a:lnTo>
                    <a:pt x="22390" y="16"/>
                  </a:lnTo>
                  <a:lnTo>
                    <a:pt x="22767" y="47"/>
                  </a:lnTo>
                  <a:lnTo>
                    <a:pt x="23143" y="93"/>
                  </a:lnTo>
                  <a:lnTo>
                    <a:pt x="23515" y="155"/>
                  </a:lnTo>
                  <a:lnTo>
                    <a:pt x="23891" y="231"/>
                  </a:lnTo>
                  <a:lnTo>
                    <a:pt x="24263" y="324"/>
                  </a:lnTo>
                  <a:lnTo>
                    <a:pt x="24639" y="446"/>
                  </a:lnTo>
                  <a:lnTo>
                    <a:pt x="25010" y="569"/>
                  </a:lnTo>
                  <a:lnTo>
                    <a:pt x="25382" y="723"/>
                  </a:lnTo>
                  <a:lnTo>
                    <a:pt x="25753" y="892"/>
                  </a:lnTo>
                  <a:lnTo>
                    <a:pt x="26119" y="1076"/>
                  </a:lnTo>
                  <a:lnTo>
                    <a:pt x="26490" y="1276"/>
                  </a:lnTo>
                  <a:lnTo>
                    <a:pt x="26856" y="1491"/>
                  </a:lnTo>
                  <a:lnTo>
                    <a:pt x="27222" y="1722"/>
                  </a:lnTo>
                  <a:lnTo>
                    <a:pt x="27588" y="1967"/>
                  </a:lnTo>
                  <a:lnTo>
                    <a:pt x="27954" y="2229"/>
                  </a:lnTo>
                  <a:lnTo>
                    <a:pt x="28315" y="2505"/>
                  </a:lnTo>
                  <a:lnTo>
                    <a:pt x="28676" y="2797"/>
                  </a:lnTo>
                  <a:lnTo>
                    <a:pt x="29036" y="3104"/>
                  </a:lnTo>
                  <a:lnTo>
                    <a:pt x="29397" y="3427"/>
                  </a:lnTo>
                  <a:lnTo>
                    <a:pt x="29758" y="3765"/>
                  </a:lnTo>
                  <a:lnTo>
                    <a:pt x="30113" y="4118"/>
                  </a:lnTo>
                  <a:lnTo>
                    <a:pt x="30469" y="4487"/>
                  </a:lnTo>
                  <a:lnTo>
                    <a:pt x="30819" y="4871"/>
                  </a:lnTo>
                  <a:lnTo>
                    <a:pt x="31174" y="5270"/>
                  </a:lnTo>
                  <a:lnTo>
                    <a:pt x="31519" y="5685"/>
                  </a:lnTo>
                  <a:lnTo>
                    <a:pt x="31869" y="6115"/>
                  </a:lnTo>
                  <a:lnTo>
                    <a:pt x="32214" y="6546"/>
                  </a:lnTo>
                  <a:lnTo>
                    <a:pt x="32558" y="7006"/>
                  </a:lnTo>
                  <a:lnTo>
                    <a:pt x="32903" y="7467"/>
                  </a:lnTo>
                  <a:lnTo>
                    <a:pt x="33243" y="7944"/>
                  </a:lnTo>
                  <a:lnTo>
                    <a:pt x="33582" y="8435"/>
                  </a:lnTo>
                  <a:lnTo>
                    <a:pt x="33916" y="8942"/>
                  </a:lnTo>
                  <a:lnTo>
                    <a:pt x="34251" y="9465"/>
                  </a:lnTo>
                  <a:lnTo>
                    <a:pt x="34585" y="10002"/>
                  </a:lnTo>
                  <a:lnTo>
                    <a:pt x="34914" y="10540"/>
                  </a:lnTo>
                  <a:lnTo>
                    <a:pt x="35242" y="11093"/>
                  </a:lnTo>
                  <a:lnTo>
                    <a:pt x="35566" y="11661"/>
                  </a:lnTo>
                  <a:lnTo>
                    <a:pt x="35890" y="12245"/>
                  </a:lnTo>
                  <a:lnTo>
                    <a:pt x="36213" y="12844"/>
                  </a:lnTo>
                  <a:lnTo>
                    <a:pt x="36531" y="13444"/>
                  </a:lnTo>
                  <a:lnTo>
                    <a:pt x="36844" y="14058"/>
                  </a:lnTo>
                  <a:lnTo>
                    <a:pt x="37157" y="14688"/>
                  </a:lnTo>
                  <a:lnTo>
                    <a:pt x="37465" y="15333"/>
                  </a:lnTo>
                  <a:lnTo>
                    <a:pt x="37773" y="15978"/>
                  </a:lnTo>
                  <a:lnTo>
                    <a:pt x="38080" y="16639"/>
                  </a:lnTo>
                  <a:lnTo>
                    <a:pt x="38383" y="17315"/>
                  </a:lnTo>
                  <a:lnTo>
                    <a:pt x="38680" y="17991"/>
                  </a:lnTo>
                  <a:lnTo>
                    <a:pt x="38977" y="18682"/>
                  </a:lnTo>
                  <a:lnTo>
                    <a:pt x="39268" y="19389"/>
                  </a:lnTo>
                  <a:lnTo>
                    <a:pt x="39560" y="20111"/>
                  </a:lnTo>
                  <a:lnTo>
                    <a:pt x="39847" y="20833"/>
                  </a:lnTo>
                  <a:lnTo>
                    <a:pt x="40128" y="21555"/>
                  </a:lnTo>
                  <a:lnTo>
                    <a:pt x="40409" y="22308"/>
                  </a:lnTo>
                  <a:lnTo>
                    <a:pt x="40685" y="23061"/>
                  </a:lnTo>
                  <a:lnTo>
                    <a:pt x="40960" y="23813"/>
                  </a:lnTo>
                  <a:lnTo>
                    <a:pt x="41231" y="24582"/>
                  </a:lnTo>
                  <a:lnTo>
                    <a:pt x="41496" y="25365"/>
                  </a:lnTo>
                  <a:lnTo>
                    <a:pt x="41761" y="26149"/>
                  </a:lnTo>
                  <a:lnTo>
                    <a:pt x="42021" y="26947"/>
                  </a:lnTo>
                  <a:lnTo>
                    <a:pt x="42021" y="26947"/>
                  </a:lnTo>
                  <a:lnTo>
                    <a:pt x="42276" y="27762"/>
                  </a:lnTo>
                  <a:lnTo>
                    <a:pt x="42530" y="28576"/>
                  </a:lnTo>
                  <a:lnTo>
                    <a:pt x="42780" y="29390"/>
                  </a:lnTo>
                  <a:lnTo>
                    <a:pt x="43029" y="30220"/>
                  </a:lnTo>
                  <a:lnTo>
                    <a:pt x="43268" y="31049"/>
                  </a:lnTo>
                  <a:lnTo>
                    <a:pt x="43512" y="31894"/>
                  </a:lnTo>
                  <a:lnTo>
                    <a:pt x="43745" y="32739"/>
                  </a:lnTo>
                  <a:lnTo>
                    <a:pt x="43984" y="33600"/>
                  </a:lnTo>
                  <a:lnTo>
                    <a:pt x="44212" y="34460"/>
                  </a:lnTo>
                  <a:lnTo>
                    <a:pt x="44440" y="35336"/>
                  </a:lnTo>
                  <a:lnTo>
                    <a:pt x="44663" y="36196"/>
                  </a:lnTo>
                  <a:lnTo>
                    <a:pt x="44886" y="37087"/>
                  </a:lnTo>
                  <a:lnTo>
                    <a:pt x="45103" y="37978"/>
                  </a:lnTo>
                  <a:lnTo>
                    <a:pt x="45321" y="38869"/>
                  </a:lnTo>
                  <a:lnTo>
                    <a:pt x="45533" y="39776"/>
                  </a:lnTo>
                  <a:lnTo>
                    <a:pt x="45740" y="40682"/>
                  </a:lnTo>
                  <a:lnTo>
                    <a:pt x="45946" y="41588"/>
                  </a:lnTo>
                  <a:lnTo>
                    <a:pt x="46153" y="42510"/>
                  </a:lnTo>
                  <a:lnTo>
                    <a:pt x="46350" y="43432"/>
                  </a:lnTo>
                  <a:lnTo>
                    <a:pt x="46551" y="44354"/>
                  </a:lnTo>
                  <a:lnTo>
                    <a:pt x="46742" y="45291"/>
                  </a:lnTo>
                  <a:lnTo>
                    <a:pt x="46933" y="46243"/>
                  </a:lnTo>
                  <a:lnTo>
                    <a:pt x="47124" y="47180"/>
                  </a:lnTo>
                  <a:lnTo>
                    <a:pt x="47310" y="48133"/>
                  </a:lnTo>
                  <a:lnTo>
                    <a:pt x="47490" y="49085"/>
                  </a:lnTo>
                  <a:lnTo>
                    <a:pt x="47670" y="50053"/>
                  </a:lnTo>
                  <a:lnTo>
                    <a:pt x="47851" y="51021"/>
                  </a:lnTo>
                  <a:lnTo>
                    <a:pt x="48020" y="51989"/>
                  </a:lnTo>
                  <a:lnTo>
                    <a:pt x="48195" y="52957"/>
                  </a:lnTo>
                  <a:lnTo>
                    <a:pt x="48360" y="53940"/>
                  </a:lnTo>
                  <a:lnTo>
                    <a:pt x="48689" y="55922"/>
                  </a:lnTo>
                  <a:lnTo>
                    <a:pt x="49007" y="57904"/>
                  </a:lnTo>
                  <a:lnTo>
                    <a:pt x="49315" y="59916"/>
                  </a:lnTo>
                  <a:lnTo>
                    <a:pt x="49612" y="61929"/>
                  </a:lnTo>
                  <a:lnTo>
                    <a:pt x="49898" y="63957"/>
                  </a:lnTo>
                  <a:lnTo>
                    <a:pt x="50174" y="66015"/>
                  </a:lnTo>
                  <a:lnTo>
                    <a:pt x="50439" y="68074"/>
                  </a:lnTo>
                  <a:lnTo>
                    <a:pt x="50694" y="70148"/>
                  </a:lnTo>
                  <a:lnTo>
                    <a:pt x="50938" y="72222"/>
                  </a:lnTo>
                  <a:lnTo>
                    <a:pt x="51171" y="74311"/>
                  </a:lnTo>
                  <a:lnTo>
                    <a:pt x="51399" y="76416"/>
                  </a:lnTo>
                  <a:lnTo>
                    <a:pt x="51611" y="78536"/>
                  </a:lnTo>
                  <a:lnTo>
                    <a:pt x="51818" y="80641"/>
                  </a:lnTo>
                  <a:lnTo>
                    <a:pt x="52015" y="82761"/>
                  </a:lnTo>
                  <a:lnTo>
                    <a:pt x="52200" y="84896"/>
                  </a:lnTo>
                  <a:lnTo>
                    <a:pt x="52381" y="87032"/>
                  </a:lnTo>
                  <a:lnTo>
                    <a:pt x="52550" y="89167"/>
                  </a:lnTo>
                  <a:lnTo>
                    <a:pt x="52550" y="89167"/>
                  </a:lnTo>
                  <a:lnTo>
                    <a:pt x="52709" y="91303"/>
                  </a:lnTo>
                  <a:lnTo>
                    <a:pt x="52863" y="93453"/>
                  </a:lnTo>
                  <a:lnTo>
                    <a:pt x="53006" y="95604"/>
                  </a:lnTo>
                  <a:lnTo>
                    <a:pt x="53144" y="97755"/>
                  </a:lnTo>
                  <a:lnTo>
                    <a:pt x="53272" y="99906"/>
                  </a:lnTo>
                  <a:lnTo>
                    <a:pt x="53394" y="102057"/>
                  </a:lnTo>
                  <a:lnTo>
                    <a:pt x="53510" y="104223"/>
                  </a:lnTo>
                  <a:lnTo>
                    <a:pt x="53622" y="106374"/>
                  </a:lnTo>
                  <a:lnTo>
                    <a:pt x="53723" y="108540"/>
                  </a:lnTo>
                  <a:lnTo>
                    <a:pt x="53823" y="110706"/>
                  </a:lnTo>
                  <a:lnTo>
                    <a:pt x="53913" y="112872"/>
                  </a:lnTo>
                  <a:lnTo>
                    <a:pt x="53998" y="115054"/>
                  </a:lnTo>
                  <a:lnTo>
                    <a:pt x="54083" y="117220"/>
                  </a:lnTo>
                  <a:lnTo>
                    <a:pt x="54157" y="119401"/>
                  </a:lnTo>
                  <a:lnTo>
                    <a:pt x="54226" y="121583"/>
                  </a:lnTo>
                  <a:lnTo>
                    <a:pt x="54295" y="123765"/>
                  </a:lnTo>
                  <a:lnTo>
                    <a:pt x="54359" y="125946"/>
                  </a:lnTo>
                  <a:lnTo>
                    <a:pt x="54417" y="128128"/>
                  </a:lnTo>
                  <a:lnTo>
                    <a:pt x="54476" y="130309"/>
                  </a:lnTo>
                  <a:lnTo>
                    <a:pt x="54523" y="132491"/>
                  </a:lnTo>
                  <a:lnTo>
                    <a:pt x="54619" y="136869"/>
                  </a:lnTo>
                  <a:lnTo>
                    <a:pt x="54704" y="141263"/>
                  </a:lnTo>
                  <a:lnTo>
                    <a:pt x="54778" y="145657"/>
                  </a:lnTo>
                  <a:lnTo>
                    <a:pt x="54852" y="150050"/>
                  </a:lnTo>
                  <a:lnTo>
                    <a:pt x="54980" y="158838"/>
                  </a:lnTo>
                  <a:lnTo>
                    <a:pt x="54980" y="158838"/>
                  </a:lnTo>
                  <a:lnTo>
                    <a:pt x="54794" y="159115"/>
                  </a:lnTo>
                  <a:lnTo>
                    <a:pt x="54253" y="159898"/>
                  </a:lnTo>
                  <a:lnTo>
                    <a:pt x="53850" y="160451"/>
                  </a:lnTo>
                  <a:lnTo>
                    <a:pt x="53367" y="161112"/>
                  </a:lnTo>
                  <a:lnTo>
                    <a:pt x="52805" y="161865"/>
                  </a:lnTo>
                  <a:lnTo>
                    <a:pt x="52158" y="162694"/>
                  </a:lnTo>
                  <a:lnTo>
                    <a:pt x="51442" y="163601"/>
                  </a:lnTo>
                  <a:lnTo>
                    <a:pt x="50646" y="164584"/>
                  </a:lnTo>
                  <a:lnTo>
                    <a:pt x="49781" y="165613"/>
                  </a:lnTo>
                  <a:lnTo>
                    <a:pt x="48843" y="166688"/>
                  </a:lnTo>
                  <a:lnTo>
                    <a:pt x="48349" y="167226"/>
                  </a:lnTo>
                  <a:lnTo>
                    <a:pt x="47840" y="167795"/>
                  </a:lnTo>
                  <a:lnTo>
                    <a:pt x="47315" y="168363"/>
                  </a:lnTo>
                  <a:lnTo>
                    <a:pt x="46769" y="168931"/>
                  </a:lnTo>
                  <a:lnTo>
                    <a:pt x="46212" y="169500"/>
                  </a:lnTo>
                  <a:lnTo>
                    <a:pt x="45639" y="170084"/>
                  </a:lnTo>
                  <a:lnTo>
                    <a:pt x="45050" y="170667"/>
                  </a:lnTo>
                  <a:lnTo>
                    <a:pt x="44445" y="171251"/>
                  </a:lnTo>
                  <a:lnTo>
                    <a:pt x="44445" y="171251"/>
                  </a:lnTo>
                  <a:lnTo>
                    <a:pt x="43475" y="172158"/>
                  </a:lnTo>
                  <a:lnTo>
                    <a:pt x="42472" y="173049"/>
                  </a:lnTo>
                  <a:lnTo>
                    <a:pt x="41958" y="173494"/>
                  </a:lnTo>
                  <a:lnTo>
                    <a:pt x="41438" y="173940"/>
                  </a:lnTo>
                  <a:lnTo>
                    <a:pt x="40907" y="174385"/>
                  </a:lnTo>
                  <a:lnTo>
                    <a:pt x="40366" y="174815"/>
                  </a:lnTo>
                  <a:lnTo>
                    <a:pt x="39820" y="175261"/>
                  </a:lnTo>
                  <a:lnTo>
                    <a:pt x="39268" y="175676"/>
                  </a:lnTo>
                  <a:lnTo>
                    <a:pt x="38706" y="176106"/>
                  </a:lnTo>
                  <a:lnTo>
                    <a:pt x="38139" y="176521"/>
                  </a:lnTo>
                  <a:lnTo>
                    <a:pt x="37560" y="176936"/>
                  </a:lnTo>
                  <a:lnTo>
                    <a:pt x="36977" y="177335"/>
                  </a:lnTo>
                  <a:lnTo>
                    <a:pt x="36383" y="177734"/>
                  </a:lnTo>
                  <a:lnTo>
                    <a:pt x="35789" y="178118"/>
                  </a:lnTo>
                  <a:lnTo>
                    <a:pt x="35184" y="178503"/>
                  </a:lnTo>
                  <a:lnTo>
                    <a:pt x="34569" y="178871"/>
                  </a:lnTo>
                  <a:lnTo>
                    <a:pt x="33953" y="179240"/>
                  </a:lnTo>
                  <a:lnTo>
                    <a:pt x="33328" y="179578"/>
                  </a:lnTo>
                  <a:lnTo>
                    <a:pt x="32696" y="179916"/>
                  </a:lnTo>
                  <a:lnTo>
                    <a:pt x="32060" y="180254"/>
                  </a:lnTo>
                  <a:lnTo>
                    <a:pt x="31413" y="180577"/>
                  </a:lnTo>
                  <a:lnTo>
                    <a:pt x="30766" y="180868"/>
                  </a:lnTo>
                  <a:lnTo>
                    <a:pt x="30108" y="181160"/>
                  </a:lnTo>
                  <a:lnTo>
                    <a:pt x="29450" y="181437"/>
                  </a:lnTo>
                  <a:lnTo>
                    <a:pt x="28782" y="181713"/>
                  </a:lnTo>
                  <a:lnTo>
                    <a:pt x="28108" y="181959"/>
                  </a:lnTo>
                  <a:lnTo>
                    <a:pt x="27429" y="182190"/>
                  </a:lnTo>
                  <a:lnTo>
                    <a:pt x="26750" y="182420"/>
                  </a:lnTo>
                  <a:lnTo>
                    <a:pt x="26061" y="182620"/>
                  </a:lnTo>
                  <a:lnTo>
                    <a:pt x="25366" y="182804"/>
                  </a:lnTo>
                  <a:lnTo>
                    <a:pt x="24671" y="182973"/>
                  </a:lnTo>
                  <a:lnTo>
                    <a:pt x="23966" y="183127"/>
                  </a:lnTo>
                  <a:lnTo>
                    <a:pt x="23260" y="183265"/>
                  </a:lnTo>
                  <a:lnTo>
                    <a:pt x="22544" y="183373"/>
                  </a:lnTo>
                  <a:lnTo>
                    <a:pt x="21828" y="183480"/>
                  </a:lnTo>
                  <a:lnTo>
                    <a:pt x="21112" y="183542"/>
                  </a:lnTo>
                  <a:lnTo>
                    <a:pt x="20385" y="183603"/>
                  </a:lnTo>
                  <a:lnTo>
                    <a:pt x="19658" y="183634"/>
                  </a:lnTo>
                  <a:lnTo>
                    <a:pt x="18921" y="183649"/>
                  </a:lnTo>
                  <a:lnTo>
                    <a:pt x="18189" y="183649"/>
                  </a:lnTo>
                  <a:lnTo>
                    <a:pt x="17447" y="183618"/>
                  </a:lnTo>
                  <a:lnTo>
                    <a:pt x="16704" y="183557"/>
                  </a:lnTo>
                  <a:lnTo>
                    <a:pt x="15956" y="183480"/>
                  </a:lnTo>
                  <a:lnTo>
                    <a:pt x="15208" y="183388"/>
                  </a:lnTo>
                  <a:lnTo>
                    <a:pt x="14455" y="183265"/>
                  </a:lnTo>
                  <a:lnTo>
                    <a:pt x="13696" y="183111"/>
                  </a:lnTo>
                  <a:lnTo>
                    <a:pt x="12938" y="182927"/>
                  </a:lnTo>
                  <a:lnTo>
                    <a:pt x="12179" y="182727"/>
                  </a:lnTo>
                  <a:lnTo>
                    <a:pt x="11416" y="182497"/>
                  </a:lnTo>
                  <a:lnTo>
                    <a:pt x="10646" y="182236"/>
                  </a:lnTo>
                  <a:lnTo>
                    <a:pt x="9877" y="181959"/>
                  </a:lnTo>
                  <a:lnTo>
                    <a:pt x="9108" y="181637"/>
                  </a:lnTo>
                  <a:lnTo>
                    <a:pt x="8334" y="181299"/>
                  </a:lnTo>
                  <a:lnTo>
                    <a:pt x="7559" y="180930"/>
                  </a:lnTo>
                  <a:lnTo>
                    <a:pt x="6780" y="180530"/>
                  </a:lnTo>
                  <a:lnTo>
                    <a:pt x="6000" y="180100"/>
                  </a:lnTo>
                  <a:lnTo>
                    <a:pt x="5220" y="179639"/>
                  </a:lnTo>
                  <a:lnTo>
                    <a:pt x="4440" y="179148"/>
                  </a:lnTo>
                  <a:lnTo>
                    <a:pt x="3655" y="178610"/>
                  </a:lnTo>
                  <a:lnTo>
                    <a:pt x="2870" y="178057"/>
                  </a:lnTo>
                  <a:lnTo>
                    <a:pt x="2085" y="177458"/>
                  </a:lnTo>
                  <a:lnTo>
                    <a:pt x="1300" y="176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-531575" y="-7736375"/>
              <a:ext cx="153850" cy="167475"/>
            </a:xfrm>
            <a:custGeom>
              <a:avLst/>
              <a:gdLst/>
              <a:ahLst/>
              <a:cxnLst/>
              <a:rect l="l" t="t" r="r" b="b"/>
              <a:pathLst>
                <a:path w="6154" h="6699" fill="none" extrusionOk="0">
                  <a:moveTo>
                    <a:pt x="6153" y="6698"/>
                  </a:moveTo>
                  <a:lnTo>
                    <a:pt x="6153" y="6698"/>
                  </a:lnTo>
                  <a:lnTo>
                    <a:pt x="5840" y="6222"/>
                  </a:lnTo>
                  <a:lnTo>
                    <a:pt x="5522" y="5746"/>
                  </a:lnTo>
                  <a:lnTo>
                    <a:pt x="5522" y="5746"/>
                  </a:lnTo>
                  <a:lnTo>
                    <a:pt x="5225" y="5316"/>
                  </a:lnTo>
                  <a:lnTo>
                    <a:pt x="4928" y="4885"/>
                  </a:lnTo>
                  <a:lnTo>
                    <a:pt x="4631" y="4486"/>
                  </a:lnTo>
                  <a:lnTo>
                    <a:pt x="4329" y="4087"/>
                  </a:lnTo>
                  <a:lnTo>
                    <a:pt x="4026" y="3703"/>
                  </a:lnTo>
                  <a:lnTo>
                    <a:pt x="3719" y="3334"/>
                  </a:lnTo>
                  <a:lnTo>
                    <a:pt x="3411" y="2965"/>
                  </a:lnTo>
                  <a:lnTo>
                    <a:pt x="3103" y="2627"/>
                  </a:lnTo>
                  <a:lnTo>
                    <a:pt x="2796" y="2289"/>
                  </a:lnTo>
                  <a:lnTo>
                    <a:pt x="2483" y="1967"/>
                  </a:lnTo>
                  <a:lnTo>
                    <a:pt x="2170" y="1659"/>
                  </a:lnTo>
                  <a:lnTo>
                    <a:pt x="1852" y="1367"/>
                  </a:lnTo>
                  <a:lnTo>
                    <a:pt x="1539" y="1091"/>
                  </a:lnTo>
                  <a:lnTo>
                    <a:pt x="1220" y="814"/>
                  </a:lnTo>
                  <a:lnTo>
                    <a:pt x="897" y="553"/>
                  </a:lnTo>
                  <a:lnTo>
                    <a:pt x="579" y="323"/>
                  </a:lnTo>
                  <a:lnTo>
                    <a:pt x="579" y="323"/>
                  </a:lnTo>
                  <a:lnTo>
                    <a:pt x="430" y="200"/>
                  </a:lnTo>
                  <a:lnTo>
                    <a:pt x="287" y="108"/>
                  </a:lnTo>
                  <a:lnTo>
                    <a:pt x="144" y="4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8" y="292"/>
                  </a:lnTo>
                  <a:lnTo>
                    <a:pt x="796" y="599"/>
                  </a:lnTo>
                  <a:lnTo>
                    <a:pt x="1194" y="922"/>
                  </a:lnTo>
                  <a:lnTo>
                    <a:pt x="1586" y="1260"/>
                  </a:lnTo>
                  <a:lnTo>
                    <a:pt x="1979" y="1613"/>
                  </a:lnTo>
                  <a:lnTo>
                    <a:pt x="2366" y="1997"/>
                  </a:lnTo>
                  <a:lnTo>
                    <a:pt x="2753" y="2397"/>
                  </a:lnTo>
                  <a:lnTo>
                    <a:pt x="3141" y="2811"/>
                  </a:lnTo>
                  <a:lnTo>
                    <a:pt x="3522" y="3226"/>
                  </a:lnTo>
                  <a:lnTo>
                    <a:pt x="3904" y="3687"/>
                  </a:lnTo>
                  <a:lnTo>
                    <a:pt x="4286" y="4148"/>
                  </a:lnTo>
                  <a:lnTo>
                    <a:pt x="4663" y="4624"/>
                  </a:lnTo>
                  <a:lnTo>
                    <a:pt x="5039" y="5116"/>
                  </a:lnTo>
                  <a:lnTo>
                    <a:pt x="5416" y="5638"/>
                  </a:lnTo>
                  <a:lnTo>
                    <a:pt x="5787" y="6161"/>
                  </a:lnTo>
                  <a:lnTo>
                    <a:pt x="6153" y="6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-291950" y="-7418000"/>
              <a:ext cx="61550" cy="139075"/>
            </a:xfrm>
            <a:custGeom>
              <a:avLst/>
              <a:gdLst/>
              <a:ahLst/>
              <a:cxnLst/>
              <a:rect l="l" t="t" r="r" b="b"/>
              <a:pathLst>
                <a:path w="2462" h="5563" fill="none" extrusionOk="0">
                  <a:moveTo>
                    <a:pt x="2461" y="5562"/>
                  </a:moveTo>
                  <a:lnTo>
                    <a:pt x="2461" y="5562"/>
                  </a:lnTo>
                  <a:lnTo>
                    <a:pt x="2164" y="4825"/>
                  </a:lnTo>
                  <a:lnTo>
                    <a:pt x="1867" y="4072"/>
                  </a:lnTo>
                  <a:lnTo>
                    <a:pt x="1565" y="3335"/>
                  </a:lnTo>
                  <a:lnTo>
                    <a:pt x="1257" y="2613"/>
                  </a:lnTo>
                  <a:lnTo>
                    <a:pt x="1257" y="2613"/>
                  </a:lnTo>
                  <a:lnTo>
                    <a:pt x="944" y="1937"/>
                  </a:lnTo>
                  <a:lnTo>
                    <a:pt x="631" y="1291"/>
                  </a:lnTo>
                  <a:lnTo>
                    <a:pt x="319" y="646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9" y="662"/>
                  </a:lnTo>
                  <a:lnTo>
                    <a:pt x="631" y="1322"/>
                  </a:lnTo>
                  <a:lnTo>
                    <a:pt x="944" y="2013"/>
                  </a:lnTo>
                  <a:lnTo>
                    <a:pt x="1252" y="2689"/>
                  </a:lnTo>
                  <a:lnTo>
                    <a:pt x="1560" y="3396"/>
                  </a:lnTo>
                  <a:lnTo>
                    <a:pt x="1862" y="4103"/>
                  </a:lnTo>
                  <a:lnTo>
                    <a:pt x="2164" y="4825"/>
                  </a:lnTo>
                  <a:lnTo>
                    <a:pt x="2461" y="55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-647200" y="-7737150"/>
              <a:ext cx="770725" cy="3695950"/>
            </a:xfrm>
            <a:custGeom>
              <a:avLst/>
              <a:gdLst/>
              <a:ahLst/>
              <a:cxnLst/>
              <a:rect l="l" t="t" r="r" b="b"/>
              <a:pathLst>
                <a:path w="30829" h="147838" extrusionOk="0">
                  <a:moveTo>
                    <a:pt x="4281" y="0"/>
                  </a:moveTo>
                  <a:lnTo>
                    <a:pt x="4175" y="31"/>
                  </a:lnTo>
                  <a:lnTo>
                    <a:pt x="4068" y="62"/>
                  </a:lnTo>
                  <a:lnTo>
                    <a:pt x="3962" y="108"/>
                  </a:lnTo>
                  <a:lnTo>
                    <a:pt x="3856" y="154"/>
                  </a:lnTo>
                  <a:lnTo>
                    <a:pt x="3756" y="231"/>
                  </a:lnTo>
                  <a:lnTo>
                    <a:pt x="3655" y="308"/>
                  </a:lnTo>
                  <a:lnTo>
                    <a:pt x="3554" y="400"/>
                  </a:lnTo>
                  <a:lnTo>
                    <a:pt x="3458" y="507"/>
                  </a:lnTo>
                  <a:lnTo>
                    <a:pt x="3363" y="615"/>
                  </a:lnTo>
                  <a:lnTo>
                    <a:pt x="3268" y="738"/>
                  </a:lnTo>
                  <a:lnTo>
                    <a:pt x="3172" y="876"/>
                  </a:lnTo>
                  <a:lnTo>
                    <a:pt x="3082" y="1030"/>
                  </a:lnTo>
                  <a:lnTo>
                    <a:pt x="2986" y="1183"/>
                  </a:lnTo>
                  <a:lnTo>
                    <a:pt x="2902" y="1352"/>
                  </a:lnTo>
                  <a:lnTo>
                    <a:pt x="2811" y="1521"/>
                  </a:lnTo>
                  <a:lnTo>
                    <a:pt x="2721" y="1706"/>
                  </a:lnTo>
                  <a:lnTo>
                    <a:pt x="2636" y="1905"/>
                  </a:lnTo>
                  <a:lnTo>
                    <a:pt x="2472" y="2320"/>
                  </a:lnTo>
                  <a:lnTo>
                    <a:pt x="2307" y="2766"/>
                  </a:lnTo>
                  <a:lnTo>
                    <a:pt x="2154" y="3242"/>
                  </a:lnTo>
                  <a:lnTo>
                    <a:pt x="2000" y="3749"/>
                  </a:lnTo>
                  <a:lnTo>
                    <a:pt x="1857" y="4287"/>
                  </a:lnTo>
                  <a:lnTo>
                    <a:pt x="1713" y="4855"/>
                  </a:lnTo>
                  <a:lnTo>
                    <a:pt x="1581" y="5439"/>
                  </a:lnTo>
                  <a:lnTo>
                    <a:pt x="1453" y="6053"/>
                  </a:lnTo>
                  <a:lnTo>
                    <a:pt x="1326" y="6683"/>
                  </a:lnTo>
                  <a:lnTo>
                    <a:pt x="1209" y="7328"/>
                  </a:lnTo>
                  <a:lnTo>
                    <a:pt x="1093" y="7989"/>
                  </a:lnTo>
                  <a:lnTo>
                    <a:pt x="987" y="8665"/>
                  </a:lnTo>
                  <a:lnTo>
                    <a:pt x="886" y="9356"/>
                  </a:lnTo>
                  <a:lnTo>
                    <a:pt x="785" y="10063"/>
                  </a:lnTo>
                  <a:lnTo>
                    <a:pt x="695" y="10770"/>
                  </a:lnTo>
                  <a:lnTo>
                    <a:pt x="610" y="11492"/>
                  </a:lnTo>
                  <a:lnTo>
                    <a:pt x="525" y="12214"/>
                  </a:lnTo>
                  <a:lnTo>
                    <a:pt x="451" y="12936"/>
                  </a:lnTo>
                  <a:lnTo>
                    <a:pt x="382" y="13658"/>
                  </a:lnTo>
                  <a:lnTo>
                    <a:pt x="318" y="14380"/>
                  </a:lnTo>
                  <a:lnTo>
                    <a:pt x="255" y="15102"/>
                  </a:lnTo>
                  <a:lnTo>
                    <a:pt x="202" y="15824"/>
                  </a:lnTo>
                  <a:lnTo>
                    <a:pt x="154" y="16531"/>
                  </a:lnTo>
                  <a:lnTo>
                    <a:pt x="106" y="17330"/>
                  </a:lnTo>
                  <a:lnTo>
                    <a:pt x="64" y="18113"/>
                  </a:lnTo>
                  <a:lnTo>
                    <a:pt x="37" y="18897"/>
                  </a:lnTo>
                  <a:lnTo>
                    <a:pt x="16" y="19696"/>
                  </a:lnTo>
                  <a:lnTo>
                    <a:pt x="5" y="20494"/>
                  </a:lnTo>
                  <a:lnTo>
                    <a:pt x="0" y="21278"/>
                  </a:lnTo>
                  <a:lnTo>
                    <a:pt x="11" y="22077"/>
                  </a:lnTo>
                  <a:lnTo>
                    <a:pt x="21" y="22860"/>
                  </a:lnTo>
                  <a:lnTo>
                    <a:pt x="43" y="23659"/>
                  </a:lnTo>
                  <a:lnTo>
                    <a:pt x="74" y="24443"/>
                  </a:lnTo>
                  <a:lnTo>
                    <a:pt x="111" y="25226"/>
                  </a:lnTo>
                  <a:lnTo>
                    <a:pt x="154" y="26010"/>
                  </a:lnTo>
                  <a:lnTo>
                    <a:pt x="207" y="26793"/>
                  </a:lnTo>
                  <a:lnTo>
                    <a:pt x="271" y="27577"/>
                  </a:lnTo>
                  <a:lnTo>
                    <a:pt x="334" y="28345"/>
                  </a:lnTo>
                  <a:lnTo>
                    <a:pt x="409" y="29113"/>
                  </a:lnTo>
                  <a:lnTo>
                    <a:pt x="493" y="29881"/>
                  </a:lnTo>
                  <a:lnTo>
                    <a:pt x="578" y="30649"/>
                  </a:lnTo>
                  <a:lnTo>
                    <a:pt x="674" y="31402"/>
                  </a:lnTo>
                  <a:lnTo>
                    <a:pt x="775" y="32155"/>
                  </a:lnTo>
                  <a:lnTo>
                    <a:pt x="881" y="32892"/>
                  </a:lnTo>
                  <a:lnTo>
                    <a:pt x="997" y="33630"/>
                  </a:lnTo>
                  <a:lnTo>
                    <a:pt x="1114" y="34367"/>
                  </a:lnTo>
                  <a:lnTo>
                    <a:pt x="1241" y="35089"/>
                  </a:lnTo>
                  <a:lnTo>
                    <a:pt x="1369" y="35796"/>
                  </a:lnTo>
                  <a:lnTo>
                    <a:pt x="1506" y="36503"/>
                  </a:lnTo>
                  <a:lnTo>
                    <a:pt x="1650" y="37194"/>
                  </a:lnTo>
                  <a:lnTo>
                    <a:pt x="1793" y="37885"/>
                  </a:lnTo>
                  <a:lnTo>
                    <a:pt x="1947" y="38561"/>
                  </a:lnTo>
                  <a:lnTo>
                    <a:pt x="2106" y="39237"/>
                  </a:lnTo>
                  <a:lnTo>
                    <a:pt x="2265" y="39898"/>
                  </a:lnTo>
                  <a:lnTo>
                    <a:pt x="2429" y="40543"/>
                  </a:lnTo>
                  <a:lnTo>
                    <a:pt x="2785" y="41772"/>
                  </a:lnTo>
                  <a:lnTo>
                    <a:pt x="3146" y="42986"/>
                  </a:lnTo>
                  <a:lnTo>
                    <a:pt x="3517" y="44169"/>
                  </a:lnTo>
                  <a:lnTo>
                    <a:pt x="3899" y="45336"/>
                  </a:lnTo>
                  <a:lnTo>
                    <a:pt x="4286" y="46458"/>
                  </a:lnTo>
                  <a:lnTo>
                    <a:pt x="4684" y="47579"/>
                  </a:lnTo>
                  <a:lnTo>
                    <a:pt x="5092" y="48655"/>
                  </a:lnTo>
                  <a:lnTo>
                    <a:pt x="5506" y="49715"/>
                  </a:lnTo>
                  <a:lnTo>
                    <a:pt x="5925" y="50744"/>
                  </a:lnTo>
                  <a:lnTo>
                    <a:pt x="6355" y="51743"/>
                  </a:lnTo>
                  <a:lnTo>
                    <a:pt x="6795" y="52710"/>
                  </a:lnTo>
                  <a:lnTo>
                    <a:pt x="7240" y="53663"/>
                  </a:lnTo>
                  <a:lnTo>
                    <a:pt x="7691" y="54569"/>
                  </a:lnTo>
                  <a:lnTo>
                    <a:pt x="8153" y="55460"/>
                  </a:lnTo>
                  <a:lnTo>
                    <a:pt x="8620" y="56321"/>
                  </a:lnTo>
                  <a:lnTo>
                    <a:pt x="9092" y="57150"/>
                  </a:lnTo>
                  <a:lnTo>
                    <a:pt x="9569" y="57965"/>
                  </a:lnTo>
                  <a:lnTo>
                    <a:pt x="10041" y="58794"/>
                  </a:lnTo>
                  <a:lnTo>
                    <a:pt x="10513" y="59624"/>
                  </a:lnTo>
                  <a:lnTo>
                    <a:pt x="10980" y="60469"/>
                  </a:lnTo>
                  <a:lnTo>
                    <a:pt x="11447" y="61314"/>
                  </a:lnTo>
                  <a:lnTo>
                    <a:pt x="11913" y="62174"/>
                  </a:lnTo>
                  <a:lnTo>
                    <a:pt x="12375" y="63050"/>
                  </a:lnTo>
                  <a:lnTo>
                    <a:pt x="12836" y="63941"/>
                  </a:lnTo>
                  <a:lnTo>
                    <a:pt x="13298" y="64832"/>
                  </a:lnTo>
                  <a:lnTo>
                    <a:pt x="13754" y="65723"/>
                  </a:lnTo>
                  <a:lnTo>
                    <a:pt x="14205" y="66629"/>
                  </a:lnTo>
                  <a:lnTo>
                    <a:pt x="14661" y="67551"/>
                  </a:lnTo>
                  <a:lnTo>
                    <a:pt x="15107" y="68473"/>
                  </a:lnTo>
                  <a:lnTo>
                    <a:pt x="15558" y="69410"/>
                  </a:lnTo>
                  <a:lnTo>
                    <a:pt x="16003" y="70362"/>
                  </a:lnTo>
                  <a:lnTo>
                    <a:pt x="16443" y="71315"/>
                  </a:lnTo>
                  <a:lnTo>
                    <a:pt x="16804" y="72221"/>
                  </a:lnTo>
                  <a:lnTo>
                    <a:pt x="17159" y="73143"/>
                  </a:lnTo>
                  <a:lnTo>
                    <a:pt x="17510" y="74080"/>
                  </a:lnTo>
                  <a:lnTo>
                    <a:pt x="17860" y="75017"/>
                  </a:lnTo>
                  <a:lnTo>
                    <a:pt x="18199" y="75985"/>
                  </a:lnTo>
                  <a:lnTo>
                    <a:pt x="18533" y="76953"/>
                  </a:lnTo>
                  <a:lnTo>
                    <a:pt x="18867" y="77936"/>
                  </a:lnTo>
                  <a:lnTo>
                    <a:pt x="19196" y="78935"/>
                  </a:lnTo>
                  <a:lnTo>
                    <a:pt x="19515" y="79949"/>
                  </a:lnTo>
                  <a:lnTo>
                    <a:pt x="19833" y="80978"/>
                  </a:lnTo>
                  <a:lnTo>
                    <a:pt x="20146" y="82023"/>
                  </a:lnTo>
                  <a:lnTo>
                    <a:pt x="20448" y="83068"/>
                  </a:lnTo>
                  <a:lnTo>
                    <a:pt x="20750" y="84128"/>
                  </a:lnTo>
                  <a:lnTo>
                    <a:pt x="21047" y="85203"/>
                  </a:lnTo>
                  <a:lnTo>
                    <a:pt x="21339" y="86278"/>
                  </a:lnTo>
                  <a:lnTo>
                    <a:pt x="21626" y="87385"/>
                  </a:lnTo>
                  <a:lnTo>
                    <a:pt x="21907" y="88491"/>
                  </a:lnTo>
                  <a:lnTo>
                    <a:pt x="22177" y="89612"/>
                  </a:lnTo>
                  <a:lnTo>
                    <a:pt x="22448" y="90734"/>
                  </a:lnTo>
                  <a:lnTo>
                    <a:pt x="22713" y="91870"/>
                  </a:lnTo>
                  <a:lnTo>
                    <a:pt x="22973" y="93023"/>
                  </a:lnTo>
                  <a:lnTo>
                    <a:pt x="23228" y="94190"/>
                  </a:lnTo>
                  <a:lnTo>
                    <a:pt x="23472" y="95358"/>
                  </a:lnTo>
                  <a:lnTo>
                    <a:pt x="23716" y="96541"/>
                  </a:lnTo>
                  <a:lnTo>
                    <a:pt x="23954" y="97739"/>
                  </a:lnTo>
                  <a:lnTo>
                    <a:pt x="24182" y="98937"/>
                  </a:lnTo>
                  <a:lnTo>
                    <a:pt x="24410" y="100151"/>
                  </a:lnTo>
                  <a:lnTo>
                    <a:pt x="24628" y="101380"/>
                  </a:lnTo>
                  <a:lnTo>
                    <a:pt x="24840" y="102609"/>
                  </a:lnTo>
                  <a:lnTo>
                    <a:pt x="25047" y="103854"/>
                  </a:lnTo>
                  <a:lnTo>
                    <a:pt x="25248" y="105098"/>
                  </a:lnTo>
                  <a:lnTo>
                    <a:pt x="25445" y="106358"/>
                  </a:lnTo>
                  <a:lnTo>
                    <a:pt x="25827" y="108893"/>
                  </a:lnTo>
                  <a:lnTo>
                    <a:pt x="26198" y="111427"/>
                  </a:lnTo>
                  <a:lnTo>
                    <a:pt x="26559" y="113962"/>
                  </a:lnTo>
                  <a:lnTo>
                    <a:pt x="26914" y="116528"/>
                  </a:lnTo>
                  <a:lnTo>
                    <a:pt x="27264" y="119078"/>
                  </a:lnTo>
                  <a:lnTo>
                    <a:pt x="27604" y="121659"/>
                  </a:lnTo>
                  <a:lnTo>
                    <a:pt x="27932" y="124240"/>
                  </a:lnTo>
                  <a:lnTo>
                    <a:pt x="28256" y="126821"/>
                  </a:lnTo>
                  <a:lnTo>
                    <a:pt x="28569" y="129417"/>
                  </a:lnTo>
                  <a:lnTo>
                    <a:pt x="28871" y="132029"/>
                  </a:lnTo>
                  <a:lnTo>
                    <a:pt x="29168" y="134641"/>
                  </a:lnTo>
                  <a:lnTo>
                    <a:pt x="29460" y="137268"/>
                  </a:lnTo>
                  <a:lnTo>
                    <a:pt x="29736" y="139895"/>
                  </a:lnTo>
                  <a:lnTo>
                    <a:pt x="30012" y="142537"/>
                  </a:lnTo>
                  <a:lnTo>
                    <a:pt x="30272" y="145180"/>
                  </a:lnTo>
                  <a:lnTo>
                    <a:pt x="30526" y="147838"/>
                  </a:lnTo>
                  <a:lnTo>
                    <a:pt x="30807" y="126038"/>
                  </a:lnTo>
                  <a:lnTo>
                    <a:pt x="30823" y="123948"/>
                  </a:lnTo>
                  <a:lnTo>
                    <a:pt x="30829" y="121844"/>
                  </a:lnTo>
                  <a:lnTo>
                    <a:pt x="30818" y="119723"/>
                  </a:lnTo>
                  <a:lnTo>
                    <a:pt x="30807" y="117588"/>
                  </a:lnTo>
                  <a:lnTo>
                    <a:pt x="30781" y="115437"/>
                  </a:lnTo>
                  <a:lnTo>
                    <a:pt x="30749" y="113271"/>
                  </a:lnTo>
                  <a:lnTo>
                    <a:pt x="30707" y="111105"/>
                  </a:lnTo>
                  <a:lnTo>
                    <a:pt x="30654" y="108939"/>
                  </a:lnTo>
                  <a:lnTo>
                    <a:pt x="30590" y="106757"/>
                  </a:lnTo>
                  <a:lnTo>
                    <a:pt x="30521" y="104591"/>
                  </a:lnTo>
                  <a:lnTo>
                    <a:pt x="30441" y="102409"/>
                  </a:lnTo>
                  <a:lnTo>
                    <a:pt x="30356" y="100228"/>
                  </a:lnTo>
                  <a:lnTo>
                    <a:pt x="30261" y="98062"/>
                  </a:lnTo>
                  <a:lnTo>
                    <a:pt x="30155" y="95896"/>
                  </a:lnTo>
                  <a:lnTo>
                    <a:pt x="30038" y="93745"/>
                  </a:lnTo>
                  <a:lnTo>
                    <a:pt x="29922" y="91609"/>
                  </a:lnTo>
                  <a:lnTo>
                    <a:pt x="29762" y="89428"/>
                  </a:lnTo>
                  <a:lnTo>
                    <a:pt x="29603" y="87246"/>
                  </a:lnTo>
                  <a:lnTo>
                    <a:pt x="29434" y="85126"/>
                  </a:lnTo>
                  <a:lnTo>
                    <a:pt x="29258" y="83006"/>
                  </a:lnTo>
                  <a:lnTo>
                    <a:pt x="29073" y="80886"/>
                  </a:lnTo>
                  <a:lnTo>
                    <a:pt x="28877" y="78781"/>
                  </a:lnTo>
                  <a:lnTo>
                    <a:pt x="28670" y="76677"/>
                  </a:lnTo>
                  <a:lnTo>
                    <a:pt x="28458" y="74572"/>
                  </a:lnTo>
                  <a:lnTo>
                    <a:pt x="28235" y="72498"/>
                  </a:lnTo>
                  <a:lnTo>
                    <a:pt x="28001" y="70409"/>
                  </a:lnTo>
                  <a:lnTo>
                    <a:pt x="27763" y="68335"/>
                  </a:lnTo>
                  <a:lnTo>
                    <a:pt x="27508" y="66276"/>
                  </a:lnTo>
                  <a:lnTo>
                    <a:pt x="27243" y="64233"/>
                  </a:lnTo>
                  <a:lnTo>
                    <a:pt x="26972" y="62205"/>
                  </a:lnTo>
                  <a:lnTo>
                    <a:pt x="26691" y="60177"/>
                  </a:lnTo>
                  <a:lnTo>
                    <a:pt x="26394" y="58164"/>
                  </a:lnTo>
                  <a:lnTo>
                    <a:pt x="26092" y="56182"/>
                  </a:lnTo>
                  <a:lnTo>
                    <a:pt x="25779" y="54201"/>
                  </a:lnTo>
                  <a:lnTo>
                    <a:pt x="25450" y="52234"/>
                  </a:lnTo>
                  <a:lnTo>
                    <a:pt x="25116" y="50298"/>
                  </a:lnTo>
                  <a:lnTo>
                    <a:pt x="24941" y="49331"/>
                  </a:lnTo>
                  <a:lnTo>
                    <a:pt x="24766" y="48363"/>
                  </a:lnTo>
                  <a:lnTo>
                    <a:pt x="24591" y="47410"/>
                  </a:lnTo>
                  <a:lnTo>
                    <a:pt x="24410" y="46458"/>
                  </a:lnTo>
                  <a:lnTo>
                    <a:pt x="24225" y="45505"/>
                  </a:lnTo>
                  <a:lnTo>
                    <a:pt x="24039" y="44568"/>
                  </a:lnTo>
                  <a:lnTo>
                    <a:pt x="23848" y="43631"/>
                  </a:lnTo>
                  <a:lnTo>
                    <a:pt x="23657" y="42709"/>
                  </a:lnTo>
                  <a:lnTo>
                    <a:pt x="23461" y="41772"/>
                  </a:lnTo>
                  <a:lnTo>
                    <a:pt x="23265" y="40866"/>
                  </a:lnTo>
                  <a:lnTo>
                    <a:pt x="23063" y="39944"/>
                  </a:lnTo>
                  <a:lnTo>
                    <a:pt x="22856" y="39037"/>
                  </a:lnTo>
                  <a:lnTo>
                    <a:pt x="22649" y="38131"/>
                  </a:lnTo>
                  <a:lnTo>
                    <a:pt x="22442" y="37240"/>
                  </a:lnTo>
                  <a:lnTo>
                    <a:pt x="22230" y="36349"/>
                  </a:lnTo>
                  <a:lnTo>
                    <a:pt x="22013" y="35458"/>
                  </a:lnTo>
                  <a:lnTo>
                    <a:pt x="21795" y="34582"/>
                  </a:lnTo>
                  <a:lnTo>
                    <a:pt x="21573" y="33707"/>
                  </a:lnTo>
                  <a:lnTo>
                    <a:pt x="21345" y="32846"/>
                  </a:lnTo>
                  <a:lnTo>
                    <a:pt x="21116" y="31986"/>
                  </a:lnTo>
                  <a:lnTo>
                    <a:pt x="20888" y="31141"/>
                  </a:lnTo>
                  <a:lnTo>
                    <a:pt x="20655" y="30281"/>
                  </a:lnTo>
                  <a:lnTo>
                    <a:pt x="20416" y="29451"/>
                  </a:lnTo>
                  <a:lnTo>
                    <a:pt x="20172" y="28621"/>
                  </a:lnTo>
                  <a:lnTo>
                    <a:pt x="19928" y="27792"/>
                  </a:lnTo>
                  <a:lnTo>
                    <a:pt x="19684" y="26978"/>
                  </a:lnTo>
                  <a:lnTo>
                    <a:pt x="19435" y="26163"/>
                  </a:lnTo>
                  <a:lnTo>
                    <a:pt x="19180" y="25364"/>
                  </a:lnTo>
                  <a:lnTo>
                    <a:pt x="18883" y="24458"/>
                  </a:lnTo>
                  <a:lnTo>
                    <a:pt x="18581" y="23567"/>
                  </a:lnTo>
                  <a:lnTo>
                    <a:pt x="18279" y="22676"/>
                  </a:lnTo>
                  <a:lnTo>
                    <a:pt x="17966" y="21800"/>
                  </a:lnTo>
                  <a:lnTo>
                    <a:pt x="17647" y="20925"/>
                  </a:lnTo>
                  <a:lnTo>
                    <a:pt x="17329" y="20049"/>
                  </a:lnTo>
                  <a:lnTo>
                    <a:pt x="17000" y="19189"/>
                  </a:lnTo>
                  <a:lnTo>
                    <a:pt x="16671" y="18328"/>
                  </a:lnTo>
                  <a:lnTo>
                    <a:pt x="16374" y="17591"/>
                  </a:lnTo>
                  <a:lnTo>
                    <a:pt x="16072" y="16869"/>
                  </a:lnTo>
                  <a:lnTo>
                    <a:pt x="15770" y="16162"/>
                  </a:lnTo>
                  <a:lnTo>
                    <a:pt x="15462" y="15455"/>
                  </a:lnTo>
                  <a:lnTo>
                    <a:pt x="15154" y="14779"/>
                  </a:lnTo>
                  <a:lnTo>
                    <a:pt x="14841" y="14088"/>
                  </a:lnTo>
                  <a:lnTo>
                    <a:pt x="14529" y="13428"/>
                  </a:lnTo>
                  <a:lnTo>
                    <a:pt x="14210" y="12767"/>
                  </a:lnTo>
                  <a:lnTo>
                    <a:pt x="13797" y="11953"/>
                  </a:lnTo>
                  <a:lnTo>
                    <a:pt x="13372" y="11169"/>
                  </a:lnTo>
                  <a:lnTo>
                    <a:pt x="12953" y="10386"/>
                  </a:lnTo>
                  <a:lnTo>
                    <a:pt x="12523" y="9618"/>
                  </a:lnTo>
                  <a:lnTo>
                    <a:pt x="12094" y="8865"/>
                  </a:lnTo>
                  <a:lnTo>
                    <a:pt x="11659" y="8143"/>
                  </a:lnTo>
                  <a:lnTo>
                    <a:pt x="11219" y="7436"/>
                  </a:lnTo>
                  <a:lnTo>
                    <a:pt x="10778" y="6729"/>
                  </a:lnTo>
                  <a:lnTo>
                    <a:pt x="10412" y="6192"/>
                  </a:lnTo>
                  <a:lnTo>
                    <a:pt x="10041" y="5669"/>
                  </a:lnTo>
                  <a:lnTo>
                    <a:pt x="9664" y="5147"/>
                  </a:lnTo>
                  <a:lnTo>
                    <a:pt x="9288" y="4655"/>
                  </a:lnTo>
                  <a:lnTo>
                    <a:pt x="8911" y="4179"/>
                  </a:lnTo>
                  <a:lnTo>
                    <a:pt x="8529" y="3718"/>
                  </a:lnTo>
                  <a:lnTo>
                    <a:pt x="8147" y="3257"/>
                  </a:lnTo>
                  <a:lnTo>
                    <a:pt x="7766" y="2842"/>
                  </a:lnTo>
                  <a:lnTo>
                    <a:pt x="7378" y="2428"/>
                  </a:lnTo>
                  <a:lnTo>
                    <a:pt x="6991" y="2028"/>
                  </a:lnTo>
                  <a:lnTo>
                    <a:pt x="6604" y="1644"/>
                  </a:lnTo>
                  <a:lnTo>
                    <a:pt x="6211" y="1291"/>
                  </a:lnTo>
                  <a:lnTo>
                    <a:pt x="5819" y="953"/>
                  </a:lnTo>
                  <a:lnTo>
                    <a:pt x="5421" y="630"/>
                  </a:lnTo>
                  <a:lnTo>
                    <a:pt x="5023" y="323"/>
                  </a:lnTo>
                  <a:lnTo>
                    <a:pt x="4625" y="31"/>
                  </a:lnTo>
                  <a:lnTo>
                    <a:pt x="4509" y="16"/>
                  </a:lnTo>
                  <a:lnTo>
                    <a:pt x="439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-647200" y="-7737150"/>
              <a:ext cx="770725" cy="3695950"/>
            </a:xfrm>
            <a:custGeom>
              <a:avLst/>
              <a:gdLst/>
              <a:ahLst/>
              <a:cxnLst/>
              <a:rect l="l" t="t" r="r" b="b"/>
              <a:pathLst>
                <a:path w="30829" h="147838" fill="none" extrusionOk="0">
                  <a:moveTo>
                    <a:pt x="30526" y="147838"/>
                  </a:moveTo>
                  <a:lnTo>
                    <a:pt x="30807" y="126038"/>
                  </a:lnTo>
                  <a:lnTo>
                    <a:pt x="30807" y="126038"/>
                  </a:lnTo>
                  <a:lnTo>
                    <a:pt x="30823" y="123948"/>
                  </a:lnTo>
                  <a:lnTo>
                    <a:pt x="30829" y="121844"/>
                  </a:lnTo>
                  <a:lnTo>
                    <a:pt x="30818" y="119723"/>
                  </a:lnTo>
                  <a:lnTo>
                    <a:pt x="30807" y="117588"/>
                  </a:lnTo>
                  <a:lnTo>
                    <a:pt x="30781" y="115437"/>
                  </a:lnTo>
                  <a:lnTo>
                    <a:pt x="30749" y="113271"/>
                  </a:lnTo>
                  <a:lnTo>
                    <a:pt x="30707" y="111105"/>
                  </a:lnTo>
                  <a:lnTo>
                    <a:pt x="30654" y="108939"/>
                  </a:lnTo>
                  <a:lnTo>
                    <a:pt x="30590" y="106757"/>
                  </a:lnTo>
                  <a:lnTo>
                    <a:pt x="30521" y="104591"/>
                  </a:lnTo>
                  <a:lnTo>
                    <a:pt x="30441" y="102409"/>
                  </a:lnTo>
                  <a:lnTo>
                    <a:pt x="30356" y="100228"/>
                  </a:lnTo>
                  <a:lnTo>
                    <a:pt x="30261" y="98062"/>
                  </a:lnTo>
                  <a:lnTo>
                    <a:pt x="30155" y="95896"/>
                  </a:lnTo>
                  <a:lnTo>
                    <a:pt x="30038" y="93745"/>
                  </a:lnTo>
                  <a:lnTo>
                    <a:pt x="29922" y="91609"/>
                  </a:lnTo>
                  <a:lnTo>
                    <a:pt x="29922" y="91609"/>
                  </a:lnTo>
                  <a:lnTo>
                    <a:pt x="29762" y="89428"/>
                  </a:lnTo>
                  <a:lnTo>
                    <a:pt x="29603" y="87246"/>
                  </a:lnTo>
                  <a:lnTo>
                    <a:pt x="29603" y="87246"/>
                  </a:lnTo>
                  <a:lnTo>
                    <a:pt x="29434" y="85126"/>
                  </a:lnTo>
                  <a:lnTo>
                    <a:pt x="29258" y="83006"/>
                  </a:lnTo>
                  <a:lnTo>
                    <a:pt x="29073" y="80886"/>
                  </a:lnTo>
                  <a:lnTo>
                    <a:pt x="28877" y="78781"/>
                  </a:lnTo>
                  <a:lnTo>
                    <a:pt x="28670" y="76677"/>
                  </a:lnTo>
                  <a:lnTo>
                    <a:pt x="28458" y="74572"/>
                  </a:lnTo>
                  <a:lnTo>
                    <a:pt x="28235" y="72498"/>
                  </a:lnTo>
                  <a:lnTo>
                    <a:pt x="28001" y="70409"/>
                  </a:lnTo>
                  <a:lnTo>
                    <a:pt x="27763" y="68335"/>
                  </a:lnTo>
                  <a:lnTo>
                    <a:pt x="27508" y="66276"/>
                  </a:lnTo>
                  <a:lnTo>
                    <a:pt x="27243" y="64233"/>
                  </a:lnTo>
                  <a:lnTo>
                    <a:pt x="26972" y="62205"/>
                  </a:lnTo>
                  <a:lnTo>
                    <a:pt x="26691" y="60177"/>
                  </a:lnTo>
                  <a:lnTo>
                    <a:pt x="26394" y="58164"/>
                  </a:lnTo>
                  <a:lnTo>
                    <a:pt x="26092" y="56182"/>
                  </a:lnTo>
                  <a:lnTo>
                    <a:pt x="25779" y="54201"/>
                  </a:lnTo>
                  <a:lnTo>
                    <a:pt x="25450" y="52234"/>
                  </a:lnTo>
                  <a:lnTo>
                    <a:pt x="25116" y="50298"/>
                  </a:lnTo>
                  <a:lnTo>
                    <a:pt x="24941" y="49331"/>
                  </a:lnTo>
                  <a:lnTo>
                    <a:pt x="24766" y="48363"/>
                  </a:lnTo>
                  <a:lnTo>
                    <a:pt x="24591" y="47410"/>
                  </a:lnTo>
                  <a:lnTo>
                    <a:pt x="24410" y="46458"/>
                  </a:lnTo>
                  <a:lnTo>
                    <a:pt x="24225" y="45505"/>
                  </a:lnTo>
                  <a:lnTo>
                    <a:pt x="24039" y="44568"/>
                  </a:lnTo>
                  <a:lnTo>
                    <a:pt x="23848" y="43631"/>
                  </a:lnTo>
                  <a:lnTo>
                    <a:pt x="23657" y="42709"/>
                  </a:lnTo>
                  <a:lnTo>
                    <a:pt x="23461" y="41772"/>
                  </a:lnTo>
                  <a:lnTo>
                    <a:pt x="23265" y="40866"/>
                  </a:lnTo>
                  <a:lnTo>
                    <a:pt x="23063" y="39944"/>
                  </a:lnTo>
                  <a:lnTo>
                    <a:pt x="22856" y="39037"/>
                  </a:lnTo>
                  <a:lnTo>
                    <a:pt x="22649" y="38131"/>
                  </a:lnTo>
                  <a:lnTo>
                    <a:pt x="22442" y="37240"/>
                  </a:lnTo>
                  <a:lnTo>
                    <a:pt x="22230" y="36349"/>
                  </a:lnTo>
                  <a:lnTo>
                    <a:pt x="22013" y="35458"/>
                  </a:lnTo>
                  <a:lnTo>
                    <a:pt x="21795" y="34582"/>
                  </a:lnTo>
                  <a:lnTo>
                    <a:pt x="21573" y="33707"/>
                  </a:lnTo>
                  <a:lnTo>
                    <a:pt x="21345" y="32846"/>
                  </a:lnTo>
                  <a:lnTo>
                    <a:pt x="21116" y="31986"/>
                  </a:lnTo>
                  <a:lnTo>
                    <a:pt x="20888" y="31141"/>
                  </a:lnTo>
                  <a:lnTo>
                    <a:pt x="20655" y="30281"/>
                  </a:lnTo>
                  <a:lnTo>
                    <a:pt x="20416" y="29451"/>
                  </a:lnTo>
                  <a:lnTo>
                    <a:pt x="20172" y="28621"/>
                  </a:lnTo>
                  <a:lnTo>
                    <a:pt x="19928" y="27792"/>
                  </a:lnTo>
                  <a:lnTo>
                    <a:pt x="19684" y="26978"/>
                  </a:lnTo>
                  <a:lnTo>
                    <a:pt x="19435" y="26163"/>
                  </a:lnTo>
                  <a:lnTo>
                    <a:pt x="19180" y="25364"/>
                  </a:lnTo>
                  <a:lnTo>
                    <a:pt x="19180" y="25364"/>
                  </a:lnTo>
                  <a:lnTo>
                    <a:pt x="18883" y="24458"/>
                  </a:lnTo>
                  <a:lnTo>
                    <a:pt x="18581" y="23567"/>
                  </a:lnTo>
                  <a:lnTo>
                    <a:pt x="18279" y="22676"/>
                  </a:lnTo>
                  <a:lnTo>
                    <a:pt x="17966" y="21800"/>
                  </a:lnTo>
                  <a:lnTo>
                    <a:pt x="17647" y="20925"/>
                  </a:lnTo>
                  <a:lnTo>
                    <a:pt x="17329" y="20049"/>
                  </a:lnTo>
                  <a:lnTo>
                    <a:pt x="17000" y="19189"/>
                  </a:lnTo>
                  <a:lnTo>
                    <a:pt x="16671" y="18328"/>
                  </a:lnTo>
                  <a:lnTo>
                    <a:pt x="16671" y="18328"/>
                  </a:lnTo>
                  <a:lnTo>
                    <a:pt x="16374" y="17591"/>
                  </a:lnTo>
                  <a:lnTo>
                    <a:pt x="16072" y="16869"/>
                  </a:lnTo>
                  <a:lnTo>
                    <a:pt x="15770" y="16162"/>
                  </a:lnTo>
                  <a:lnTo>
                    <a:pt x="15462" y="15455"/>
                  </a:lnTo>
                  <a:lnTo>
                    <a:pt x="15154" y="14779"/>
                  </a:lnTo>
                  <a:lnTo>
                    <a:pt x="14841" y="14088"/>
                  </a:lnTo>
                  <a:lnTo>
                    <a:pt x="14529" y="13428"/>
                  </a:lnTo>
                  <a:lnTo>
                    <a:pt x="14210" y="12767"/>
                  </a:lnTo>
                  <a:lnTo>
                    <a:pt x="14210" y="12767"/>
                  </a:lnTo>
                  <a:lnTo>
                    <a:pt x="13797" y="11953"/>
                  </a:lnTo>
                  <a:lnTo>
                    <a:pt x="13372" y="11169"/>
                  </a:lnTo>
                  <a:lnTo>
                    <a:pt x="12953" y="10386"/>
                  </a:lnTo>
                  <a:lnTo>
                    <a:pt x="12523" y="9618"/>
                  </a:lnTo>
                  <a:lnTo>
                    <a:pt x="12094" y="8865"/>
                  </a:lnTo>
                  <a:lnTo>
                    <a:pt x="11659" y="8143"/>
                  </a:lnTo>
                  <a:lnTo>
                    <a:pt x="11219" y="7436"/>
                  </a:lnTo>
                  <a:lnTo>
                    <a:pt x="10778" y="6729"/>
                  </a:lnTo>
                  <a:lnTo>
                    <a:pt x="10778" y="6729"/>
                  </a:lnTo>
                  <a:lnTo>
                    <a:pt x="10412" y="6192"/>
                  </a:lnTo>
                  <a:lnTo>
                    <a:pt x="10041" y="5669"/>
                  </a:lnTo>
                  <a:lnTo>
                    <a:pt x="9664" y="5147"/>
                  </a:lnTo>
                  <a:lnTo>
                    <a:pt x="9288" y="4655"/>
                  </a:lnTo>
                  <a:lnTo>
                    <a:pt x="8911" y="4179"/>
                  </a:lnTo>
                  <a:lnTo>
                    <a:pt x="8529" y="3718"/>
                  </a:lnTo>
                  <a:lnTo>
                    <a:pt x="8147" y="3257"/>
                  </a:lnTo>
                  <a:lnTo>
                    <a:pt x="7766" y="2842"/>
                  </a:lnTo>
                  <a:lnTo>
                    <a:pt x="7378" y="2428"/>
                  </a:lnTo>
                  <a:lnTo>
                    <a:pt x="6991" y="2028"/>
                  </a:lnTo>
                  <a:lnTo>
                    <a:pt x="6604" y="1644"/>
                  </a:lnTo>
                  <a:lnTo>
                    <a:pt x="6211" y="1291"/>
                  </a:lnTo>
                  <a:lnTo>
                    <a:pt x="5819" y="953"/>
                  </a:lnTo>
                  <a:lnTo>
                    <a:pt x="5421" y="630"/>
                  </a:lnTo>
                  <a:lnTo>
                    <a:pt x="5023" y="323"/>
                  </a:lnTo>
                  <a:lnTo>
                    <a:pt x="4625" y="31"/>
                  </a:lnTo>
                  <a:lnTo>
                    <a:pt x="4625" y="31"/>
                  </a:lnTo>
                  <a:lnTo>
                    <a:pt x="4509" y="16"/>
                  </a:lnTo>
                  <a:lnTo>
                    <a:pt x="4392" y="0"/>
                  </a:lnTo>
                  <a:lnTo>
                    <a:pt x="4392" y="0"/>
                  </a:lnTo>
                  <a:lnTo>
                    <a:pt x="4281" y="0"/>
                  </a:lnTo>
                  <a:lnTo>
                    <a:pt x="4175" y="31"/>
                  </a:lnTo>
                  <a:lnTo>
                    <a:pt x="4068" y="62"/>
                  </a:lnTo>
                  <a:lnTo>
                    <a:pt x="3962" y="108"/>
                  </a:lnTo>
                  <a:lnTo>
                    <a:pt x="3856" y="154"/>
                  </a:lnTo>
                  <a:lnTo>
                    <a:pt x="3756" y="231"/>
                  </a:lnTo>
                  <a:lnTo>
                    <a:pt x="3655" y="308"/>
                  </a:lnTo>
                  <a:lnTo>
                    <a:pt x="3554" y="400"/>
                  </a:lnTo>
                  <a:lnTo>
                    <a:pt x="3458" y="507"/>
                  </a:lnTo>
                  <a:lnTo>
                    <a:pt x="3363" y="615"/>
                  </a:lnTo>
                  <a:lnTo>
                    <a:pt x="3268" y="738"/>
                  </a:lnTo>
                  <a:lnTo>
                    <a:pt x="3172" y="876"/>
                  </a:lnTo>
                  <a:lnTo>
                    <a:pt x="3082" y="1030"/>
                  </a:lnTo>
                  <a:lnTo>
                    <a:pt x="2986" y="1183"/>
                  </a:lnTo>
                  <a:lnTo>
                    <a:pt x="2902" y="1352"/>
                  </a:lnTo>
                  <a:lnTo>
                    <a:pt x="2811" y="1521"/>
                  </a:lnTo>
                  <a:lnTo>
                    <a:pt x="2721" y="1706"/>
                  </a:lnTo>
                  <a:lnTo>
                    <a:pt x="2636" y="1905"/>
                  </a:lnTo>
                  <a:lnTo>
                    <a:pt x="2472" y="2320"/>
                  </a:lnTo>
                  <a:lnTo>
                    <a:pt x="2307" y="2766"/>
                  </a:lnTo>
                  <a:lnTo>
                    <a:pt x="2154" y="3242"/>
                  </a:lnTo>
                  <a:lnTo>
                    <a:pt x="2000" y="3749"/>
                  </a:lnTo>
                  <a:lnTo>
                    <a:pt x="1857" y="4287"/>
                  </a:lnTo>
                  <a:lnTo>
                    <a:pt x="1713" y="4855"/>
                  </a:lnTo>
                  <a:lnTo>
                    <a:pt x="1581" y="5439"/>
                  </a:lnTo>
                  <a:lnTo>
                    <a:pt x="1453" y="6053"/>
                  </a:lnTo>
                  <a:lnTo>
                    <a:pt x="1326" y="6683"/>
                  </a:lnTo>
                  <a:lnTo>
                    <a:pt x="1209" y="7328"/>
                  </a:lnTo>
                  <a:lnTo>
                    <a:pt x="1093" y="7989"/>
                  </a:lnTo>
                  <a:lnTo>
                    <a:pt x="987" y="8665"/>
                  </a:lnTo>
                  <a:lnTo>
                    <a:pt x="886" y="9356"/>
                  </a:lnTo>
                  <a:lnTo>
                    <a:pt x="785" y="10063"/>
                  </a:lnTo>
                  <a:lnTo>
                    <a:pt x="695" y="10770"/>
                  </a:lnTo>
                  <a:lnTo>
                    <a:pt x="610" y="11492"/>
                  </a:lnTo>
                  <a:lnTo>
                    <a:pt x="525" y="12214"/>
                  </a:lnTo>
                  <a:lnTo>
                    <a:pt x="451" y="12936"/>
                  </a:lnTo>
                  <a:lnTo>
                    <a:pt x="382" y="13658"/>
                  </a:lnTo>
                  <a:lnTo>
                    <a:pt x="318" y="14380"/>
                  </a:lnTo>
                  <a:lnTo>
                    <a:pt x="255" y="15102"/>
                  </a:lnTo>
                  <a:lnTo>
                    <a:pt x="202" y="15824"/>
                  </a:lnTo>
                  <a:lnTo>
                    <a:pt x="154" y="16531"/>
                  </a:lnTo>
                  <a:lnTo>
                    <a:pt x="154" y="16531"/>
                  </a:lnTo>
                  <a:lnTo>
                    <a:pt x="106" y="17330"/>
                  </a:lnTo>
                  <a:lnTo>
                    <a:pt x="64" y="18113"/>
                  </a:lnTo>
                  <a:lnTo>
                    <a:pt x="37" y="18897"/>
                  </a:lnTo>
                  <a:lnTo>
                    <a:pt x="16" y="19696"/>
                  </a:lnTo>
                  <a:lnTo>
                    <a:pt x="5" y="20494"/>
                  </a:lnTo>
                  <a:lnTo>
                    <a:pt x="0" y="21278"/>
                  </a:lnTo>
                  <a:lnTo>
                    <a:pt x="11" y="22077"/>
                  </a:lnTo>
                  <a:lnTo>
                    <a:pt x="21" y="22860"/>
                  </a:lnTo>
                  <a:lnTo>
                    <a:pt x="43" y="23659"/>
                  </a:lnTo>
                  <a:lnTo>
                    <a:pt x="74" y="24443"/>
                  </a:lnTo>
                  <a:lnTo>
                    <a:pt x="111" y="25226"/>
                  </a:lnTo>
                  <a:lnTo>
                    <a:pt x="154" y="26010"/>
                  </a:lnTo>
                  <a:lnTo>
                    <a:pt x="207" y="26793"/>
                  </a:lnTo>
                  <a:lnTo>
                    <a:pt x="271" y="27577"/>
                  </a:lnTo>
                  <a:lnTo>
                    <a:pt x="334" y="28345"/>
                  </a:lnTo>
                  <a:lnTo>
                    <a:pt x="409" y="29113"/>
                  </a:lnTo>
                  <a:lnTo>
                    <a:pt x="493" y="29881"/>
                  </a:lnTo>
                  <a:lnTo>
                    <a:pt x="578" y="30649"/>
                  </a:lnTo>
                  <a:lnTo>
                    <a:pt x="674" y="31402"/>
                  </a:lnTo>
                  <a:lnTo>
                    <a:pt x="775" y="32155"/>
                  </a:lnTo>
                  <a:lnTo>
                    <a:pt x="881" y="32892"/>
                  </a:lnTo>
                  <a:lnTo>
                    <a:pt x="997" y="33630"/>
                  </a:lnTo>
                  <a:lnTo>
                    <a:pt x="1114" y="34367"/>
                  </a:lnTo>
                  <a:lnTo>
                    <a:pt x="1241" y="35089"/>
                  </a:lnTo>
                  <a:lnTo>
                    <a:pt x="1369" y="35796"/>
                  </a:lnTo>
                  <a:lnTo>
                    <a:pt x="1506" y="36503"/>
                  </a:lnTo>
                  <a:lnTo>
                    <a:pt x="1650" y="37194"/>
                  </a:lnTo>
                  <a:lnTo>
                    <a:pt x="1793" y="37885"/>
                  </a:lnTo>
                  <a:lnTo>
                    <a:pt x="1947" y="38561"/>
                  </a:lnTo>
                  <a:lnTo>
                    <a:pt x="2106" y="39237"/>
                  </a:lnTo>
                  <a:lnTo>
                    <a:pt x="2265" y="39898"/>
                  </a:lnTo>
                  <a:lnTo>
                    <a:pt x="2429" y="40543"/>
                  </a:lnTo>
                  <a:lnTo>
                    <a:pt x="2429" y="40543"/>
                  </a:lnTo>
                  <a:lnTo>
                    <a:pt x="2785" y="41772"/>
                  </a:lnTo>
                  <a:lnTo>
                    <a:pt x="3146" y="42986"/>
                  </a:lnTo>
                  <a:lnTo>
                    <a:pt x="3517" y="44169"/>
                  </a:lnTo>
                  <a:lnTo>
                    <a:pt x="3899" y="45336"/>
                  </a:lnTo>
                  <a:lnTo>
                    <a:pt x="4286" y="46458"/>
                  </a:lnTo>
                  <a:lnTo>
                    <a:pt x="4684" y="47579"/>
                  </a:lnTo>
                  <a:lnTo>
                    <a:pt x="5092" y="48655"/>
                  </a:lnTo>
                  <a:lnTo>
                    <a:pt x="5506" y="49715"/>
                  </a:lnTo>
                  <a:lnTo>
                    <a:pt x="5925" y="50744"/>
                  </a:lnTo>
                  <a:lnTo>
                    <a:pt x="6355" y="51743"/>
                  </a:lnTo>
                  <a:lnTo>
                    <a:pt x="6795" y="52710"/>
                  </a:lnTo>
                  <a:lnTo>
                    <a:pt x="7240" y="53663"/>
                  </a:lnTo>
                  <a:lnTo>
                    <a:pt x="7691" y="54569"/>
                  </a:lnTo>
                  <a:lnTo>
                    <a:pt x="8153" y="55460"/>
                  </a:lnTo>
                  <a:lnTo>
                    <a:pt x="8620" y="56321"/>
                  </a:lnTo>
                  <a:lnTo>
                    <a:pt x="9092" y="57150"/>
                  </a:lnTo>
                  <a:lnTo>
                    <a:pt x="9092" y="57150"/>
                  </a:lnTo>
                  <a:lnTo>
                    <a:pt x="9569" y="57965"/>
                  </a:lnTo>
                  <a:lnTo>
                    <a:pt x="10041" y="58794"/>
                  </a:lnTo>
                  <a:lnTo>
                    <a:pt x="10513" y="59624"/>
                  </a:lnTo>
                  <a:lnTo>
                    <a:pt x="10980" y="60469"/>
                  </a:lnTo>
                  <a:lnTo>
                    <a:pt x="11447" y="61314"/>
                  </a:lnTo>
                  <a:lnTo>
                    <a:pt x="11913" y="62174"/>
                  </a:lnTo>
                  <a:lnTo>
                    <a:pt x="12375" y="63050"/>
                  </a:lnTo>
                  <a:lnTo>
                    <a:pt x="12836" y="63941"/>
                  </a:lnTo>
                  <a:lnTo>
                    <a:pt x="13298" y="64832"/>
                  </a:lnTo>
                  <a:lnTo>
                    <a:pt x="13754" y="65723"/>
                  </a:lnTo>
                  <a:lnTo>
                    <a:pt x="14205" y="66629"/>
                  </a:lnTo>
                  <a:lnTo>
                    <a:pt x="14661" y="67551"/>
                  </a:lnTo>
                  <a:lnTo>
                    <a:pt x="15107" y="68473"/>
                  </a:lnTo>
                  <a:lnTo>
                    <a:pt x="15558" y="69410"/>
                  </a:lnTo>
                  <a:lnTo>
                    <a:pt x="16003" y="70362"/>
                  </a:lnTo>
                  <a:lnTo>
                    <a:pt x="16443" y="71315"/>
                  </a:lnTo>
                  <a:lnTo>
                    <a:pt x="16443" y="71315"/>
                  </a:lnTo>
                  <a:lnTo>
                    <a:pt x="16804" y="72221"/>
                  </a:lnTo>
                  <a:lnTo>
                    <a:pt x="17159" y="73143"/>
                  </a:lnTo>
                  <a:lnTo>
                    <a:pt x="17510" y="74080"/>
                  </a:lnTo>
                  <a:lnTo>
                    <a:pt x="17860" y="75017"/>
                  </a:lnTo>
                  <a:lnTo>
                    <a:pt x="18199" y="75985"/>
                  </a:lnTo>
                  <a:lnTo>
                    <a:pt x="18533" y="76953"/>
                  </a:lnTo>
                  <a:lnTo>
                    <a:pt x="18867" y="77936"/>
                  </a:lnTo>
                  <a:lnTo>
                    <a:pt x="19196" y="78935"/>
                  </a:lnTo>
                  <a:lnTo>
                    <a:pt x="19515" y="79949"/>
                  </a:lnTo>
                  <a:lnTo>
                    <a:pt x="19833" y="80978"/>
                  </a:lnTo>
                  <a:lnTo>
                    <a:pt x="20146" y="82023"/>
                  </a:lnTo>
                  <a:lnTo>
                    <a:pt x="20448" y="83068"/>
                  </a:lnTo>
                  <a:lnTo>
                    <a:pt x="20750" y="84128"/>
                  </a:lnTo>
                  <a:lnTo>
                    <a:pt x="21047" y="85203"/>
                  </a:lnTo>
                  <a:lnTo>
                    <a:pt x="21339" y="86278"/>
                  </a:lnTo>
                  <a:lnTo>
                    <a:pt x="21626" y="87385"/>
                  </a:lnTo>
                  <a:lnTo>
                    <a:pt x="21907" y="88491"/>
                  </a:lnTo>
                  <a:lnTo>
                    <a:pt x="22177" y="89612"/>
                  </a:lnTo>
                  <a:lnTo>
                    <a:pt x="22448" y="90734"/>
                  </a:lnTo>
                  <a:lnTo>
                    <a:pt x="22713" y="91870"/>
                  </a:lnTo>
                  <a:lnTo>
                    <a:pt x="22973" y="93023"/>
                  </a:lnTo>
                  <a:lnTo>
                    <a:pt x="23228" y="94190"/>
                  </a:lnTo>
                  <a:lnTo>
                    <a:pt x="23472" y="95358"/>
                  </a:lnTo>
                  <a:lnTo>
                    <a:pt x="23716" y="96541"/>
                  </a:lnTo>
                  <a:lnTo>
                    <a:pt x="23954" y="97739"/>
                  </a:lnTo>
                  <a:lnTo>
                    <a:pt x="24182" y="98937"/>
                  </a:lnTo>
                  <a:lnTo>
                    <a:pt x="24410" y="100151"/>
                  </a:lnTo>
                  <a:lnTo>
                    <a:pt x="24628" y="101380"/>
                  </a:lnTo>
                  <a:lnTo>
                    <a:pt x="24840" y="102609"/>
                  </a:lnTo>
                  <a:lnTo>
                    <a:pt x="25047" y="103854"/>
                  </a:lnTo>
                  <a:lnTo>
                    <a:pt x="25248" y="105098"/>
                  </a:lnTo>
                  <a:lnTo>
                    <a:pt x="25445" y="106358"/>
                  </a:lnTo>
                  <a:lnTo>
                    <a:pt x="25445" y="106358"/>
                  </a:lnTo>
                  <a:lnTo>
                    <a:pt x="25827" y="108893"/>
                  </a:lnTo>
                  <a:lnTo>
                    <a:pt x="26198" y="111427"/>
                  </a:lnTo>
                  <a:lnTo>
                    <a:pt x="26559" y="113962"/>
                  </a:lnTo>
                  <a:lnTo>
                    <a:pt x="26914" y="116528"/>
                  </a:lnTo>
                  <a:lnTo>
                    <a:pt x="27264" y="119078"/>
                  </a:lnTo>
                  <a:lnTo>
                    <a:pt x="27604" y="121659"/>
                  </a:lnTo>
                  <a:lnTo>
                    <a:pt x="27932" y="124240"/>
                  </a:lnTo>
                  <a:lnTo>
                    <a:pt x="28256" y="126821"/>
                  </a:lnTo>
                  <a:lnTo>
                    <a:pt x="28569" y="129417"/>
                  </a:lnTo>
                  <a:lnTo>
                    <a:pt x="28871" y="132029"/>
                  </a:lnTo>
                  <a:lnTo>
                    <a:pt x="29168" y="134641"/>
                  </a:lnTo>
                  <a:lnTo>
                    <a:pt x="29460" y="137268"/>
                  </a:lnTo>
                  <a:lnTo>
                    <a:pt x="29736" y="139895"/>
                  </a:lnTo>
                  <a:lnTo>
                    <a:pt x="30012" y="142537"/>
                  </a:lnTo>
                  <a:lnTo>
                    <a:pt x="30272" y="145180"/>
                  </a:lnTo>
                  <a:lnTo>
                    <a:pt x="30526" y="1478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-354150" y="-6801950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3" y="1"/>
                  </a:moveTo>
                  <a:lnTo>
                    <a:pt x="266" y="16"/>
                  </a:lnTo>
                  <a:lnTo>
                    <a:pt x="234" y="32"/>
                  </a:lnTo>
                  <a:lnTo>
                    <a:pt x="207" y="62"/>
                  </a:lnTo>
                  <a:lnTo>
                    <a:pt x="149" y="155"/>
                  </a:lnTo>
                  <a:lnTo>
                    <a:pt x="96" y="278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6" y="662"/>
                  </a:lnTo>
                  <a:lnTo>
                    <a:pt x="6" y="754"/>
                  </a:lnTo>
                  <a:lnTo>
                    <a:pt x="1" y="861"/>
                  </a:lnTo>
                  <a:lnTo>
                    <a:pt x="1" y="953"/>
                  </a:lnTo>
                  <a:lnTo>
                    <a:pt x="11" y="1092"/>
                  </a:lnTo>
                  <a:lnTo>
                    <a:pt x="32" y="1230"/>
                  </a:lnTo>
                  <a:lnTo>
                    <a:pt x="48" y="1322"/>
                  </a:lnTo>
                  <a:lnTo>
                    <a:pt x="69" y="1399"/>
                  </a:lnTo>
                  <a:lnTo>
                    <a:pt x="91" y="1476"/>
                  </a:lnTo>
                  <a:lnTo>
                    <a:pt x="117" y="1537"/>
                  </a:lnTo>
                  <a:lnTo>
                    <a:pt x="144" y="1599"/>
                  </a:lnTo>
                  <a:lnTo>
                    <a:pt x="170" y="1645"/>
                  </a:lnTo>
                  <a:lnTo>
                    <a:pt x="234" y="1722"/>
                  </a:lnTo>
                  <a:lnTo>
                    <a:pt x="298" y="1768"/>
                  </a:lnTo>
                  <a:lnTo>
                    <a:pt x="361" y="1768"/>
                  </a:lnTo>
                  <a:lnTo>
                    <a:pt x="393" y="1752"/>
                  </a:lnTo>
                  <a:lnTo>
                    <a:pt x="430" y="1737"/>
                  </a:lnTo>
                  <a:lnTo>
                    <a:pt x="462" y="1706"/>
                  </a:lnTo>
                  <a:lnTo>
                    <a:pt x="494" y="1660"/>
                  </a:lnTo>
                  <a:lnTo>
                    <a:pt x="515" y="1599"/>
                  </a:lnTo>
                  <a:lnTo>
                    <a:pt x="552" y="1476"/>
                  </a:lnTo>
                  <a:lnTo>
                    <a:pt x="584" y="1322"/>
                  </a:lnTo>
                  <a:lnTo>
                    <a:pt x="600" y="1245"/>
                  </a:lnTo>
                  <a:lnTo>
                    <a:pt x="611" y="1153"/>
                  </a:lnTo>
                  <a:lnTo>
                    <a:pt x="616" y="1061"/>
                  </a:lnTo>
                  <a:lnTo>
                    <a:pt x="621" y="969"/>
                  </a:lnTo>
                  <a:lnTo>
                    <a:pt x="621" y="785"/>
                  </a:lnTo>
                  <a:lnTo>
                    <a:pt x="605" y="600"/>
                  </a:lnTo>
                  <a:lnTo>
                    <a:pt x="584" y="447"/>
                  </a:lnTo>
                  <a:lnTo>
                    <a:pt x="547" y="293"/>
                  </a:lnTo>
                  <a:lnTo>
                    <a:pt x="526" y="216"/>
                  </a:lnTo>
                  <a:lnTo>
                    <a:pt x="504" y="155"/>
                  </a:lnTo>
                  <a:lnTo>
                    <a:pt x="478" y="109"/>
                  </a:lnTo>
                  <a:lnTo>
                    <a:pt x="446" y="47"/>
                  </a:lnTo>
                  <a:lnTo>
                    <a:pt x="393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-354150" y="-6801950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94" y="1660"/>
                  </a:moveTo>
                  <a:lnTo>
                    <a:pt x="494" y="1660"/>
                  </a:lnTo>
                  <a:lnTo>
                    <a:pt x="462" y="1706"/>
                  </a:lnTo>
                  <a:lnTo>
                    <a:pt x="430" y="1737"/>
                  </a:lnTo>
                  <a:lnTo>
                    <a:pt x="393" y="1752"/>
                  </a:lnTo>
                  <a:lnTo>
                    <a:pt x="361" y="1768"/>
                  </a:lnTo>
                  <a:lnTo>
                    <a:pt x="329" y="1768"/>
                  </a:lnTo>
                  <a:lnTo>
                    <a:pt x="298" y="1768"/>
                  </a:lnTo>
                  <a:lnTo>
                    <a:pt x="234" y="1722"/>
                  </a:lnTo>
                  <a:lnTo>
                    <a:pt x="170" y="1645"/>
                  </a:lnTo>
                  <a:lnTo>
                    <a:pt x="144" y="1599"/>
                  </a:lnTo>
                  <a:lnTo>
                    <a:pt x="117" y="1537"/>
                  </a:lnTo>
                  <a:lnTo>
                    <a:pt x="91" y="1476"/>
                  </a:lnTo>
                  <a:lnTo>
                    <a:pt x="69" y="1399"/>
                  </a:lnTo>
                  <a:lnTo>
                    <a:pt x="48" y="1322"/>
                  </a:lnTo>
                  <a:lnTo>
                    <a:pt x="32" y="1230"/>
                  </a:lnTo>
                  <a:lnTo>
                    <a:pt x="32" y="1230"/>
                  </a:lnTo>
                  <a:lnTo>
                    <a:pt x="11" y="1092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1" y="861"/>
                  </a:lnTo>
                  <a:lnTo>
                    <a:pt x="6" y="754"/>
                  </a:lnTo>
                  <a:lnTo>
                    <a:pt x="16" y="662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96" y="278"/>
                  </a:lnTo>
                  <a:lnTo>
                    <a:pt x="149" y="155"/>
                  </a:lnTo>
                  <a:lnTo>
                    <a:pt x="207" y="62"/>
                  </a:lnTo>
                  <a:lnTo>
                    <a:pt x="234" y="32"/>
                  </a:lnTo>
                  <a:lnTo>
                    <a:pt x="266" y="16"/>
                  </a:lnTo>
                  <a:lnTo>
                    <a:pt x="303" y="1"/>
                  </a:lnTo>
                  <a:lnTo>
                    <a:pt x="335" y="1"/>
                  </a:lnTo>
                  <a:lnTo>
                    <a:pt x="335" y="1"/>
                  </a:lnTo>
                  <a:lnTo>
                    <a:pt x="393" y="16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8" y="109"/>
                  </a:lnTo>
                  <a:lnTo>
                    <a:pt x="504" y="155"/>
                  </a:lnTo>
                  <a:lnTo>
                    <a:pt x="526" y="216"/>
                  </a:lnTo>
                  <a:lnTo>
                    <a:pt x="547" y="293"/>
                  </a:lnTo>
                  <a:lnTo>
                    <a:pt x="584" y="447"/>
                  </a:lnTo>
                  <a:lnTo>
                    <a:pt x="605" y="600"/>
                  </a:lnTo>
                  <a:lnTo>
                    <a:pt x="621" y="785"/>
                  </a:lnTo>
                  <a:lnTo>
                    <a:pt x="621" y="969"/>
                  </a:lnTo>
                  <a:lnTo>
                    <a:pt x="616" y="1061"/>
                  </a:lnTo>
                  <a:lnTo>
                    <a:pt x="611" y="1153"/>
                  </a:lnTo>
                  <a:lnTo>
                    <a:pt x="600" y="1245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2" y="1476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-598025" y="-67739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extrusionOk="0">
                  <a:moveTo>
                    <a:pt x="298" y="0"/>
                  </a:moveTo>
                  <a:lnTo>
                    <a:pt x="261" y="16"/>
                  </a:lnTo>
                  <a:lnTo>
                    <a:pt x="224" y="47"/>
                  </a:lnTo>
                  <a:lnTo>
                    <a:pt x="187" y="93"/>
                  </a:lnTo>
                  <a:lnTo>
                    <a:pt x="149" y="139"/>
                  </a:lnTo>
                  <a:lnTo>
                    <a:pt x="123" y="200"/>
                  </a:lnTo>
                  <a:lnTo>
                    <a:pt x="102" y="262"/>
                  </a:lnTo>
                  <a:lnTo>
                    <a:pt x="59" y="400"/>
                  </a:lnTo>
                  <a:lnTo>
                    <a:pt x="27" y="554"/>
                  </a:lnTo>
                  <a:lnTo>
                    <a:pt x="12" y="723"/>
                  </a:lnTo>
                  <a:lnTo>
                    <a:pt x="1" y="907"/>
                  </a:lnTo>
                  <a:lnTo>
                    <a:pt x="6" y="1076"/>
                  </a:lnTo>
                  <a:lnTo>
                    <a:pt x="22" y="1260"/>
                  </a:lnTo>
                  <a:lnTo>
                    <a:pt x="38" y="1337"/>
                  </a:lnTo>
                  <a:lnTo>
                    <a:pt x="54" y="1414"/>
                  </a:lnTo>
                  <a:lnTo>
                    <a:pt x="70" y="1491"/>
                  </a:lnTo>
                  <a:lnTo>
                    <a:pt x="91" y="1568"/>
                  </a:lnTo>
                  <a:lnTo>
                    <a:pt x="139" y="1690"/>
                  </a:lnTo>
                  <a:lnTo>
                    <a:pt x="197" y="1767"/>
                  </a:lnTo>
                  <a:lnTo>
                    <a:pt x="256" y="1829"/>
                  </a:lnTo>
                  <a:lnTo>
                    <a:pt x="314" y="1844"/>
                  </a:lnTo>
                  <a:lnTo>
                    <a:pt x="378" y="1829"/>
                  </a:lnTo>
                  <a:lnTo>
                    <a:pt x="436" y="1783"/>
                  </a:lnTo>
                  <a:lnTo>
                    <a:pt x="468" y="1752"/>
                  </a:lnTo>
                  <a:lnTo>
                    <a:pt x="494" y="1706"/>
                  </a:lnTo>
                  <a:lnTo>
                    <a:pt x="526" y="1629"/>
                  </a:lnTo>
                  <a:lnTo>
                    <a:pt x="563" y="1521"/>
                  </a:lnTo>
                  <a:lnTo>
                    <a:pt x="590" y="1383"/>
                  </a:lnTo>
                  <a:lnTo>
                    <a:pt x="606" y="1291"/>
                  </a:lnTo>
                  <a:lnTo>
                    <a:pt x="616" y="1199"/>
                  </a:lnTo>
                  <a:lnTo>
                    <a:pt x="622" y="1107"/>
                  </a:lnTo>
                  <a:lnTo>
                    <a:pt x="627" y="1014"/>
                  </a:lnTo>
                  <a:lnTo>
                    <a:pt x="627" y="830"/>
                  </a:lnTo>
                  <a:lnTo>
                    <a:pt x="611" y="646"/>
                  </a:lnTo>
                  <a:lnTo>
                    <a:pt x="590" y="477"/>
                  </a:lnTo>
                  <a:lnTo>
                    <a:pt x="553" y="308"/>
                  </a:lnTo>
                  <a:lnTo>
                    <a:pt x="531" y="246"/>
                  </a:lnTo>
                  <a:lnTo>
                    <a:pt x="505" y="185"/>
                  </a:lnTo>
                  <a:lnTo>
                    <a:pt x="478" y="123"/>
                  </a:lnTo>
                  <a:lnTo>
                    <a:pt x="447" y="77"/>
                  </a:lnTo>
                  <a:lnTo>
                    <a:pt x="409" y="31"/>
                  </a:lnTo>
                  <a:lnTo>
                    <a:pt x="372" y="1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-598025" y="-67739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fill="none" extrusionOk="0">
                  <a:moveTo>
                    <a:pt x="494" y="1706"/>
                  </a:moveTo>
                  <a:lnTo>
                    <a:pt x="494" y="1706"/>
                  </a:lnTo>
                  <a:lnTo>
                    <a:pt x="468" y="1752"/>
                  </a:lnTo>
                  <a:lnTo>
                    <a:pt x="436" y="1783"/>
                  </a:lnTo>
                  <a:lnTo>
                    <a:pt x="378" y="1829"/>
                  </a:lnTo>
                  <a:lnTo>
                    <a:pt x="314" y="1844"/>
                  </a:lnTo>
                  <a:lnTo>
                    <a:pt x="256" y="1829"/>
                  </a:lnTo>
                  <a:lnTo>
                    <a:pt x="197" y="1767"/>
                  </a:lnTo>
                  <a:lnTo>
                    <a:pt x="139" y="1690"/>
                  </a:lnTo>
                  <a:lnTo>
                    <a:pt x="91" y="1568"/>
                  </a:lnTo>
                  <a:lnTo>
                    <a:pt x="70" y="1491"/>
                  </a:lnTo>
                  <a:lnTo>
                    <a:pt x="54" y="1414"/>
                  </a:lnTo>
                  <a:lnTo>
                    <a:pt x="54" y="1414"/>
                  </a:lnTo>
                  <a:lnTo>
                    <a:pt x="38" y="1337"/>
                  </a:lnTo>
                  <a:lnTo>
                    <a:pt x="22" y="1260"/>
                  </a:lnTo>
                  <a:lnTo>
                    <a:pt x="6" y="1076"/>
                  </a:lnTo>
                  <a:lnTo>
                    <a:pt x="1" y="907"/>
                  </a:lnTo>
                  <a:lnTo>
                    <a:pt x="12" y="723"/>
                  </a:lnTo>
                  <a:lnTo>
                    <a:pt x="27" y="554"/>
                  </a:lnTo>
                  <a:lnTo>
                    <a:pt x="59" y="400"/>
                  </a:lnTo>
                  <a:lnTo>
                    <a:pt x="102" y="262"/>
                  </a:lnTo>
                  <a:lnTo>
                    <a:pt x="123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7" y="93"/>
                  </a:lnTo>
                  <a:lnTo>
                    <a:pt x="224" y="47"/>
                  </a:lnTo>
                  <a:lnTo>
                    <a:pt x="261" y="16"/>
                  </a:lnTo>
                  <a:lnTo>
                    <a:pt x="298" y="0"/>
                  </a:lnTo>
                  <a:lnTo>
                    <a:pt x="335" y="0"/>
                  </a:lnTo>
                  <a:lnTo>
                    <a:pt x="372" y="16"/>
                  </a:lnTo>
                  <a:lnTo>
                    <a:pt x="409" y="31"/>
                  </a:lnTo>
                  <a:lnTo>
                    <a:pt x="447" y="77"/>
                  </a:lnTo>
                  <a:lnTo>
                    <a:pt x="447" y="77"/>
                  </a:lnTo>
                  <a:lnTo>
                    <a:pt x="478" y="123"/>
                  </a:lnTo>
                  <a:lnTo>
                    <a:pt x="505" y="185"/>
                  </a:lnTo>
                  <a:lnTo>
                    <a:pt x="531" y="246"/>
                  </a:lnTo>
                  <a:lnTo>
                    <a:pt x="553" y="308"/>
                  </a:lnTo>
                  <a:lnTo>
                    <a:pt x="590" y="477"/>
                  </a:lnTo>
                  <a:lnTo>
                    <a:pt x="611" y="646"/>
                  </a:lnTo>
                  <a:lnTo>
                    <a:pt x="627" y="830"/>
                  </a:lnTo>
                  <a:lnTo>
                    <a:pt x="627" y="1014"/>
                  </a:lnTo>
                  <a:lnTo>
                    <a:pt x="622" y="1107"/>
                  </a:lnTo>
                  <a:lnTo>
                    <a:pt x="616" y="1199"/>
                  </a:lnTo>
                  <a:lnTo>
                    <a:pt x="606" y="1291"/>
                  </a:lnTo>
                  <a:lnTo>
                    <a:pt x="590" y="1383"/>
                  </a:lnTo>
                  <a:lnTo>
                    <a:pt x="590" y="1383"/>
                  </a:lnTo>
                  <a:lnTo>
                    <a:pt x="563" y="1521"/>
                  </a:lnTo>
                  <a:lnTo>
                    <a:pt x="526" y="16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-864150" y="-60457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7" y="1"/>
                  </a:moveTo>
                  <a:lnTo>
                    <a:pt x="255" y="16"/>
                  </a:lnTo>
                  <a:lnTo>
                    <a:pt x="223" y="47"/>
                  </a:lnTo>
                  <a:lnTo>
                    <a:pt x="165" y="108"/>
                  </a:lnTo>
                  <a:lnTo>
                    <a:pt x="117" y="216"/>
                  </a:lnTo>
                  <a:lnTo>
                    <a:pt x="69" y="339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30"/>
                  </a:lnTo>
                  <a:lnTo>
                    <a:pt x="0" y="922"/>
                  </a:lnTo>
                  <a:lnTo>
                    <a:pt x="6" y="1014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64" y="1429"/>
                  </a:lnTo>
                  <a:lnTo>
                    <a:pt x="80" y="1506"/>
                  </a:lnTo>
                  <a:lnTo>
                    <a:pt x="106" y="1583"/>
                  </a:lnTo>
                  <a:lnTo>
                    <a:pt x="128" y="1644"/>
                  </a:lnTo>
                  <a:lnTo>
                    <a:pt x="181" y="1737"/>
                  </a:lnTo>
                  <a:lnTo>
                    <a:pt x="239" y="1798"/>
                  </a:lnTo>
                  <a:lnTo>
                    <a:pt x="303" y="1829"/>
                  </a:lnTo>
                  <a:lnTo>
                    <a:pt x="366" y="1829"/>
                  </a:lnTo>
                  <a:lnTo>
                    <a:pt x="398" y="1813"/>
                  </a:lnTo>
                  <a:lnTo>
                    <a:pt x="430" y="1783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60"/>
                  </a:lnTo>
                  <a:lnTo>
                    <a:pt x="547" y="1583"/>
                  </a:lnTo>
                  <a:lnTo>
                    <a:pt x="573" y="1491"/>
                  </a:lnTo>
                  <a:lnTo>
                    <a:pt x="594" y="1399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61"/>
                  </a:lnTo>
                  <a:lnTo>
                    <a:pt x="637" y="938"/>
                  </a:lnTo>
                  <a:lnTo>
                    <a:pt x="637" y="815"/>
                  </a:lnTo>
                  <a:lnTo>
                    <a:pt x="631" y="723"/>
                  </a:lnTo>
                  <a:lnTo>
                    <a:pt x="626" y="630"/>
                  </a:lnTo>
                  <a:lnTo>
                    <a:pt x="600" y="477"/>
                  </a:lnTo>
                  <a:lnTo>
                    <a:pt x="563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14" y="31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-864150" y="-60457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83"/>
                  </a:lnTo>
                  <a:lnTo>
                    <a:pt x="398" y="1813"/>
                  </a:lnTo>
                  <a:lnTo>
                    <a:pt x="366" y="1829"/>
                  </a:lnTo>
                  <a:lnTo>
                    <a:pt x="303" y="1829"/>
                  </a:lnTo>
                  <a:lnTo>
                    <a:pt x="239" y="1798"/>
                  </a:lnTo>
                  <a:lnTo>
                    <a:pt x="181" y="1737"/>
                  </a:lnTo>
                  <a:lnTo>
                    <a:pt x="128" y="1644"/>
                  </a:lnTo>
                  <a:lnTo>
                    <a:pt x="106" y="1583"/>
                  </a:lnTo>
                  <a:lnTo>
                    <a:pt x="80" y="1506"/>
                  </a:lnTo>
                  <a:lnTo>
                    <a:pt x="64" y="1429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6" y="1014"/>
                  </a:lnTo>
                  <a:lnTo>
                    <a:pt x="6" y="1014"/>
                  </a:lnTo>
                  <a:lnTo>
                    <a:pt x="0" y="922"/>
                  </a:lnTo>
                  <a:lnTo>
                    <a:pt x="0" y="830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39"/>
                  </a:lnTo>
                  <a:lnTo>
                    <a:pt x="117" y="216"/>
                  </a:lnTo>
                  <a:lnTo>
                    <a:pt x="165" y="108"/>
                  </a:lnTo>
                  <a:lnTo>
                    <a:pt x="223" y="47"/>
                  </a:lnTo>
                  <a:lnTo>
                    <a:pt x="255" y="16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319" y="1"/>
                  </a:lnTo>
                  <a:lnTo>
                    <a:pt x="350" y="1"/>
                  </a:lnTo>
                  <a:lnTo>
                    <a:pt x="414" y="31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3" y="323"/>
                  </a:lnTo>
                  <a:lnTo>
                    <a:pt x="600" y="477"/>
                  </a:lnTo>
                  <a:lnTo>
                    <a:pt x="626" y="630"/>
                  </a:lnTo>
                  <a:lnTo>
                    <a:pt x="631" y="723"/>
                  </a:lnTo>
                  <a:lnTo>
                    <a:pt x="637" y="815"/>
                  </a:lnTo>
                  <a:lnTo>
                    <a:pt x="637" y="815"/>
                  </a:lnTo>
                  <a:lnTo>
                    <a:pt x="637" y="938"/>
                  </a:lnTo>
                  <a:lnTo>
                    <a:pt x="637" y="1061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9"/>
                  </a:lnTo>
                  <a:lnTo>
                    <a:pt x="573" y="1491"/>
                  </a:lnTo>
                  <a:lnTo>
                    <a:pt x="547" y="1583"/>
                  </a:lnTo>
                  <a:lnTo>
                    <a:pt x="515" y="1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-741750" y="-4244775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extrusionOk="0">
                  <a:moveTo>
                    <a:pt x="313" y="0"/>
                  </a:moveTo>
                  <a:lnTo>
                    <a:pt x="281" y="16"/>
                  </a:lnTo>
                  <a:lnTo>
                    <a:pt x="249" y="46"/>
                  </a:lnTo>
                  <a:lnTo>
                    <a:pt x="218" y="77"/>
                  </a:lnTo>
                  <a:lnTo>
                    <a:pt x="186" y="108"/>
                  </a:lnTo>
                  <a:lnTo>
                    <a:pt x="154" y="154"/>
                  </a:lnTo>
                  <a:lnTo>
                    <a:pt x="106" y="277"/>
                  </a:lnTo>
                  <a:lnTo>
                    <a:pt x="64" y="415"/>
                  </a:lnTo>
                  <a:lnTo>
                    <a:pt x="43" y="492"/>
                  </a:lnTo>
                  <a:lnTo>
                    <a:pt x="27" y="584"/>
                  </a:lnTo>
                  <a:lnTo>
                    <a:pt x="16" y="676"/>
                  </a:lnTo>
                  <a:lnTo>
                    <a:pt x="5" y="768"/>
                  </a:lnTo>
                  <a:lnTo>
                    <a:pt x="0" y="861"/>
                  </a:lnTo>
                  <a:lnTo>
                    <a:pt x="0" y="968"/>
                  </a:lnTo>
                  <a:lnTo>
                    <a:pt x="11" y="1122"/>
                  </a:lnTo>
                  <a:lnTo>
                    <a:pt x="32" y="1275"/>
                  </a:lnTo>
                  <a:lnTo>
                    <a:pt x="53" y="1352"/>
                  </a:lnTo>
                  <a:lnTo>
                    <a:pt x="69" y="1429"/>
                  </a:lnTo>
                  <a:lnTo>
                    <a:pt x="96" y="1506"/>
                  </a:lnTo>
                  <a:lnTo>
                    <a:pt x="117" y="1567"/>
                  </a:lnTo>
                  <a:lnTo>
                    <a:pt x="170" y="1675"/>
                  </a:lnTo>
                  <a:lnTo>
                    <a:pt x="228" y="1736"/>
                  </a:lnTo>
                  <a:lnTo>
                    <a:pt x="292" y="1782"/>
                  </a:lnTo>
                  <a:lnTo>
                    <a:pt x="356" y="1782"/>
                  </a:lnTo>
                  <a:lnTo>
                    <a:pt x="393" y="1767"/>
                  </a:lnTo>
                  <a:lnTo>
                    <a:pt x="424" y="1752"/>
                  </a:lnTo>
                  <a:lnTo>
                    <a:pt x="456" y="1721"/>
                  </a:lnTo>
                  <a:lnTo>
                    <a:pt x="483" y="1675"/>
                  </a:lnTo>
                  <a:lnTo>
                    <a:pt x="515" y="1613"/>
                  </a:lnTo>
                  <a:lnTo>
                    <a:pt x="552" y="1490"/>
                  </a:lnTo>
                  <a:lnTo>
                    <a:pt x="584" y="1352"/>
                  </a:lnTo>
                  <a:lnTo>
                    <a:pt x="594" y="1260"/>
                  </a:lnTo>
                  <a:lnTo>
                    <a:pt x="605" y="1168"/>
                  </a:lnTo>
                  <a:lnTo>
                    <a:pt x="615" y="1076"/>
                  </a:lnTo>
                  <a:lnTo>
                    <a:pt x="621" y="983"/>
                  </a:lnTo>
                  <a:lnTo>
                    <a:pt x="615" y="799"/>
                  </a:lnTo>
                  <a:lnTo>
                    <a:pt x="605" y="615"/>
                  </a:lnTo>
                  <a:lnTo>
                    <a:pt x="578" y="446"/>
                  </a:lnTo>
                  <a:lnTo>
                    <a:pt x="541" y="292"/>
                  </a:lnTo>
                  <a:lnTo>
                    <a:pt x="520" y="215"/>
                  </a:lnTo>
                  <a:lnTo>
                    <a:pt x="499" y="154"/>
                  </a:lnTo>
                  <a:lnTo>
                    <a:pt x="467" y="92"/>
                  </a:lnTo>
                  <a:lnTo>
                    <a:pt x="440" y="46"/>
                  </a:lnTo>
                  <a:lnTo>
                    <a:pt x="393" y="1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-741750" y="-4244775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fill="none" extrusionOk="0">
                  <a:moveTo>
                    <a:pt x="483" y="1675"/>
                  </a:moveTo>
                  <a:lnTo>
                    <a:pt x="483" y="1675"/>
                  </a:lnTo>
                  <a:lnTo>
                    <a:pt x="456" y="1721"/>
                  </a:lnTo>
                  <a:lnTo>
                    <a:pt x="424" y="1752"/>
                  </a:lnTo>
                  <a:lnTo>
                    <a:pt x="393" y="1767"/>
                  </a:lnTo>
                  <a:lnTo>
                    <a:pt x="356" y="1782"/>
                  </a:lnTo>
                  <a:lnTo>
                    <a:pt x="292" y="1782"/>
                  </a:lnTo>
                  <a:lnTo>
                    <a:pt x="228" y="1736"/>
                  </a:lnTo>
                  <a:lnTo>
                    <a:pt x="170" y="1675"/>
                  </a:lnTo>
                  <a:lnTo>
                    <a:pt x="117" y="1567"/>
                  </a:lnTo>
                  <a:lnTo>
                    <a:pt x="96" y="1506"/>
                  </a:lnTo>
                  <a:lnTo>
                    <a:pt x="69" y="1429"/>
                  </a:lnTo>
                  <a:lnTo>
                    <a:pt x="53" y="1352"/>
                  </a:lnTo>
                  <a:lnTo>
                    <a:pt x="32" y="1275"/>
                  </a:lnTo>
                  <a:lnTo>
                    <a:pt x="32" y="1275"/>
                  </a:lnTo>
                  <a:lnTo>
                    <a:pt x="11" y="1122"/>
                  </a:lnTo>
                  <a:lnTo>
                    <a:pt x="0" y="968"/>
                  </a:lnTo>
                  <a:lnTo>
                    <a:pt x="0" y="968"/>
                  </a:lnTo>
                  <a:lnTo>
                    <a:pt x="0" y="861"/>
                  </a:lnTo>
                  <a:lnTo>
                    <a:pt x="5" y="768"/>
                  </a:lnTo>
                  <a:lnTo>
                    <a:pt x="16" y="676"/>
                  </a:lnTo>
                  <a:lnTo>
                    <a:pt x="27" y="584"/>
                  </a:lnTo>
                  <a:lnTo>
                    <a:pt x="43" y="492"/>
                  </a:lnTo>
                  <a:lnTo>
                    <a:pt x="64" y="415"/>
                  </a:lnTo>
                  <a:lnTo>
                    <a:pt x="106" y="277"/>
                  </a:lnTo>
                  <a:lnTo>
                    <a:pt x="154" y="154"/>
                  </a:lnTo>
                  <a:lnTo>
                    <a:pt x="186" y="108"/>
                  </a:lnTo>
                  <a:lnTo>
                    <a:pt x="218" y="77"/>
                  </a:lnTo>
                  <a:lnTo>
                    <a:pt x="249" y="46"/>
                  </a:lnTo>
                  <a:lnTo>
                    <a:pt x="281" y="16"/>
                  </a:lnTo>
                  <a:lnTo>
                    <a:pt x="313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93" y="16"/>
                  </a:lnTo>
                  <a:lnTo>
                    <a:pt x="440" y="46"/>
                  </a:lnTo>
                  <a:lnTo>
                    <a:pt x="440" y="46"/>
                  </a:lnTo>
                  <a:lnTo>
                    <a:pt x="467" y="92"/>
                  </a:lnTo>
                  <a:lnTo>
                    <a:pt x="499" y="154"/>
                  </a:lnTo>
                  <a:lnTo>
                    <a:pt x="520" y="215"/>
                  </a:lnTo>
                  <a:lnTo>
                    <a:pt x="541" y="292"/>
                  </a:lnTo>
                  <a:lnTo>
                    <a:pt x="578" y="446"/>
                  </a:lnTo>
                  <a:lnTo>
                    <a:pt x="605" y="615"/>
                  </a:lnTo>
                  <a:lnTo>
                    <a:pt x="615" y="799"/>
                  </a:lnTo>
                  <a:lnTo>
                    <a:pt x="621" y="983"/>
                  </a:lnTo>
                  <a:lnTo>
                    <a:pt x="615" y="1076"/>
                  </a:lnTo>
                  <a:lnTo>
                    <a:pt x="605" y="1168"/>
                  </a:lnTo>
                  <a:lnTo>
                    <a:pt x="594" y="1260"/>
                  </a:lnTo>
                  <a:lnTo>
                    <a:pt x="584" y="1352"/>
                  </a:lnTo>
                  <a:lnTo>
                    <a:pt x="584" y="1352"/>
                  </a:lnTo>
                  <a:lnTo>
                    <a:pt x="552" y="1490"/>
                  </a:lnTo>
                  <a:lnTo>
                    <a:pt x="515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-991325" y="-454052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extrusionOk="0">
                  <a:moveTo>
                    <a:pt x="287" y="1"/>
                  </a:moveTo>
                  <a:lnTo>
                    <a:pt x="255" y="16"/>
                  </a:lnTo>
                  <a:lnTo>
                    <a:pt x="229" y="31"/>
                  </a:lnTo>
                  <a:lnTo>
                    <a:pt x="170" y="108"/>
                  </a:lnTo>
                  <a:lnTo>
                    <a:pt x="117" y="200"/>
                  </a:lnTo>
                  <a:lnTo>
                    <a:pt x="75" y="323"/>
                  </a:lnTo>
                  <a:lnTo>
                    <a:pt x="38" y="477"/>
                  </a:lnTo>
                  <a:lnTo>
                    <a:pt x="16" y="646"/>
                  </a:lnTo>
                  <a:lnTo>
                    <a:pt x="0" y="815"/>
                  </a:lnTo>
                  <a:lnTo>
                    <a:pt x="0" y="907"/>
                  </a:lnTo>
                  <a:lnTo>
                    <a:pt x="0" y="999"/>
                  </a:lnTo>
                  <a:lnTo>
                    <a:pt x="16" y="1184"/>
                  </a:lnTo>
                  <a:lnTo>
                    <a:pt x="43" y="1337"/>
                  </a:lnTo>
                  <a:lnTo>
                    <a:pt x="59" y="1430"/>
                  </a:lnTo>
                  <a:lnTo>
                    <a:pt x="80" y="1491"/>
                  </a:lnTo>
                  <a:lnTo>
                    <a:pt x="101" y="1568"/>
                  </a:lnTo>
                  <a:lnTo>
                    <a:pt x="128" y="1629"/>
                  </a:lnTo>
                  <a:lnTo>
                    <a:pt x="181" y="1721"/>
                  </a:lnTo>
                  <a:lnTo>
                    <a:pt x="239" y="1783"/>
                  </a:lnTo>
                  <a:lnTo>
                    <a:pt x="303" y="1814"/>
                  </a:lnTo>
                  <a:lnTo>
                    <a:pt x="366" y="1814"/>
                  </a:lnTo>
                  <a:lnTo>
                    <a:pt x="398" y="1798"/>
                  </a:lnTo>
                  <a:lnTo>
                    <a:pt x="425" y="1767"/>
                  </a:lnTo>
                  <a:lnTo>
                    <a:pt x="457" y="1737"/>
                  </a:lnTo>
                  <a:lnTo>
                    <a:pt x="488" y="1691"/>
                  </a:lnTo>
                  <a:lnTo>
                    <a:pt x="515" y="1645"/>
                  </a:lnTo>
                  <a:lnTo>
                    <a:pt x="547" y="1568"/>
                  </a:lnTo>
                  <a:lnTo>
                    <a:pt x="573" y="1476"/>
                  </a:lnTo>
                  <a:lnTo>
                    <a:pt x="595" y="1383"/>
                  </a:lnTo>
                  <a:lnTo>
                    <a:pt x="610" y="1291"/>
                  </a:lnTo>
                  <a:lnTo>
                    <a:pt x="626" y="1184"/>
                  </a:lnTo>
                  <a:lnTo>
                    <a:pt x="632" y="1061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8"/>
                  </a:lnTo>
                  <a:lnTo>
                    <a:pt x="626" y="646"/>
                  </a:lnTo>
                  <a:lnTo>
                    <a:pt x="600" y="492"/>
                  </a:lnTo>
                  <a:lnTo>
                    <a:pt x="568" y="339"/>
                  </a:lnTo>
                  <a:lnTo>
                    <a:pt x="520" y="216"/>
                  </a:lnTo>
                  <a:lnTo>
                    <a:pt x="473" y="108"/>
                  </a:lnTo>
                  <a:lnTo>
                    <a:pt x="414" y="47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-991325" y="-454052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fill="none" extrusionOk="0">
                  <a:moveTo>
                    <a:pt x="488" y="1691"/>
                  </a:moveTo>
                  <a:lnTo>
                    <a:pt x="488" y="1691"/>
                  </a:lnTo>
                  <a:lnTo>
                    <a:pt x="457" y="1737"/>
                  </a:lnTo>
                  <a:lnTo>
                    <a:pt x="425" y="1767"/>
                  </a:lnTo>
                  <a:lnTo>
                    <a:pt x="398" y="1798"/>
                  </a:lnTo>
                  <a:lnTo>
                    <a:pt x="366" y="1814"/>
                  </a:lnTo>
                  <a:lnTo>
                    <a:pt x="303" y="1814"/>
                  </a:lnTo>
                  <a:lnTo>
                    <a:pt x="239" y="1783"/>
                  </a:lnTo>
                  <a:lnTo>
                    <a:pt x="181" y="1721"/>
                  </a:lnTo>
                  <a:lnTo>
                    <a:pt x="128" y="1629"/>
                  </a:lnTo>
                  <a:lnTo>
                    <a:pt x="101" y="1568"/>
                  </a:lnTo>
                  <a:lnTo>
                    <a:pt x="80" y="1491"/>
                  </a:lnTo>
                  <a:lnTo>
                    <a:pt x="59" y="1430"/>
                  </a:lnTo>
                  <a:lnTo>
                    <a:pt x="43" y="1337"/>
                  </a:lnTo>
                  <a:lnTo>
                    <a:pt x="43" y="1337"/>
                  </a:lnTo>
                  <a:lnTo>
                    <a:pt x="16" y="1184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0" y="907"/>
                  </a:lnTo>
                  <a:lnTo>
                    <a:pt x="0" y="815"/>
                  </a:lnTo>
                  <a:lnTo>
                    <a:pt x="16" y="646"/>
                  </a:lnTo>
                  <a:lnTo>
                    <a:pt x="38" y="477"/>
                  </a:lnTo>
                  <a:lnTo>
                    <a:pt x="75" y="323"/>
                  </a:lnTo>
                  <a:lnTo>
                    <a:pt x="117" y="200"/>
                  </a:lnTo>
                  <a:lnTo>
                    <a:pt x="170" y="108"/>
                  </a:lnTo>
                  <a:lnTo>
                    <a:pt x="229" y="31"/>
                  </a:lnTo>
                  <a:lnTo>
                    <a:pt x="255" y="16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324" y="1"/>
                  </a:lnTo>
                  <a:lnTo>
                    <a:pt x="356" y="1"/>
                  </a:lnTo>
                  <a:lnTo>
                    <a:pt x="414" y="47"/>
                  </a:lnTo>
                  <a:lnTo>
                    <a:pt x="473" y="108"/>
                  </a:lnTo>
                  <a:lnTo>
                    <a:pt x="520" y="216"/>
                  </a:lnTo>
                  <a:lnTo>
                    <a:pt x="568" y="339"/>
                  </a:lnTo>
                  <a:lnTo>
                    <a:pt x="600" y="492"/>
                  </a:lnTo>
                  <a:lnTo>
                    <a:pt x="626" y="646"/>
                  </a:lnTo>
                  <a:lnTo>
                    <a:pt x="632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2" y="1061"/>
                  </a:lnTo>
                  <a:lnTo>
                    <a:pt x="626" y="1184"/>
                  </a:lnTo>
                  <a:lnTo>
                    <a:pt x="610" y="1291"/>
                  </a:lnTo>
                  <a:lnTo>
                    <a:pt x="595" y="1383"/>
                  </a:lnTo>
                  <a:lnTo>
                    <a:pt x="573" y="1476"/>
                  </a:lnTo>
                  <a:lnTo>
                    <a:pt x="547" y="1568"/>
                  </a:lnTo>
                  <a:lnTo>
                    <a:pt x="515" y="1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-77925" y="-6592225"/>
              <a:ext cx="15525" cy="44175"/>
            </a:xfrm>
            <a:custGeom>
              <a:avLst/>
              <a:gdLst/>
              <a:ahLst/>
              <a:cxnLst/>
              <a:rect l="l" t="t" r="r" b="b"/>
              <a:pathLst>
                <a:path w="621" h="1767" extrusionOk="0">
                  <a:moveTo>
                    <a:pt x="308" y="0"/>
                  </a:moveTo>
                  <a:lnTo>
                    <a:pt x="271" y="16"/>
                  </a:lnTo>
                  <a:lnTo>
                    <a:pt x="239" y="31"/>
                  </a:lnTo>
                  <a:lnTo>
                    <a:pt x="213" y="62"/>
                  </a:lnTo>
                  <a:lnTo>
                    <a:pt x="154" y="154"/>
                  </a:lnTo>
                  <a:lnTo>
                    <a:pt x="101" y="261"/>
                  </a:lnTo>
                  <a:lnTo>
                    <a:pt x="64" y="415"/>
                  </a:lnTo>
                  <a:lnTo>
                    <a:pt x="32" y="569"/>
                  </a:lnTo>
                  <a:lnTo>
                    <a:pt x="16" y="661"/>
                  </a:lnTo>
                  <a:lnTo>
                    <a:pt x="11" y="753"/>
                  </a:lnTo>
                  <a:lnTo>
                    <a:pt x="6" y="845"/>
                  </a:lnTo>
                  <a:lnTo>
                    <a:pt x="0" y="953"/>
                  </a:lnTo>
                  <a:lnTo>
                    <a:pt x="16" y="1106"/>
                  </a:lnTo>
                  <a:lnTo>
                    <a:pt x="37" y="1245"/>
                  </a:lnTo>
                  <a:lnTo>
                    <a:pt x="53" y="1337"/>
                  </a:lnTo>
                  <a:lnTo>
                    <a:pt x="75" y="1414"/>
                  </a:lnTo>
                  <a:lnTo>
                    <a:pt x="96" y="1475"/>
                  </a:lnTo>
                  <a:lnTo>
                    <a:pt x="122" y="1552"/>
                  </a:lnTo>
                  <a:lnTo>
                    <a:pt x="175" y="1644"/>
                  </a:lnTo>
                  <a:lnTo>
                    <a:pt x="234" y="1721"/>
                  </a:lnTo>
                  <a:lnTo>
                    <a:pt x="297" y="1752"/>
                  </a:lnTo>
                  <a:lnTo>
                    <a:pt x="361" y="1767"/>
                  </a:lnTo>
                  <a:lnTo>
                    <a:pt x="393" y="1752"/>
                  </a:lnTo>
                  <a:lnTo>
                    <a:pt x="425" y="1721"/>
                  </a:lnTo>
                  <a:lnTo>
                    <a:pt x="457" y="1690"/>
                  </a:lnTo>
                  <a:lnTo>
                    <a:pt x="488" y="1644"/>
                  </a:lnTo>
                  <a:lnTo>
                    <a:pt x="520" y="1583"/>
                  </a:lnTo>
                  <a:lnTo>
                    <a:pt x="557" y="1460"/>
                  </a:lnTo>
                  <a:lnTo>
                    <a:pt x="589" y="1321"/>
                  </a:lnTo>
                  <a:lnTo>
                    <a:pt x="600" y="1229"/>
                  </a:lnTo>
                  <a:lnTo>
                    <a:pt x="610" y="1137"/>
                  </a:lnTo>
                  <a:lnTo>
                    <a:pt x="621" y="1045"/>
                  </a:lnTo>
                  <a:lnTo>
                    <a:pt x="621" y="953"/>
                  </a:lnTo>
                  <a:lnTo>
                    <a:pt x="621" y="768"/>
                  </a:lnTo>
                  <a:lnTo>
                    <a:pt x="605" y="599"/>
                  </a:lnTo>
                  <a:lnTo>
                    <a:pt x="579" y="430"/>
                  </a:lnTo>
                  <a:lnTo>
                    <a:pt x="547" y="277"/>
                  </a:lnTo>
                  <a:lnTo>
                    <a:pt x="520" y="215"/>
                  </a:lnTo>
                  <a:lnTo>
                    <a:pt x="499" y="154"/>
                  </a:lnTo>
                  <a:lnTo>
                    <a:pt x="472" y="92"/>
                  </a:lnTo>
                  <a:lnTo>
                    <a:pt x="441" y="46"/>
                  </a:lnTo>
                  <a:lnTo>
                    <a:pt x="393" y="16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-77925" y="-6592225"/>
              <a:ext cx="15525" cy="44175"/>
            </a:xfrm>
            <a:custGeom>
              <a:avLst/>
              <a:gdLst/>
              <a:ahLst/>
              <a:cxnLst/>
              <a:rect l="l" t="t" r="r" b="b"/>
              <a:pathLst>
                <a:path w="621" h="1767" fill="none" extrusionOk="0">
                  <a:moveTo>
                    <a:pt x="488" y="1644"/>
                  </a:moveTo>
                  <a:lnTo>
                    <a:pt x="488" y="1644"/>
                  </a:lnTo>
                  <a:lnTo>
                    <a:pt x="457" y="1690"/>
                  </a:lnTo>
                  <a:lnTo>
                    <a:pt x="425" y="1721"/>
                  </a:lnTo>
                  <a:lnTo>
                    <a:pt x="393" y="1752"/>
                  </a:lnTo>
                  <a:lnTo>
                    <a:pt x="361" y="1767"/>
                  </a:lnTo>
                  <a:lnTo>
                    <a:pt x="297" y="1752"/>
                  </a:lnTo>
                  <a:lnTo>
                    <a:pt x="234" y="1721"/>
                  </a:lnTo>
                  <a:lnTo>
                    <a:pt x="175" y="1644"/>
                  </a:lnTo>
                  <a:lnTo>
                    <a:pt x="122" y="1552"/>
                  </a:lnTo>
                  <a:lnTo>
                    <a:pt x="96" y="1475"/>
                  </a:lnTo>
                  <a:lnTo>
                    <a:pt x="75" y="1414"/>
                  </a:lnTo>
                  <a:lnTo>
                    <a:pt x="53" y="1337"/>
                  </a:lnTo>
                  <a:lnTo>
                    <a:pt x="37" y="1245"/>
                  </a:lnTo>
                  <a:lnTo>
                    <a:pt x="37" y="1245"/>
                  </a:lnTo>
                  <a:lnTo>
                    <a:pt x="16" y="1106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6" y="845"/>
                  </a:lnTo>
                  <a:lnTo>
                    <a:pt x="11" y="753"/>
                  </a:lnTo>
                  <a:lnTo>
                    <a:pt x="16" y="661"/>
                  </a:lnTo>
                  <a:lnTo>
                    <a:pt x="32" y="569"/>
                  </a:lnTo>
                  <a:lnTo>
                    <a:pt x="64" y="415"/>
                  </a:lnTo>
                  <a:lnTo>
                    <a:pt x="101" y="261"/>
                  </a:lnTo>
                  <a:lnTo>
                    <a:pt x="154" y="154"/>
                  </a:lnTo>
                  <a:lnTo>
                    <a:pt x="213" y="62"/>
                  </a:lnTo>
                  <a:lnTo>
                    <a:pt x="239" y="31"/>
                  </a:lnTo>
                  <a:lnTo>
                    <a:pt x="271" y="16"/>
                  </a:lnTo>
                  <a:lnTo>
                    <a:pt x="308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93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92"/>
                  </a:lnTo>
                  <a:lnTo>
                    <a:pt x="499" y="154"/>
                  </a:lnTo>
                  <a:lnTo>
                    <a:pt x="520" y="215"/>
                  </a:lnTo>
                  <a:lnTo>
                    <a:pt x="547" y="277"/>
                  </a:lnTo>
                  <a:lnTo>
                    <a:pt x="579" y="430"/>
                  </a:lnTo>
                  <a:lnTo>
                    <a:pt x="605" y="599"/>
                  </a:lnTo>
                  <a:lnTo>
                    <a:pt x="621" y="768"/>
                  </a:lnTo>
                  <a:lnTo>
                    <a:pt x="621" y="953"/>
                  </a:lnTo>
                  <a:lnTo>
                    <a:pt x="621" y="1045"/>
                  </a:lnTo>
                  <a:lnTo>
                    <a:pt x="610" y="1137"/>
                  </a:lnTo>
                  <a:lnTo>
                    <a:pt x="600" y="1229"/>
                  </a:lnTo>
                  <a:lnTo>
                    <a:pt x="589" y="1321"/>
                  </a:lnTo>
                  <a:lnTo>
                    <a:pt x="589" y="1321"/>
                  </a:lnTo>
                  <a:lnTo>
                    <a:pt x="557" y="1460"/>
                  </a:lnTo>
                  <a:lnTo>
                    <a:pt x="520" y="15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-37625" y="-59934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3" y="1"/>
                  </a:moveTo>
                  <a:lnTo>
                    <a:pt x="271" y="16"/>
                  </a:lnTo>
                  <a:lnTo>
                    <a:pt x="240" y="47"/>
                  </a:lnTo>
                  <a:lnTo>
                    <a:pt x="208" y="78"/>
                  </a:lnTo>
                  <a:lnTo>
                    <a:pt x="149" y="155"/>
                  </a:lnTo>
                  <a:lnTo>
                    <a:pt x="102" y="277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7" y="662"/>
                  </a:lnTo>
                  <a:lnTo>
                    <a:pt x="6" y="754"/>
                  </a:lnTo>
                  <a:lnTo>
                    <a:pt x="1" y="861"/>
                  </a:lnTo>
                  <a:lnTo>
                    <a:pt x="1" y="953"/>
                  </a:lnTo>
                  <a:lnTo>
                    <a:pt x="11" y="1107"/>
                  </a:lnTo>
                  <a:lnTo>
                    <a:pt x="33" y="1261"/>
                  </a:lnTo>
                  <a:lnTo>
                    <a:pt x="54" y="1337"/>
                  </a:lnTo>
                  <a:lnTo>
                    <a:pt x="70" y="1414"/>
                  </a:lnTo>
                  <a:lnTo>
                    <a:pt x="96" y="1491"/>
                  </a:lnTo>
                  <a:lnTo>
                    <a:pt x="118" y="1553"/>
                  </a:lnTo>
                  <a:lnTo>
                    <a:pt x="171" y="1660"/>
                  </a:lnTo>
                  <a:lnTo>
                    <a:pt x="229" y="1722"/>
                  </a:lnTo>
                  <a:lnTo>
                    <a:pt x="293" y="1768"/>
                  </a:lnTo>
                  <a:lnTo>
                    <a:pt x="356" y="1768"/>
                  </a:lnTo>
                  <a:lnTo>
                    <a:pt x="393" y="1752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4" y="1660"/>
                  </a:lnTo>
                  <a:lnTo>
                    <a:pt x="515" y="1599"/>
                  </a:lnTo>
                  <a:lnTo>
                    <a:pt x="558" y="1460"/>
                  </a:lnTo>
                  <a:lnTo>
                    <a:pt x="584" y="1322"/>
                  </a:lnTo>
                  <a:lnTo>
                    <a:pt x="600" y="1230"/>
                  </a:lnTo>
                  <a:lnTo>
                    <a:pt x="611" y="1138"/>
                  </a:lnTo>
                  <a:lnTo>
                    <a:pt x="616" y="1046"/>
                  </a:lnTo>
                  <a:lnTo>
                    <a:pt x="621" y="953"/>
                  </a:lnTo>
                  <a:lnTo>
                    <a:pt x="616" y="784"/>
                  </a:lnTo>
                  <a:lnTo>
                    <a:pt x="606" y="600"/>
                  </a:lnTo>
                  <a:lnTo>
                    <a:pt x="579" y="431"/>
                  </a:lnTo>
                  <a:lnTo>
                    <a:pt x="542" y="277"/>
                  </a:lnTo>
                  <a:lnTo>
                    <a:pt x="521" y="216"/>
                  </a:lnTo>
                  <a:lnTo>
                    <a:pt x="494" y="155"/>
                  </a:lnTo>
                  <a:lnTo>
                    <a:pt x="468" y="108"/>
                  </a:lnTo>
                  <a:lnTo>
                    <a:pt x="441" y="47"/>
                  </a:lnTo>
                  <a:lnTo>
                    <a:pt x="388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-37625" y="-59934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84" y="1660"/>
                  </a:moveTo>
                  <a:lnTo>
                    <a:pt x="484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52"/>
                  </a:lnTo>
                  <a:lnTo>
                    <a:pt x="356" y="1768"/>
                  </a:lnTo>
                  <a:lnTo>
                    <a:pt x="293" y="1768"/>
                  </a:lnTo>
                  <a:lnTo>
                    <a:pt x="229" y="1722"/>
                  </a:lnTo>
                  <a:lnTo>
                    <a:pt x="171" y="1660"/>
                  </a:lnTo>
                  <a:lnTo>
                    <a:pt x="118" y="1553"/>
                  </a:lnTo>
                  <a:lnTo>
                    <a:pt x="96" y="1491"/>
                  </a:lnTo>
                  <a:lnTo>
                    <a:pt x="70" y="1414"/>
                  </a:lnTo>
                  <a:lnTo>
                    <a:pt x="54" y="1337"/>
                  </a:lnTo>
                  <a:lnTo>
                    <a:pt x="33" y="1261"/>
                  </a:lnTo>
                  <a:lnTo>
                    <a:pt x="33" y="1261"/>
                  </a:lnTo>
                  <a:lnTo>
                    <a:pt x="11" y="1107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1" y="861"/>
                  </a:lnTo>
                  <a:lnTo>
                    <a:pt x="6" y="754"/>
                  </a:lnTo>
                  <a:lnTo>
                    <a:pt x="17" y="662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102" y="277"/>
                  </a:lnTo>
                  <a:lnTo>
                    <a:pt x="149" y="155"/>
                  </a:lnTo>
                  <a:lnTo>
                    <a:pt x="208" y="78"/>
                  </a:lnTo>
                  <a:lnTo>
                    <a:pt x="240" y="47"/>
                  </a:lnTo>
                  <a:lnTo>
                    <a:pt x="271" y="16"/>
                  </a:lnTo>
                  <a:lnTo>
                    <a:pt x="303" y="1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8" y="16"/>
                  </a:lnTo>
                  <a:lnTo>
                    <a:pt x="441" y="47"/>
                  </a:lnTo>
                  <a:lnTo>
                    <a:pt x="441" y="47"/>
                  </a:lnTo>
                  <a:lnTo>
                    <a:pt x="468" y="108"/>
                  </a:lnTo>
                  <a:lnTo>
                    <a:pt x="494" y="155"/>
                  </a:lnTo>
                  <a:lnTo>
                    <a:pt x="521" y="216"/>
                  </a:lnTo>
                  <a:lnTo>
                    <a:pt x="542" y="277"/>
                  </a:lnTo>
                  <a:lnTo>
                    <a:pt x="579" y="431"/>
                  </a:lnTo>
                  <a:lnTo>
                    <a:pt x="606" y="600"/>
                  </a:lnTo>
                  <a:lnTo>
                    <a:pt x="616" y="784"/>
                  </a:lnTo>
                  <a:lnTo>
                    <a:pt x="621" y="953"/>
                  </a:lnTo>
                  <a:lnTo>
                    <a:pt x="616" y="1046"/>
                  </a:lnTo>
                  <a:lnTo>
                    <a:pt x="611" y="1138"/>
                  </a:lnTo>
                  <a:lnTo>
                    <a:pt x="600" y="1230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8" y="1460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-19975" y="-5451150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extrusionOk="0">
                  <a:moveTo>
                    <a:pt x="287" y="0"/>
                  </a:moveTo>
                  <a:lnTo>
                    <a:pt x="255" y="16"/>
                  </a:lnTo>
                  <a:lnTo>
                    <a:pt x="223" y="46"/>
                  </a:lnTo>
                  <a:lnTo>
                    <a:pt x="197" y="77"/>
                  </a:lnTo>
                  <a:lnTo>
                    <a:pt x="138" y="169"/>
                  </a:lnTo>
                  <a:lnTo>
                    <a:pt x="90" y="277"/>
                  </a:lnTo>
                  <a:lnTo>
                    <a:pt x="53" y="430"/>
                  </a:lnTo>
                  <a:lnTo>
                    <a:pt x="22" y="584"/>
                  </a:lnTo>
                  <a:lnTo>
                    <a:pt x="11" y="676"/>
                  </a:lnTo>
                  <a:lnTo>
                    <a:pt x="6" y="768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6"/>
                  </a:lnTo>
                  <a:lnTo>
                    <a:pt x="32" y="1260"/>
                  </a:lnTo>
                  <a:lnTo>
                    <a:pt x="53" y="1337"/>
                  </a:lnTo>
                  <a:lnTo>
                    <a:pt x="75" y="1414"/>
                  </a:lnTo>
                  <a:lnTo>
                    <a:pt x="96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34" y="1721"/>
                  </a:lnTo>
                  <a:lnTo>
                    <a:pt x="292" y="1767"/>
                  </a:lnTo>
                  <a:lnTo>
                    <a:pt x="361" y="1767"/>
                  </a:lnTo>
                  <a:lnTo>
                    <a:pt x="393" y="1752"/>
                  </a:lnTo>
                  <a:lnTo>
                    <a:pt x="425" y="1736"/>
                  </a:lnTo>
                  <a:lnTo>
                    <a:pt x="456" y="1706"/>
                  </a:lnTo>
                  <a:lnTo>
                    <a:pt x="488" y="1660"/>
                  </a:lnTo>
                  <a:lnTo>
                    <a:pt x="510" y="1613"/>
                  </a:lnTo>
                  <a:lnTo>
                    <a:pt x="547" y="1491"/>
                  </a:lnTo>
                  <a:lnTo>
                    <a:pt x="578" y="1368"/>
                  </a:lnTo>
                  <a:lnTo>
                    <a:pt x="589" y="1275"/>
                  </a:lnTo>
                  <a:lnTo>
                    <a:pt x="600" y="1183"/>
                  </a:lnTo>
                  <a:lnTo>
                    <a:pt x="610" y="1091"/>
                  </a:lnTo>
                  <a:lnTo>
                    <a:pt x="616" y="999"/>
                  </a:lnTo>
                  <a:lnTo>
                    <a:pt x="616" y="815"/>
                  </a:lnTo>
                  <a:lnTo>
                    <a:pt x="600" y="630"/>
                  </a:lnTo>
                  <a:lnTo>
                    <a:pt x="578" y="461"/>
                  </a:lnTo>
                  <a:lnTo>
                    <a:pt x="541" y="292"/>
                  </a:lnTo>
                  <a:lnTo>
                    <a:pt x="520" y="231"/>
                  </a:lnTo>
                  <a:lnTo>
                    <a:pt x="499" y="169"/>
                  </a:lnTo>
                  <a:lnTo>
                    <a:pt x="472" y="108"/>
                  </a:lnTo>
                  <a:lnTo>
                    <a:pt x="441" y="46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-19975" y="-5451150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fill="none" extrusionOk="0">
                  <a:moveTo>
                    <a:pt x="488" y="1660"/>
                  </a:moveTo>
                  <a:lnTo>
                    <a:pt x="488" y="1660"/>
                  </a:lnTo>
                  <a:lnTo>
                    <a:pt x="456" y="1706"/>
                  </a:lnTo>
                  <a:lnTo>
                    <a:pt x="425" y="1736"/>
                  </a:lnTo>
                  <a:lnTo>
                    <a:pt x="393" y="1752"/>
                  </a:lnTo>
                  <a:lnTo>
                    <a:pt x="361" y="1767"/>
                  </a:lnTo>
                  <a:lnTo>
                    <a:pt x="292" y="1767"/>
                  </a:lnTo>
                  <a:lnTo>
                    <a:pt x="234" y="1721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6" y="1491"/>
                  </a:lnTo>
                  <a:lnTo>
                    <a:pt x="75" y="1414"/>
                  </a:lnTo>
                  <a:lnTo>
                    <a:pt x="53" y="1337"/>
                  </a:lnTo>
                  <a:lnTo>
                    <a:pt x="32" y="1260"/>
                  </a:lnTo>
                  <a:lnTo>
                    <a:pt x="32" y="1260"/>
                  </a:lnTo>
                  <a:lnTo>
                    <a:pt x="11" y="1106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6" y="768"/>
                  </a:lnTo>
                  <a:lnTo>
                    <a:pt x="11" y="676"/>
                  </a:lnTo>
                  <a:lnTo>
                    <a:pt x="22" y="584"/>
                  </a:lnTo>
                  <a:lnTo>
                    <a:pt x="53" y="430"/>
                  </a:lnTo>
                  <a:lnTo>
                    <a:pt x="90" y="277"/>
                  </a:lnTo>
                  <a:lnTo>
                    <a:pt x="138" y="169"/>
                  </a:lnTo>
                  <a:lnTo>
                    <a:pt x="197" y="77"/>
                  </a:lnTo>
                  <a:lnTo>
                    <a:pt x="223" y="46"/>
                  </a:lnTo>
                  <a:lnTo>
                    <a:pt x="255" y="16"/>
                  </a:lnTo>
                  <a:lnTo>
                    <a:pt x="287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82" y="0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108"/>
                  </a:lnTo>
                  <a:lnTo>
                    <a:pt x="499" y="169"/>
                  </a:lnTo>
                  <a:lnTo>
                    <a:pt x="520" y="231"/>
                  </a:lnTo>
                  <a:lnTo>
                    <a:pt x="541" y="292"/>
                  </a:lnTo>
                  <a:lnTo>
                    <a:pt x="578" y="461"/>
                  </a:lnTo>
                  <a:lnTo>
                    <a:pt x="600" y="630"/>
                  </a:lnTo>
                  <a:lnTo>
                    <a:pt x="616" y="815"/>
                  </a:lnTo>
                  <a:lnTo>
                    <a:pt x="616" y="999"/>
                  </a:lnTo>
                  <a:lnTo>
                    <a:pt x="610" y="1091"/>
                  </a:lnTo>
                  <a:lnTo>
                    <a:pt x="600" y="1183"/>
                  </a:lnTo>
                  <a:lnTo>
                    <a:pt x="589" y="1275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10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-2350" y="-48769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8" y="1"/>
                  </a:moveTo>
                  <a:lnTo>
                    <a:pt x="271" y="16"/>
                  </a:lnTo>
                  <a:lnTo>
                    <a:pt x="239" y="47"/>
                  </a:lnTo>
                  <a:lnTo>
                    <a:pt x="213" y="78"/>
                  </a:lnTo>
                  <a:lnTo>
                    <a:pt x="155" y="154"/>
                  </a:lnTo>
                  <a:lnTo>
                    <a:pt x="102" y="277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7" y="661"/>
                  </a:lnTo>
                  <a:lnTo>
                    <a:pt x="11" y="754"/>
                  </a:lnTo>
                  <a:lnTo>
                    <a:pt x="6" y="861"/>
                  </a:lnTo>
                  <a:lnTo>
                    <a:pt x="1" y="953"/>
                  </a:lnTo>
                  <a:lnTo>
                    <a:pt x="17" y="1107"/>
                  </a:lnTo>
                  <a:lnTo>
                    <a:pt x="38" y="1261"/>
                  </a:lnTo>
                  <a:lnTo>
                    <a:pt x="54" y="1337"/>
                  </a:lnTo>
                  <a:lnTo>
                    <a:pt x="75" y="1414"/>
                  </a:lnTo>
                  <a:lnTo>
                    <a:pt x="96" y="1491"/>
                  </a:lnTo>
                  <a:lnTo>
                    <a:pt x="117" y="1553"/>
                  </a:lnTo>
                  <a:lnTo>
                    <a:pt x="176" y="1660"/>
                  </a:lnTo>
                  <a:lnTo>
                    <a:pt x="234" y="1722"/>
                  </a:lnTo>
                  <a:lnTo>
                    <a:pt x="298" y="1768"/>
                  </a:lnTo>
                  <a:lnTo>
                    <a:pt x="361" y="1768"/>
                  </a:lnTo>
                  <a:lnTo>
                    <a:pt x="393" y="1752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9" y="1660"/>
                  </a:lnTo>
                  <a:lnTo>
                    <a:pt x="521" y="1599"/>
                  </a:lnTo>
                  <a:lnTo>
                    <a:pt x="558" y="1460"/>
                  </a:lnTo>
                  <a:lnTo>
                    <a:pt x="590" y="1322"/>
                  </a:lnTo>
                  <a:lnTo>
                    <a:pt x="600" y="1230"/>
                  </a:lnTo>
                  <a:lnTo>
                    <a:pt x="611" y="1138"/>
                  </a:lnTo>
                  <a:lnTo>
                    <a:pt x="616" y="1046"/>
                  </a:lnTo>
                  <a:lnTo>
                    <a:pt x="621" y="953"/>
                  </a:lnTo>
                  <a:lnTo>
                    <a:pt x="621" y="784"/>
                  </a:lnTo>
                  <a:lnTo>
                    <a:pt x="605" y="600"/>
                  </a:lnTo>
                  <a:lnTo>
                    <a:pt x="579" y="431"/>
                  </a:lnTo>
                  <a:lnTo>
                    <a:pt x="542" y="293"/>
                  </a:lnTo>
                  <a:lnTo>
                    <a:pt x="521" y="216"/>
                  </a:lnTo>
                  <a:lnTo>
                    <a:pt x="499" y="154"/>
                  </a:lnTo>
                  <a:lnTo>
                    <a:pt x="473" y="108"/>
                  </a:lnTo>
                  <a:lnTo>
                    <a:pt x="441" y="47"/>
                  </a:lnTo>
                  <a:lnTo>
                    <a:pt x="393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-2350" y="-48769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89" y="1660"/>
                  </a:moveTo>
                  <a:lnTo>
                    <a:pt x="489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52"/>
                  </a:lnTo>
                  <a:lnTo>
                    <a:pt x="361" y="1768"/>
                  </a:lnTo>
                  <a:lnTo>
                    <a:pt x="298" y="1768"/>
                  </a:lnTo>
                  <a:lnTo>
                    <a:pt x="234" y="1722"/>
                  </a:lnTo>
                  <a:lnTo>
                    <a:pt x="176" y="1660"/>
                  </a:lnTo>
                  <a:lnTo>
                    <a:pt x="117" y="1553"/>
                  </a:lnTo>
                  <a:lnTo>
                    <a:pt x="96" y="1491"/>
                  </a:lnTo>
                  <a:lnTo>
                    <a:pt x="75" y="1414"/>
                  </a:lnTo>
                  <a:lnTo>
                    <a:pt x="54" y="1337"/>
                  </a:lnTo>
                  <a:lnTo>
                    <a:pt x="38" y="1261"/>
                  </a:lnTo>
                  <a:lnTo>
                    <a:pt x="38" y="1261"/>
                  </a:lnTo>
                  <a:lnTo>
                    <a:pt x="17" y="1107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6" y="861"/>
                  </a:lnTo>
                  <a:lnTo>
                    <a:pt x="11" y="754"/>
                  </a:lnTo>
                  <a:lnTo>
                    <a:pt x="17" y="661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102" y="277"/>
                  </a:lnTo>
                  <a:lnTo>
                    <a:pt x="155" y="154"/>
                  </a:lnTo>
                  <a:lnTo>
                    <a:pt x="213" y="78"/>
                  </a:lnTo>
                  <a:lnTo>
                    <a:pt x="239" y="47"/>
                  </a:lnTo>
                  <a:lnTo>
                    <a:pt x="271" y="16"/>
                  </a:lnTo>
                  <a:lnTo>
                    <a:pt x="308" y="1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93" y="16"/>
                  </a:lnTo>
                  <a:lnTo>
                    <a:pt x="441" y="47"/>
                  </a:lnTo>
                  <a:lnTo>
                    <a:pt x="441" y="47"/>
                  </a:lnTo>
                  <a:lnTo>
                    <a:pt x="473" y="108"/>
                  </a:lnTo>
                  <a:lnTo>
                    <a:pt x="499" y="154"/>
                  </a:lnTo>
                  <a:lnTo>
                    <a:pt x="521" y="216"/>
                  </a:lnTo>
                  <a:lnTo>
                    <a:pt x="542" y="293"/>
                  </a:lnTo>
                  <a:lnTo>
                    <a:pt x="579" y="431"/>
                  </a:lnTo>
                  <a:lnTo>
                    <a:pt x="605" y="600"/>
                  </a:lnTo>
                  <a:lnTo>
                    <a:pt x="621" y="784"/>
                  </a:lnTo>
                  <a:lnTo>
                    <a:pt x="621" y="953"/>
                  </a:lnTo>
                  <a:lnTo>
                    <a:pt x="616" y="1046"/>
                  </a:lnTo>
                  <a:lnTo>
                    <a:pt x="611" y="1138"/>
                  </a:lnTo>
                  <a:lnTo>
                    <a:pt x="600" y="1230"/>
                  </a:lnTo>
                  <a:lnTo>
                    <a:pt x="590" y="1322"/>
                  </a:lnTo>
                  <a:lnTo>
                    <a:pt x="590" y="1322"/>
                  </a:lnTo>
                  <a:lnTo>
                    <a:pt x="558" y="1460"/>
                  </a:lnTo>
                  <a:lnTo>
                    <a:pt x="521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-1139725" y="-4399950"/>
              <a:ext cx="15825" cy="46500"/>
            </a:xfrm>
            <a:custGeom>
              <a:avLst/>
              <a:gdLst/>
              <a:ahLst/>
              <a:cxnLst/>
              <a:rect l="l" t="t" r="r" b="b"/>
              <a:pathLst>
                <a:path w="633" h="1860" extrusionOk="0">
                  <a:moveTo>
                    <a:pt x="335" y="1"/>
                  </a:moveTo>
                  <a:lnTo>
                    <a:pt x="293" y="16"/>
                  </a:lnTo>
                  <a:lnTo>
                    <a:pt x="256" y="31"/>
                  </a:lnTo>
                  <a:lnTo>
                    <a:pt x="213" y="62"/>
                  </a:lnTo>
                  <a:lnTo>
                    <a:pt x="176" y="108"/>
                  </a:lnTo>
                  <a:lnTo>
                    <a:pt x="139" y="170"/>
                  </a:lnTo>
                  <a:lnTo>
                    <a:pt x="118" y="216"/>
                  </a:lnTo>
                  <a:lnTo>
                    <a:pt x="91" y="292"/>
                  </a:lnTo>
                  <a:lnTo>
                    <a:pt x="54" y="431"/>
                  </a:lnTo>
                  <a:lnTo>
                    <a:pt x="22" y="584"/>
                  </a:lnTo>
                  <a:lnTo>
                    <a:pt x="6" y="753"/>
                  </a:lnTo>
                  <a:lnTo>
                    <a:pt x="1" y="938"/>
                  </a:lnTo>
                  <a:lnTo>
                    <a:pt x="6" y="1107"/>
                  </a:lnTo>
                  <a:lnTo>
                    <a:pt x="28" y="1276"/>
                  </a:lnTo>
                  <a:lnTo>
                    <a:pt x="38" y="1368"/>
                  </a:lnTo>
                  <a:lnTo>
                    <a:pt x="54" y="1445"/>
                  </a:lnTo>
                  <a:lnTo>
                    <a:pt x="75" y="1522"/>
                  </a:lnTo>
                  <a:lnTo>
                    <a:pt x="96" y="1598"/>
                  </a:lnTo>
                  <a:lnTo>
                    <a:pt x="144" y="1706"/>
                  </a:lnTo>
                  <a:lnTo>
                    <a:pt x="203" y="1783"/>
                  </a:lnTo>
                  <a:lnTo>
                    <a:pt x="261" y="1844"/>
                  </a:lnTo>
                  <a:lnTo>
                    <a:pt x="319" y="1859"/>
                  </a:lnTo>
                  <a:lnTo>
                    <a:pt x="383" y="1844"/>
                  </a:lnTo>
                  <a:lnTo>
                    <a:pt x="441" y="1783"/>
                  </a:lnTo>
                  <a:lnTo>
                    <a:pt x="473" y="1752"/>
                  </a:lnTo>
                  <a:lnTo>
                    <a:pt x="500" y="1691"/>
                  </a:lnTo>
                  <a:lnTo>
                    <a:pt x="526" y="1629"/>
                  </a:lnTo>
                  <a:lnTo>
                    <a:pt x="553" y="1552"/>
                  </a:lnTo>
                  <a:lnTo>
                    <a:pt x="579" y="1460"/>
                  </a:lnTo>
                  <a:lnTo>
                    <a:pt x="595" y="1368"/>
                  </a:lnTo>
                  <a:lnTo>
                    <a:pt x="611" y="1276"/>
                  </a:lnTo>
                  <a:lnTo>
                    <a:pt x="622" y="1184"/>
                  </a:lnTo>
                  <a:lnTo>
                    <a:pt x="627" y="1091"/>
                  </a:lnTo>
                  <a:lnTo>
                    <a:pt x="632" y="999"/>
                  </a:lnTo>
                  <a:lnTo>
                    <a:pt x="627" y="815"/>
                  </a:lnTo>
                  <a:lnTo>
                    <a:pt x="616" y="646"/>
                  </a:lnTo>
                  <a:lnTo>
                    <a:pt x="590" y="477"/>
                  </a:lnTo>
                  <a:lnTo>
                    <a:pt x="553" y="323"/>
                  </a:lnTo>
                  <a:lnTo>
                    <a:pt x="531" y="262"/>
                  </a:lnTo>
                  <a:lnTo>
                    <a:pt x="510" y="200"/>
                  </a:lnTo>
                  <a:lnTo>
                    <a:pt x="484" y="139"/>
                  </a:lnTo>
                  <a:lnTo>
                    <a:pt x="452" y="93"/>
                  </a:lnTo>
                  <a:lnTo>
                    <a:pt x="415" y="47"/>
                  </a:lnTo>
                  <a:lnTo>
                    <a:pt x="372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-1139725" y="-4399950"/>
              <a:ext cx="15825" cy="46500"/>
            </a:xfrm>
            <a:custGeom>
              <a:avLst/>
              <a:gdLst/>
              <a:ahLst/>
              <a:cxnLst/>
              <a:rect l="l" t="t" r="r" b="b"/>
              <a:pathLst>
                <a:path w="633" h="1860" fill="none" extrusionOk="0">
                  <a:moveTo>
                    <a:pt x="500" y="1691"/>
                  </a:moveTo>
                  <a:lnTo>
                    <a:pt x="500" y="1691"/>
                  </a:lnTo>
                  <a:lnTo>
                    <a:pt x="473" y="1752"/>
                  </a:lnTo>
                  <a:lnTo>
                    <a:pt x="441" y="1783"/>
                  </a:lnTo>
                  <a:lnTo>
                    <a:pt x="383" y="1844"/>
                  </a:lnTo>
                  <a:lnTo>
                    <a:pt x="319" y="1859"/>
                  </a:lnTo>
                  <a:lnTo>
                    <a:pt x="261" y="1844"/>
                  </a:lnTo>
                  <a:lnTo>
                    <a:pt x="203" y="1783"/>
                  </a:lnTo>
                  <a:lnTo>
                    <a:pt x="144" y="1706"/>
                  </a:lnTo>
                  <a:lnTo>
                    <a:pt x="96" y="1598"/>
                  </a:lnTo>
                  <a:lnTo>
                    <a:pt x="75" y="1522"/>
                  </a:lnTo>
                  <a:lnTo>
                    <a:pt x="54" y="1445"/>
                  </a:lnTo>
                  <a:lnTo>
                    <a:pt x="54" y="1445"/>
                  </a:lnTo>
                  <a:lnTo>
                    <a:pt x="38" y="1368"/>
                  </a:lnTo>
                  <a:lnTo>
                    <a:pt x="28" y="1276"/>
                  </a:lnTo>
                  <a:lnTo>
                    <a:pt x="6" y="1107"/>
                  </a:lnTo>
                  <a:lnTo>
                    <a:pt x="1" y="938"/>
                  </a:lnTo>
                  <a:lnTo>
                    <a:pt x="6" y="753"/>
                  </a:lnTo>
                  <a:lnTo>
                    <a:pt x="22" y="584"/>
                  </a:lnTo>
                  <a:lnTo>
                    <a:pt x="54" y="431"/>
                  </a:lnTo>
                  <a:lnTo>
                    <a:pt x="91" y="292"/>
                  </a:lnTo>
                  <a:lnTo>
                    <a:pt x="118" y="216"/>
                  </a:lnTo>
                  <a:lnTo>
                    <a:pt x="139" y="170"/>
                  </a:lnTo>
                  <a:lnTo>
                    <a:pt x="139" y="170"/>
                  </a:lnTo>
                  <a:lnTo>
                    <a:pt x="176" y="108"/>
                  </a:lnTo>
                  <a:lnTo>
                    <a:pt x="213" y="62"/>
                  </a:lnTo>
                  <a:lnTo>
                    <a:pt x="256" y="31"/>
                  </a:lnTo>
                  <a:lnTo>
                    <a:pt x="293" y="16"/>
                  </a:lnTo>
                  <a:lnTo>
                    <a:pt x="335" y="1"/>
                  </a:lnTo>
                  <a:lnTo>
                    <a:pt x="372" y="16"/>
                  </a:lnTo>
                  <a:lnTo>
                    <a:pt x="415" y="47"/>
                  </a:lnTo>
                  <a:lnTo>
                    <a:pt x="452" y="93"/>
                  </a:lnTo>
                  <a:lnTo>
                    <a:pt x="452" y="93"/>
                  </a:lnTo>
                  <a:lnTo>
                    <a:pt x="484" y="139"/>
                  </a:lnTo>
                  <a:lnTo>
                    <a:pt x="510" y="200"/>
                  </a:lnTo>
                  <a:lnTo>
                    <a:pt x="531" y="262"/>
                  </a:lnTo>
                  <a:lnTo>
                    <a:pt x="553" y="323"/>
                  </a:lnTo>
                  <a:lnTo>
                    <a:pt x="590" y="477"/>
                  </a:lnTo>
                  <a:lnTo>
                    <a:pt x="616" y="646"/>
                  </a:lnTo>
                  <a:lnTo>
                    <a:pt x="627" y="815"/>
                  </a:lnTo>
                  <a:lnTo>
                    <a:pt x="632" y="999"/>
                  </a:lnTo>
                  <a:lnTo>
                    <a:pt x="627" y="1091"/>
                  </a:lnTo>
                  <a:lnTo>
                    <a:pt x="622" y="1184"/>
                  </a:lnTo>
                  <a:lnTo>
                    <a:pt x="611" y="1276"/>
                  </a:lnTo>
                  <a:lnTo>
                    <a:pt x="595" y="1368"/>
                  </a:lnTo>
                  <a:lnTo>
                    <a:pt x="595" y="1368"/>
                  </a:lnTo>
                  <a:lnTo>
                    <a:pt x="579" y="1460"/>
                  </a:lnTo>
                  <a:lnTo>
                    <a:pt x="553" y="1552"/>
                  </a:lnTo>
                  <a:lnTo>
                    <a:pt x="526" y="1629"/>
                  </a:lnTo>
                  <a:lnTo>
                    <a:pt x="500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-904725" y="-6720125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1" y="0"/>
                  </a:moveTo>
                  <a:lnTo>
                    <a:pt x="249" y="16"/>
                  </a:lnTo>
                  <a:lnTo>
                    <a:pt x="218" y="46"/>
                  </a:lnTo>
                  <a:lnTo>
                    <a:pt x="165" y="123"/>
                  </a:lnTo>
                  <a:lnTo>
                    <a:pt x="112" y="215"/>
                  </a:lnTo>
                  <a:lnTo>
                    <a:pt x="69" y="354"/>
                  </a:lnTo>
                  <a:lnTo>
                    <a:pt x="37" y="492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937"/>
                  </a:lnTo>
                  <a:lnTo>
                    <a:pt x="0" y="1030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01" y="1583"/>
                  </a:lnTo>
                  <a:lnTo>
                    <a:pt x="127" y="1644"/>
                  </a:lnTo>
                  <a:lnTo>
                    <a:pt x="181" y="1736"/>
                  </a:lnTo>
                  <a:lnTo>
                    <a:pt x="239" y="1798"/>
                  </a:lnTo>
                  <a:lnTo>
                    <a:pt x="303" y="1828"/>
                  </a:lnTo>
                  <a:lnTo>
                    <a:pt x="366" y="1828"/>
                  </a:lnTo>
                  <a:lnTo>
                    <a:pt x="398" y="1813"/>
                  </a:lnTo>
                  <a:lnTo>
                    <a:pt x="425" y="1782"/>
                  </a:lnTo>
                  <a:lnTo>
                    <a:pt x="456" y="1752"/>
                  </a:lnTo>
                  <a:lnTo>
                    <a:pt x="488" y="1706"/>
                  </a:lnTo>
                  <a:lnTo>
                    <a:pt x="509" y="1659"/>
                  </a:lnTo>
                  <a:lnTo>
                    <a:pt x="541" y="1583"/>
                  </a:lnTo>
                  <a:lnTo>
                    <a:pt x="568" y="1490"/>
                  </a:lnTo>
                  <a:lnTo>
                    <a:pt x="594" y="1398"/>
                  </a:lnTo>
                  <a:lnTo>
                    <a:pt x="610" y="1291"/>
                  </a:lnTo>
                  <a:lnTo>
                    <a:pt x="626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6"/>
                  </a:lnTo>
                  <a:lnTo>
                    <a:pt x="594" y="477"/>
                  </a:lnTo>
                  <a:lnTo>
                    <a:pt x="562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09" y="4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-904725" y="-6720125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56" y="1752"/>
                  </a:lnTo>
                  <a:lnTo>
                    <a:pt x="425" y="1782"/>
                  </a:lnTo>
                  <a:lnTo>
                    <a:pt x="398" y="1813"/>
                  </a:lnTo>
                  <a:lnTo>
                    <a:pt x="366" y="1828"/>
                  </a:lnTo>
                  <a:lnTo>
                    <a:pt x="303" y="1828"/>
                  </a:lnTo>
                  <a:lnTo>
                    <a:pt x="239" y="1798"/>
                  </a:lnTo>
                  <a:lnTo>
                    <a:pt x="181" y="1736"/>
                  </a:lnTo>
                  <a:lnTo>
                    <a:pt x="127" y="1644"/>
                  </a:lnTo>
                  <a:lnTo>
                    <a:pt x="101" y="1583"/>
                  </a:lnTo>
                  <a:lnTo>
                    <a:pt x="80" y="1521"/>
                  </a:lnTo>
                  <a:lnTo>
                    <a:pt x="59" y="1444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0" y="1030"/>
                  </a:lnTo>
                  <a:lnTo>
                    <a:pt x="0" y="1030"/>
                  </a:lnTo>
                  <a:lnTo>
                    <a:pt x="0" y="937"/>
                  </a:lnTo>
                  <a:lnTo>
                    <a:pt x="0" y="845"/>
                  </a:lnTo>
                  <a:lnTo>
                    <a:pt x="11" y="661"/>
                  </a:lnTo>
                  <a:lnTo>
                    <a:pt x="37" y="492"/>
                  </a:lnTo>
                  <a:lnTo>
                    <a:pt x="69" y="354"/>
                  </a:lnTo>
                  <a:lnTo>
                    <a:pt x="112" y="215"/>
                  </a:lnTo>
                  <a:lnTo>
                    <a:pt x="165" y="123"/>
                  </a:lnTo>
                  <a:lnTo>
                    <a:pt x="218" y="46"/>
                  </a:lnTo>
                  <a:lnTo>
                    <a:pt x="249" y="16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318" y="0"/>
                  </a:lnTo>
                  <a:lnTo>
                    <a:pt x="350" y="0"/>
                  </a:lnTo>
                  <a:lnTo>
                    <a:pt x="409" y="46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2" y="323"/>
                  </a:lnTo>
                  <a:lnTo>
                    <a:pt x="594" y="477"/>
                  </a:lnTo>
                  <a:lnTo>
                    <a:pt x="621" y="646"/>
                  </a:lnTo>
                  <a:lnTo>
                    <a:pt x="631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1" y="1060"/>
                  </a:lnTo>
                  <a:lnTo>
                    <a:pt x="626" y="1183"/>
                  </a:lnTo>
                  <a:lnTo>
                    <a:pt x="610" y="1291"/>
                  </a:lnTo>
                  <a:lnTo>
                    <a:pt x="594" y="1398"/>
                  </a:lnTo>
                  <a:lnTo>
                    <a:pt x="568" y="1490"/>
                  </a:lnTo>
                  <a:lnTo>
                    <a:pt x="541" y="1583"/>
                  </a:lnTo>
                  <a:lnTo>
                    <a:pt x="509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-931775" y="-7288550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extrusionOk="0">
                  <a:moveTo>
                    <a:pt x="334" y="0"/>
                  </a:moveTo>
                  <a:lnTo>
                    <a:pt x="292" y="16"/>
                  </a:lnTo>
                  <a:lnTo>
                    <a:pt x="255" y="31"/>
                  </a:lnTo>
                  <a:lnTo>
                    <a:pt x="212" y="62"/>
                  </a:lnTo>
                  <a:lnTo>
                    <a:pt x="175" y="108"/>
                  </a:lnTo>
                  <a:lnTo>
                    <a:pt x="143" y="169"/>
                  </a:lnTo>
                  <a:lnTo>
                    <a:pt x="117" y="215"/>
                  </a:lnTo>
                  <a:lnTo>
                    <a:pt x="90" y="277"/>
                  </a:lnTo>
                  <a:lnTo>
                    <a:pt x="53" y="430"/>
                  </a:lnTo>
                  <a:lnTo>
                    <a:pt x="21" y="584"/>
                  </a:lnTo>
                  <a:lnTo>
                    <a:pt x="5" y="753"/>
                  </a:lnTo>
                  <a:lnTo>
                    <a:pt x="0" y="937"/>
                  </a:lnTo>
                  <a:lnTo>
                    <a:pt x="5" y="1106"/>
                  </a:lnTo>
                  <a:lnTo>
                    <a:pt x="27" y="1275"/>
                  </a:lnTo>
                  <a:lnTo>
                    <a:pt x="37" y="1367"/>
                  </a:lnTo>
                  <a:lnTo>
                    <a:pt x="53" y="1444"/>
                  </a:lnTo>
                  <a:lnTo>
                    <a:pt x="74" y="1521"/>
                  </a:lnTo>
                  <a:lnTo>
                    <a:pt x="96" y="1598"/>
                  </a:lnTo>
                  <a:lnTo>
                    <a:pt x="143" y="1705"/>
                  </a:lnTo>
                  <a:lnTo>
                    <a:pt x="202" y="1782"/>
                  </a:lnTo>
                  <a:lnTo>
                    <a:pt x="260" y="1844"/>
                  </a:lnTo>
                  <a:lnTo>
                    <a:pt x="318" y="1859"/>
                  </a:lnTo>
                  <a:lnTo>
                    <a:pt x="382" y="1844"/>
                  </a:lnTo>
                  <a:lnTo>
                    <a:pt x="440" y="1782"/>
                  </a:lnTo>
                  <a:lnTo>
                    <a:pt x="472" y="1752"/>
                  </a:lnTo>
                  <a:lnTo>
                    <a:pt x="499" y="1690"/>
                  </a:lnTo>
                  <a:lnTo>
                    <a:pt x="525" y="1629"/>
                  </a:lnTo>
                  <a:lnTo>
                    <a:pt x="546" y="1567"/>
                  </a:lnTo>
                  <a:lnTo>
                    <a:pt x="568" y="1490"/>
                  </a:lnTo>
                  <a:lnTo>
                    <a:pt x="584" y="1414"/>
                  </a:lnTo>
                  <a:lnTo>
                    <a:pt x="599" y="1321"/>
                  </a:lnTo>
                  <a:lnTo>
                    <a:pt x="610" y="1229"/>
                  </a:lnTo>
                  <a:lnTo>
                    <a:pt x="615" y="1137"/>
                  </a:lnTo>
                  <a:lnTo>
                    <a:pt x="621" y="1045"/>
                  </a:lnTo>
                  <a:lnTo>
                    <a:pt x="626" y="845"/>
                  </a:lnTo>
                  <a:lnTo>
                    <a:pt x="610" y="676"/>
                  </a:lnTo>
                  <a:lnTo>
                    <a:pt x="589" y="492"/>
                  </a:lnTo>
                  <a:lnTo>
                    <a:pt x="552" y="338"/>
                  </a:lnTo>
                  <a:lnTo>
                    <a:pt x="531" y="261"/>
                  </a:lnTo>
                  <a:lnTo>
                    <a:pt x="509" y="200"/>
                  </a:lnTo>
                  <a:lnTo>
                    <a:pt x="483" y="138"/>
                  </a:lnTo>
                  <a:lnTo>
                    <a:pt x="451" y="92"/>
                  </a:lnTo>
                  <a:lnTo>
                    <a:pt x="414" y="46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-931775" y="-7288550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52"/>
                  </a:lnTo>
                  <a:lnTo>
                    <a:pt x="440" y="1782"/>
                  </a:lnTo>
                  <a:lnTo>
                    <a:pt x="382" y="1844"/>
                  </a:lnTo>
                  <a:lnTo>
                    <a:pt x="318" y="1859"/>
                  </a:lnTo>
                  <a:lnTo>
                    <a:pt x="260" y="1844"/>
                  </a:lnTo>
                  <a:lnTo>
                    <a:pt x="202" y="1782"/>
                  </a:lnTo>
                  <a:lnTo>
                    <a:pt x="143" y="1705"/>
                  </a:lnTo>
                  <a:lnTo>
                    <a:pt x="96" y="1598"/>
                  </a:lnTo>
                  <a:lnTo>
                    <a:pt x="74" y="1521"/>
                  </a:lnTo>
                  <a:lnTo>
                    <a:pt x="53" y="1444"/>
                  </a:lnTo>
                  <a:lnTo>
                    <a:pt x="53" y="1444"/>
                  </a:lnTo>
                  <a:lnTo>
                    <a:pt x="37" y="1367"/>
                  </a:lnTo>
                  <a:lnTo>
                    <a:pt x="27" y="1275"/>
                  </a:lnTo>
                  <a:lnTo>
                    <a:pt x="5" y="1106"/>
                  </a:lnTo>
                  <a:lnTo>
                    <a:pt x="0" y="937"/>
                  </a:lnTo>
                  <a:lnTo>
                    <a:pt x="5" y="753"/>
                  </a:lnTo>
                  <a:lnTo>
                    <a:pt x="21" y="584"/>
                  </a:lnTo>
                  <a:lnTo>
                    <a:pt x="53" y="430"/>
                  </a:lnTo>
                  <a:lnTo>
                    <a:pt x="90" y="277"/>
                  </a:lnTo>
                  <a:lnTo>
                    <a:pt x="117" y="215"/>
                  </a:lnTo>
                  <a:lnTo>
                    <a:pt x="143" y="169"/>
                  </a:lnTo>
                  <a:lnTo>
                    <a:pt x="143" y="169"/>
                  </a:lnTo>
                  <a:lnTo>
                    <a:pt x="175" y="108"/>
                  </a:lnTo>
                  <a:lnTo>
                    <a:pt x="212" y="62"/>
                  </a:lnTo>
                  <a:lnTo>
                    <a:pt x="255" y="31"/>
                  </a:lnTo>
                  <a:lnTo>
                    <a:pt x="292" y="16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14" y="46"/>
                  </a:lnTo>
                  <a:lnTo>
                    <a:pt x="451" y="92"/>
                  </a:lnTo>
                  <a:lnTo>
                    <a:pt x="451" y="92"/>
                  </a:lnTo>
                  <a:lnTo>
                    <a:pt x="483" y="138"/>
                  </a:lnTo>
                  <a:lnTo>
                    <a:pt x="509" y="200"/>
                  </a:lnTo>
                  <a:lnTo>
                    <a:pt x="531" y="261"/>
                  </a:lnTo>
                  <a:lnTo>
                    <a:pt x="552" y="338"/>
                  </a:lnTo>
                  <a:lnTo>
                    <a:pt x="589" y="492"/>
                  </a:lnTo>
                  <a:lnTo>
                    <a:pt x="610" y="676"/>
                  </a:lnTo>
                  <a:lnTo>
                    <a:pt x="626" y="845"/>
                  </a:lnTo>
                  <a:lnTo>
                    <a:pt x="621" y="1045"/>
                  </a:lnTo>
                  <a:lnTo>
                    <a:pt x="615" y="1137"/>
                  </a:lnTo>
                  <a:lnTo>
                    <a:pt x="610" y="1229"/>
                  </a:lnTo>
                  <a:lnTo>
                    <a:pt x="599" y="1321"/>
                  </a:lnTo>
                  <a:lnTo>
                    <a:pt x="584" y="1414"/>
                  </a:lnTo>
                  <a:lnTo>
                    <a:pt x="584" y="1414"/>
                  </a:lnTo>
                  <a:lnTo>
                    <a:pt x="568" y="1490"/>
                  </a:lnTo>
                  <a:lnTo>
                    <a:pt x="546" y="1567"/>
                  </a:lnTo>
                  <a:lnTo>
                    <a:pt x="525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-1037350" y="-4136850"/>
              <a:ext cx="1126800" cy="351825"/>
            </a:xfrm>
            <a:custGeom>
              <a:avLst/>
              <a:gdLst/>
              <a:ahLst/>
              <a:cxnLst/>
              <a:rect l="l" t="t" r="r" b="b"/>
              <a:pathLst>
                <a:path w="45072" h="14073" extrusionOk="0">
                  <a:moveTo>
                    <a:pt x="24936" y="0"/>
                  </a:moveTo>
                  <a:lnTo>
                    <a:pt x="24342" y="16"/>
                  </a:lnTo>
                  <a:lnTo>
                    <a:pt x="23743" y="31"/>
                  </a:lnTo>
                  <a:lnTo>
                    <a:pt x="23149" y="62"/>
                  </a:lnTo>
                  <a:lnTo>
                    <a:pt x="22555" y="108"/>
                  </a:lnTo>
                  <a:lnTo>
                    <a:pt x="21961" y="169"/>
                  </a:lnTo>
                  <a:lnTo>
                    <a:pt x="21367" y="246"/>
                  </a:lnTo>
                  <a:lnTo>
                    <a:pt x="20772" y="338"/>
                  </a:lnTo>
                  <a:lnTo>
                    <a:pt x="20178" y="446"/>
                  </a:lnTo>
                  <a:lnTo>
                    <a:pt x="19584" y="553"/>
                  </a:lnTo>
                  <a:lnTo>
                    <a:pt x="18990" y="692"/>
                  </a:lnTo>
                  <a:lnTo>
                    <a:pt x="18396" y="830"/>
                  </a:lnTo>
                  <a:lnTo>
                    <a:pt x="17802" y="999"/>
                  </a:lnTo>
                  <a:lnTo>
                    <a:pt x="17208" y="1168"/>
                  </a:lnTo>
                  <a:lnTo>
                    <a:pt x="16619" y="1352"/>
                  </a:lnTo>
                  <a:lnTo>
                    <a:pt x="16025" y="1552"/>
                  </a:lnTo>
                  <a:lnTo>
                    <a:pt x="15436" y="1767"/>
                  </a:lnTo>
                  <a:lnTo>
                    <a:pt x="15468" y="3411"/>
                  </a:lnTo>
                  <a:lnTo>
                    <a:pt x="15473" y="3887"/>
                  </a:lnTo>
                  <a:lnTo>
                    <a:pt x="15479" y="4363"/>
                  </a:lnTo>
                  <a:lnTo>
                    <a:pt x="15500" y="5331"/>
                  </a:lnTo>
                  <a:lnTo>
                    <a:pt x="15532" y="6299"/>
                  </a:lnTo>
                  <a:lnTo>
                    <a:pt x="15569" y="7298"/>
                  </a:lnTo>
                  <a:lnTo>
                    <a:pt x="16386" y="7052"/>
                  </a:lnTo>
                  <a:lnTo>
                    <a:pt x="17219" y="6821"/>
                  </a:lnTo>
                  <a:lnTo>
                    <a:pt x="18062" y="6622"/>
                  </a:lnTo>
                  <a:lnTo>
                    <a:pt x="18921" y="6422"/>
                  </a:lnTo>
                  <a:lnTo>
                    <a:pt x="19791" y="6253"/>
                  </a:lnTo>
                  <a:lnTo>
                    <a:pt x="20672" y="6099"/>
                  </a:lnTo>
                  <a:lnTo>
                    <a:pt x="21563" y="5961"/>
                  </a:lnTo>
                  <a:lnTo>
                    <a:pt x="22465" y="5853"/>
                  </a:lnTo>
                  <a:lnTo>
                    <a:pt x="23340" y="5761"/>
                  </a:lnTo>
                  <a:lnTo>
                    <a:pt x="24210" y="5700"/>
                  </a:lnTo>
                  <a:lnTo>
                    <a:pt x="25064" y="5669"/>
                  </a:lnTo>
                  <a:lnTo>
                    <a:pt x="26793" y="5669"/>
                  </a:lnTo>
                  <a:lnTo>
                    <a:pt x="27657" y="5700"/>
                  </a:lnTo>
                  <a:lnTo>
                    <a:pt x="28511" y="5761"/>
                  </a:lnTo>
                  <a:lnTo>
                    <a:pt x="29349" y="5838"/>
                  </a:lnTo>
                  <a:lnTo>
                    <a:pt x="30177" y="5930"/>
                  </a:lnTo>
                  <a:lnTo>
                    <a:pt x="30988" y="6038"/>
                  </a:lnTo>
                  <a:lnTo>
                    <a:pt x="31784" y="6161"/>
                  </a:lnTo>
                  <a:lnTo>
                    <a:pt x="32559" y="6299"/>
                  </a:lnTo>
                  <a:lnTo>
                    <a:pt x="33322" y="6437"/>
                  </a:lnTo>
                  <a:lnTo>
                    <a:pt x="34065" y="6606"/>
                  </a:lnTo>
                  <a:lnTo>
                    <a:pt x="34792" y="6760"/>
                  </a:lnTo>
                  <a:lnTo>
                    <a:pt x="35497" y="6944"/>
                  </a:lnTo>
                  <a:lnTo>
                    <a:pt x="36187" y="7113"/>
                  </a:lnTo>
                  <a:lnTo>
                    <a:pt x="36855" y="7313"/>
                  </a:lnTo>
                  <a:lnTo>
                    <a:pt x="38123" y="7682"/>
                  </a:lnTo>
                  <a:lnTo>
                    <a:pt x="39306" y="8066"/>
                  </a:lnTo>
                  <a:lnTo>
                    <a:pt x="40393" y="8419"/>
                  </a:lnTo>
                  <a:lnTo>
                    <a:pt x="42265" y="9064"/>
                  </a:lnTo>
                  <a:lnTo>
                    <a:pt x="43035" y="9325"/>
                  </a:lnTo>
                  <a:lnTo>
                    <a:pt x="43692" y="9525"/>
                  </a:lnTo>
                  <a:lnTo>
                    <a:pt x="43973" y="9602"/>
                  </a:lnTo>
                  <a:lnTo>
                    <a:pt x="44228" y="9663"/>
                  </a:lnTo>
                  <a:lnTo>
                    <a:pt x="44445" y="9694"/>
                  </a:lnTo>
                  <a:lnTo>
                    <a:pt x="44636" y="9710"/>
                  </a:lnTo>
                  <a:lnTo>
                    <a:pt x="44732" y="9694"/>
                  </a:lnTo>
                  <a:lnTo>
                    <a:pt x="44817" y="9679"/>
                  </a:lnTo>
                  <a:lnTo>
                    <a:pt x="44891" y="9663"/>
                  </a:lnTo>
                  <a:lnTo>
                    <a:pt x="44949" y="9633"/>
                  </a:lnTo>
                  <a:lnTo>
                    <a:pt x="44997" y="9587"/>
                  </a:lnTo>
                  <a:lnTo>
                    <a:pt x="45034" y="9541"/>
                  </a:lnTo>
                  <a:lnTo>
                    <a:pt x="45061" y="9479"/>
                  </a:lnTo>
                  <a:lnTo>
                    <a:pt x="45066" y="9448"/>
                  </a:lnTo>
                  <a:lnTo>
                    <a:pt x="45071" y="9418"/>
                  </a:lnTo>
                  <a:lnTo>
                    <a:pt x="45071" y="9372"/>
                  </a:lnTo>
                  <a:lnTo>
                    <a:pt x="45071" y="9341"/>
                  </a:lnTo>
                  <a:lnTo>
                    <a:pt x="45055" y="9264"/>
                  </a:lnTo>
                  <a:lnTo>
                    <a:pt x="45024" y="9172"/>
                  </a:lnTo>
                  <a:lnTo>
                    <a:pt x="44976" y="9064"/>
                  </a:lnTo>
                  <a:lnTo>
                    <a:pt x="44918" y="8957"/>
                  </a:lnTo>
                  <a:lnTo>
                    <a:pt x="44849" y="8834"/>
                  </a:lnTo>
                  <a:lnTo>
                    <a:pt x="44764" y="8696"/>
                  </a:lnTo>
                  <a:lnTo>
                    <a:pt x="44663" y="8557"/>
                  </a:lnTo>
                  <a:lnTo>
                    <a:pt x="44424" y="8265"/>
                  </a:lnTo>
                  <a:lnTo>
                    <a:pt x="44132" y="7943"/>
                  </a:lnTo>
                  <a:lnTo>
                    <a:pt x="43793" y="7589"/>
                  </a:lnTo>
                  <a:lnTo>
                    <a:pt x="43401" y="7205"/>
                  </a:lnTo>
                  <a:lnTo>
                    <a:pt x="42960" y="6821"/>
                  </a:lnTo>
                  <a:lnTo>
                    <a:pt x="42472" y="6407"/>
                  </a:lnTo>
                  <a:lnTo>
                    <a:pt x="41942" y="5976"/>
                  </a:lnTo>
                  <a:lnTo>
                    <a:pt x="41364" y="5546"/>
                  </a:lnTo>
                  <a:lnTo>
                    <a:pt x="40738" y="5101"/>
                  </a:lnTo>
                  <a:lnTo>
                    <a:pt x="40075" y="4655"/>
                  </a:lnTo>
                  <a:lnTo>
                    <a:pt x="39369" y="4210"/>
                  </a:lnTo>
                  <a:lnTo>
                    <a:pt x="38621" y="3764"/>
                  </a:lnTo>
                  <a:lnTo>
                    <a:pt x="37720" y="3272"/>
                  </a:lnTo>
                  <a:lnTo>
                    <a:pt x="36818" y="2812"/>
                  </a:lnTo>
                  <a:lnTo>
                    <a:pt x="35916" y="2397"/>
                  </a:lnTo>
                  <a:lnTo>
                    <a:pt x="35009" y="2013"/>
                  </a:lnTo>
                  <a:lnTo>
                    <a:pt x="34102" y="1659"/>
                  </a:lnTo>
                  <a:lnTo>
                    <a:pt x="33195" y="1337"/>
                  </a:lnTo>
                  <a:lnTo>
                    <a:pt x="32288" y="1060"/>
                  </a:lnTo>
                  <a:lnTo>
                    <a:pt x="31376" y="814"/>
                  </a:lnTo>
                  <a:lnTo>
                    <a:pt x="30569" y="615"/>
                  </a:lnTo>
                  <a:lnTo>
                    <a:pt x="29769" y="461"/>
                  </a:lnTo>
                  <a:lnTo>
                    <a:pt x="28962" y="323"/>
                  </a:lnTo>
                  <a:lnTo>
                    <a:pt x="28156" y="200"/>
                  </a:lnTo>
                  <a:lnTo>
                    <a:pt x="27350" y="123"/>
                  </a:lnTo>
                  <a:lnTo>
                    <a:pt x="26549" y="46"/>
                  </a:lnTo>
                  <a:lnTo>
                    <a:pt x="25743" y="16"/>
                  </a:lnTo>
                  <a:lnTo>
                    <a:pt x="24936" y="0"/>
                  </a:lnTo>
                  <a:close/>
                  <a:moveTo>
                    <a:pt x="15070" y="1905"/>
                  </a:moveTo>
                  <a:lnTo>
                    <a:pt x="14269" y="2228"/>
                  </a:lnTo>
                  <a:lnTo>
                    <a:pt x="13474" y="2566"/>
                  </a:lnTo>
                  <a:lnTo>
                    <a:pt x="12567" y="2996"/>
                  </a:lnTo>
                  <a:lnTo>
                    <a:pt x="11665" y="3457"/>
                  </a:lnTo>
                  <a:lnTo>
                    <a:pt x="10769" y="3948"/>
                  </a:lnTo>
                  <a:lnTo>
                    <a:pt x="9867" y="4486"/>
                  </a:lnTo>
                  <a:lnTo>
                    <a:pt x="8976" y="5055"/>
                  </a:lnTo>
                  <a:lnTo>
                    <a:pt x="8085" y="5654"/>
                  </a:lnTo>
                  <a:lnTo>
                    <a:pt x="7193" y="6299"/>
                  </a:lnTo>
                  <a:lnTo>
                    <a:pt x="6308" y="6975"/>
                  </a:lnTo>
                  <a:lnTo>
                    <a:pt x="5576" y="7559"/>
                  </a:lnTo>
                  <a:lnTo>
                    <a:pt x="4881" y="8143"/>
                  </a:lnTo>
                  <a:lnTo>
                    <a:pt x="4223" y="8711"/>
                  </a:lnTo>
                  <a:lnTo>
                    <a:pt x="3613" y="9279"/>
                  </a:lnTo>
                  <a:lnTo>
                    <a:pt x="3046" y="9817"/>
                  </a:lnTo>
                  <a:lnTo>
                    <a:pt x="2526" y="10355"/>
                  </a:lnTo>
                  <a:lnTo>
                    <a:pt x="2048" y="10862"/>
                  </a:lnTo>
                  <a:lnTo>
                    <a:pt x="1619" y="11338"/>
                  </a:lnTo>
                  <a:lnTo>
                    <a:pt x="1237" y="11784"/>
                  </a:lnTo>
                  <a:lnTo>
                    <a:pt x="903" y="12214"/>
                  </a:lnTo>
                  <a:lnTo>
                    <a:pt x="621" y="12582"/>
                  </a:lnTo>
                  <a:lnTo>
                    <a:pt x="393" y="12936"/>
                  </a:lnTo>
                  <a:lnTo>
                    <a:pt x="293" y="13089"/>
                  </a:lnTo>
                  <a:lnTo>
                    <a:pt x="213" y="13243"/>
                  </a:lnTo>
                  <a:lnTo>
                    <a:pt x="144" y="13366"/>
                  </a:lnTo>
                  <a:lnTo>
                    <a:pt x="86" y="13489"/>
                  </a:lnTo>
                  <a:lnTo>
                    <a:pt x="43" y="13596"/>
                  </a:lnTo>
                  <a:lnTo>
                    <a:pt x="17" y="13704"/>
                  </a:lnTo>
                  <a:lnTo>
                    <a:pt x="6" y="13781"/>
                  </a:lnTo>
                  <a:lnTo>
                    <a:pt x="1" y="13827"/>
                  </a:lnTo>
                  <a:lnTo>
                    <a:pt x="6" y="13858"/>
                  </a:lnTo>
                  <a:lnTo>
                    <a:pt x="12" y="13904"/>
                  </a:lnTo>
                  <a:lnTo>
                    <a:pt x="27" y="13950"/>
                  </a:lnTo>
                  <a:lnTo>
                    <a:pt x="54" y="13980"/>
                  </a:lnTo>
                  <a:lnTo>
                    <a:pt x="80" y="14011"/>
                  </a:lnTo>
                  <a:lnTo>
                    <a:pt x="118" y="14042"/>
                  </a:lnTo>
                  <a:lnTo>
                    <a:pt x="165" y="14057"/>
                  </a:lnTo>
                  <a:lnTo>
                    <a:pt x="271" y="14073"/>
                  </a:lnTo>
                  <a:lnTo>
                    <a:pt x="404" y="14057"/>
                  </a:lnTo>
                  <a:lnTo>
                    <a:pt x="568" y="14011"/>
                  </a:lnTo>
                  <a:lnTo>
                    <a:pt x="754" y="13965"/>
                  </a:lnTo>
                  <a:lnTo>
                    <a:pt x="961" y="13888"/>
                  </a:lnTo>
                  <a:lnTo>
                    <a:pt x="1454" y="13658"/>
                  </a:lnTo>
                  <a:lnTo>
                    <a:pt x="2043" y="13366"/>
                  </a:lnTo>
                  <a:lnTo>
                    <a:pt x="2727" y="13013"/>
                  </a:lnTo>
                  <a:lnTo>
                    <a:pt x="3491" y="12613"/>
                  </a:lnTo>
                  <a:lnTo>
                    <a:pt x="5273" y="11661"/>
                  </a:lnTo>
                  <a:lnTo>
                    <a:pt x="6281" y="11138"/>
                  </a:lnTo>
                  <a:lnTo>
                    <a:pt x="7363" y="10601"/>
                  </a:lnTo>
                  <a:lnTo>
                    <a:pt x="8514" y="10048"/>
                  </a:lnTo>
                  <a:lnTo>
                    <a:pt x="9729" y="9494"/>
                  </a:lnTo>
                  <a:lnTo>
                    <a:pt x="10365" y="9218"/>
                  </a:lnTo>
                  <a:lnTo>
                    <a:pt x="11013" y="8941"/>
                  </a:lnTo>
                  <a:lnTo>
                    <a:pt x="11670" y="8665"/>
                  </a:lnTo>
                  <a:lnTo>
                    <a:pt x="12349" y="8404"/>
                  </a:lnTo>
                  <a:lnTo>
                    <a:pt x="13039" y="8143"/>
                  </a:lnTo>
                  <a:lnTo>
                    <a:pt x="13739" y="7897"/>
                  </a:lnTo>
                  <a:lnTo>
                    <a:pt x="14455" y="7651"/>
                  </a:lnTo>
                  <a:lnTo>
                    <a:pt x="15187" y="7405"/>
                  </a:lnTo>
                  <a:lnTo>
                    <a:pt x="15161" y="6391"/>
                  </a:lnTo>
                  <a:lnTo>
                    <a:pt x="15134" y="5393"/>
                  </a:lnTo>
                  <a:lnTo>
                    <a:pt x="15097" y="3457"/>
                  </a:lnTo>
                  <a:lnTo>
                    <a:pt x="15070" y="1905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-651450" y="-4136850"/>
              <a:ext cx="740900" cy="242750"/>
            </a:xfrm>
            <a:custGeom>
              <a:avLst/>
              <a:gdLst/>
              <a:ahLst/>
              <a:cxnLst/>
              <a:rect l="l" t="t" r="r" b="b"/>
              <a:pathLst>
                <a:path w="29636" h="9710" fill="none" extrusionOk="0">
                  <a:moveTo>
                    <a:pt x="29200" y="9710"/>
                  </a:moveTo>
                  <a:lnTo>
                    <a:pt x="29200" y="9710"/>
                  </a:lnTo>
                  <a:lnTo>
                    <a:pt x="29296" y="9694"/>
                  </a:lnTo>
                  <a:lnTo>
                    <a:pt x="29381" y="9679"/>
                  </a:lnTo>
                  <a:lnTo>
                    <a:pt x="29455" y="9663"/>
                  </a:lnTo>
                  <a:lnTo>
                    <a:pt x="29513" y="9633"/>
                  </a:lnTo>
                  <a:lnTo>
                    <a:pt x="29561" y="9587"/>
                  </a:lnTo>
                  <a:lnTo>
                    <a:pt x="29598" y="9541"/>
                  </a:lnTo>
                  <a:lnTo>
                    <a:pt x="29625" y="9479"/>
                  </a:lnTo>
                  <a:lnTo>
                    <a:pt x="29630" y="9448"/>
                  </a:lnTo>
                  <a:lnTo>
                    <a:pt x="29635" y="9418"/>
                  </a:lnTo>
                  <a:lnTo>
                    <a:pt x="29635" y="9418"/>
                  </a:lnTo>
                  <a:lnTo>
                    <a:pt x="29635" y="9372"/>
                  </a:lnTo>
                  <a:lnTo>
                    <a:pt x="29635" y="9341"/>
                  </a:lnTo>
                  <a:lnTo>
                    <a:pt x="29619" y="9264"/>
                  </a:lnTo>
                  <a:lnTo>
                    <a:pt x="29588" y="9172"/>
                  </a:lnTo>
                  <a:lnTo>
                    <a:pt x="29540" y="9064"/>
                  </a:lnTo>
                  <a:lnTo>
                    <a:pt x="29482" y="8957"/>
                  </a:lnTo>
                  <a:lnTo>
                    <a:pt x="29413" y="8834"/>
                  </a:lnTo>
                  <a:lnTo>
                    <a:pt x="29328" y="8696"/>
                  </a:lnTo>
                  <a:lnTo>
                    <a:pt x="29227" y="8557"/>
                  </a:lnTo>
                  <a:lnTo>
                    <a:pt x="28988" y="8265"/>
                  </a:lnTo>
                  <a:lnTo>
                    <a:pt x="28696" y="7943"/>
                  </a:lnTo>
                  <a:lnTo>
                    <a:pt x="28357" y="7589"/>
                  </a:lnTo>
                  <a:lnTo>
                    <a:pt x="27965" y="7205"/>
                  </a:lnTo>
                  <a:lnTo>
                    <a:pt x="27524" y="6821"/>
                  </a:lnTo>
                  <a:lnTo>
                    <a:pt x="27036" y="6407"/>
                  </a:lnTo>
                  <a:lnTo>
                    <a:pt x="26506" y="5976"/>
                  </a:lnTo>
                  <a:lnTo>
                    <a:pt x="25928" y="5546"/>
                  </a:lnTo>
                  <a:lnTo>
                    <a:pt x="25302" y="5101"/>
                  </a:lnTo>
                  <a:lnTo>
                    <a:pt x="24639" y="4655"/>
                  </a:lnTo>
                  <a:lnTo>
                    <a:pt x="23933" y="4210"/>
                  </a:lnTo>
                  <a:lnTo>
                    <a:pt x="23185" y="3764"/>
                  </a:lnTo>
                  <a:lnTo>
                    <a:pt x="23185" y="3764"/>
                  </a:lnTo>
                  <a:lnTo>
                    <a:pt x="22284" y="3272"/>
                  </a:lnTo>
                  <a:lnTo>
                    <a:pt x="21382" y="2812"/>
                  </a:lnTo>
                  <a:lnTo>
                    <a:pt x="20480" y="2397"/>
                  </a:lnTo>
                  <a:lnTo>
                    <a:pt x="19573" y="2013"/>
                  </a:lnTo>
                  <a:lnTo>
                    <a:pt x="18666" y="1659"/>
                  </a:lnTo>
                  <a:lnTo>
                    <a:pt x="17759" y="1337"/>
                  </a:lnTo>
                  <a:lnTo>
                    <a:pt x="16852" y="1060"/>
                  </a:lnTo>
                  <a:lnTo>
                    <a:pt x="15940" y="814"/>
                  </a:lnTo>
                  <a:lnTo>
                    <a:pt x="15940" y="814"/>
                  </a:lnTo>
                  <a:lnTo>
                    <a:pt x="15133" y="615"/>
                  </a:lnTo>
                  <a:lnTo>
                    <a:pt x="14333" y="461"/>
                  </a:lnTo>
                  <a:lnTo>
                    <a:pt x="13526" y="323"/>
                  </a:lnTo>
                  <a:lnTo>
                    <a:pt x="12720" y="200"/>
                  </a:lnTo>
                  <a:lnTo>
                    <a:pt x="11914" y="123"/>
                  </a:lnTo>
                  <a:lnTo>
                    <a:pt x="11113" y="46"/>
                  </a:lnTo>
                  <a:lnTo>
                    <a:pt x="10307" y="16"/>
                  </a:lnTo>
                  <a:lnTo>
                    <a:pt x="9500" y="0"/>
                  </a:lnTo>
                  <a:lnTo>
                    <a:pt x="9500" y="0"/>
                  </a:lnTo>
                  <a:lnTo>
                    <a:pt x="8906" y="16"/>
                  </a:lnTo>
                  <a:lnTo>
                    <a:pt x="8307" y="31"/>
                  </a:lnTo>
                  <a:lnTo>
                    <a:pt x="7713" y="62"/>
                  </a:lnTo>
                  <a:lnTo>
                    <a:pt x="7119" y="108"/>
                  </a:lnTo>
                  <a:lnTo>
                    <a:pt x="6525" y="169"/>
                  </a:lnTo>
                  <a:lnTo>
                    <a:pt x="5931" y="246"/>
                  </a:lnTo>
                  <a:lnTo>
                    <a:pt x="5336" y="338"/>
                  </a:lnTo>
                  <a:lnTo>
                    <a:pt x="4742" y="446"/>
                  </a:lnTo>
                  <a:lnTo>
                    <a:pt x="4148" y="553"/>
                  </a:lnTo>
                  <a:lnTo>
                    <a:pt x="3554" y="692"/>
                  </a:lnTo>
                  <a:lnTo>
                    <a:pt x="2960" y="830"/>
                  </a:lnTo>
                  <a:lnTo>
                    <a:pt x="2366" y="999"/>
                  </a:lnTo>
                  <a:lnTo>
                    <a:pt x="1772" y="1168"/>
                  </a:lnTo>
                  <a:lnTo>
                    <a:pt x="1183" y="1352"/>
                  </a:lnTo>
                  <a:lnTo>
                    <a:pt x="589" y="1552"/>
                  </a:lnTo>
                  <a:lnTo>
                    <a:pt x="0" y="1767"/>
                  </a:lnTo>
                  <a:lnTo>
                    <a:pt x="0" y="1767"/>
                  </a:lnTo>
                  <a:lnTo>
                    <a:pt x="32" y="3411"/>
                  </a:lnTo>
                  <a:lnTo>
                    <a:pt x="32" y="3411"/>
                  </a:lnTo>
                  <a:lnTo>
                    <a:pt x="37" y="3887"/>
                  </a:lnTo>
                  <a:lnTo>
                    <a:pt x="43" y="4363"/>
                  </a:lnTo>
                  <a:lnTo>
                    <a:pt x="64" y="5331"/>
                  </a:lnTo>
                  <a:lnTo>
                    <a:pt x="96" y="6299"/>
                  </a:lnTo>
                  <a:lnTo>
                    <a:pt x="133" y="7298"/>
                  </a:lnTo>
                  <a:lnTo>
                    <a:pt x="133" y="7298"/>
                  </a:lnTo>
                  <a:lnTo>
                    <a:pt x="950" y="7052"/>
                  </a:lnTo>
                  <a:lnTo>
                    <a:pt x="1783" y="6821"/>
                  </a:lnTo>
                  <a:lnTo>
                    <a:pt x="2626" y="6622"/>
                  </a:lnTo>
                  <a:lnTo>
                    <a:pt x="3485" y="6422"/>
                  </a:lnTo>
                  <a:lnTo>
                    <a:pt x="4355" y="6253"/>
                  </a:lnTo>
                  <a:lnTo>
                    <a:pt x="5236" y="6099"/>
                  </a:lnTo>
                  <a:lnTo>
                    <a:pt x="6127" y="5961"/>
                  </a:lnTo>
                  <a:lnTo>
                    <a:pt x="7029" y="5853"/>
                  </a:lnTo>
                  <a:lnTo>
                    <a:pt x="7029" y="5853"/>
                  </a:lnTo>
                  <a:lnTo>
                    <a:pt x="7904" y="5761"/>
                  </a:lnTo>
                  <a:lnTo>
                    <a:pt x="8774" y="5700"/>
                  </a:lnTo>
                  <a:lnTo>
                    <a:pt x="9628" y="5669"/>
                  </a:lnTo>
                  <a:lnTo>
                    <a:pt x="10476" y="5669"/>
                  </a:lnTo>
                  <a:lnTo>
                    <a:pt x="10476" y="5669"/>
                  </a:lnTo>
                  <a:lnTo>
                    <a:pt x="11357" y="5669"/>
                  </a:lnTo>
                  <a:lnTo>
                    <a:pt x="12221" y="5700"/>
                  </a:lnTo>
                  <a:lnTo>
                    <a:pt x="13075" y="5761"/>
                  </a:lnTo>
                  <a:lnTo>
                    <a:pt x="13913" y="5838"/>
                  </a:lnTo>
                  <a:lnTo>
                    <a:pt x="14741" y="5930"/>
                  </a:lnTo>
                  <a:lnTo>
                    <a:pt x="15552" y="6038"/>
                  </a:lnTo>
                  <a:lnTo>
                    <a:pt x="16348" y="6161"/>
                  </a:lnTo>
                  <a:lnTo>
                    <a:pt x="17123" y="6299"/>
                  </a:lnTo>
                  <a:lnTo>
                    <a:pt x="17886" y="6437"/>
                  </a:lnTo>
                  <a:lnTo>
                    <a:pt x="18629" y="6606"/>
                  </a:lnTo>
                  <a:lnTo>
                    <a:pt x="19356" y="6760"/>
                  </a:lnTo>
                  <a:lnTo>
                    <a:pt x="20061" y="6944"/>
                  </a:lnTo>
                  <a:lnTo>
                    <a:pt x="20751" y="7113"/>
                  </a:lnTo>
                  <a:lnTo>
                    <a:pt x="21419" y="7313"/>
                  </a:lnTo>
                  <a:lnTo>
                    <a:pt x="22687" y="7682"/>
                  </a:lnTo>
                  <a:lnTo>
                    <a:pt x="22687" y="7682"/>
                  </a:lnTo>
                  <a:lnTo>
                    <a:pt x="23870" y="8066"/>
                  </a:lnTo>
                  <a:lnTo>
                    <a:pt x="24957" y="8419"/>
                  </a:lnTo>
                  <a:lnTo>
                    <a:pt x="26829" y="9064"/>
                  </a:lnTo>
                  <a:lnTo>
                    <a:pt x="27599" y="9325"/>
                  </a:lnTo>
                  <a:lnTo>
                    <a:pt x="28256" y="9525"/>
                  </a:lnTo>
                  <a:lnTo>
                    <a:pt x="28537" y="9602"/>
                  </a:lnTo>
                  <a:lnTo>
                    <a:pt x="28792" y="9663"/>
                  </a:lnTo>
                  <a:lnTo>
                    <a:pt x="29009" y="9694"/>
                  </a:lnTo>
                  <a:lnTo>
                    <a:pt x="29200" y="97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-1037350" y="-4089225"/>
              <a:ext cx="379700" cy="304200"/>
            </a:xfrm>
            <a:custGeom>
              <a:avLst/>
              <a:gdLst/>
              <a:ahLst/>
              <a:cxnLst/>
              <a:rect l="l" t="t" r="r" b="b"/>
              <a:pathLst>
                <a:path w="15188" h="12168" fill="none" extrusionOk="0">
                  <a:moveTo>
                    <a:pt x="271" y="12168"/>
                  </a:moveTo>
                  <a:lnTo>
                    <a:pt x="271" y="12168"/>
                  </a:lnTo>
                  <a:lnTo>
                    <a:pt x="404" y="12152"/>
                  </a:lnTo>
                  <a:lnTo>
                    <a:pt x="568" y="12106"/>
                  </a:lnTo>
                  <a:lnTo>
                    <a:pt x="754" y="12060"/>
                  </a:lnTo>
                  <a:lnTo>
                    <a:pt x="961" y="11983"/>
                  </a:lnTo>
                  <a:lnTo>
                    <a:pt x="1454" y="11753"/>
                  </a:lnTo>
                  <a:lnTo>
                    <a:pt x="2043" y="11461"/>
                  </a:lnTo>
                  <a:lnTo>
                    <a:pt x="2727" y="11108"/>
                  </a:lnTo>
                  <a:lnTo>
                    <a:pt x="3491" y="10708"/>
                  </a:lnTo>
                  <a:lnTo>
                    <a:pt x="5273" y="9756"/>
                  </a:lnTo>
                  <a:lnTo>
                    <a:pt x="6281" y="9233"/>
                  </a:lnTo>
                  <a:lnTo>
                    <a:pt x="7363" y="8696"/>
                  </a:lnTo>
                  <a:lnTo>
                    <a:pt x="8514" y="8143"/>
                  </a:lnTo>
                  <a:lnTo>
                    <a:pt x="9729" y="7589"/>
                  </a:lnTo>
                  <a:lnTo>
                    <a:pt x="10365" y="7313"/>
                  </a:lnTo>
                  <a:lnTo>
                    <a:pt x="11013" y="7036"/>
                  </a:lnTo>
                  <a:lnTo>
                    <a:pt x="11670" y="6760"/>
                  </a:lnTo>
                  <a:lnTo>
                    <a:pt x="12349" y="6499"/>
                  </a:lnTo>
                  <a:lnTo>
                    <a:pt x="13039" y="6238"/>
                  </a:lnTo>
                  <a:lnTo>
                    <a:pt x="13739" y="5992"/>
                  </a:lnTo>
                  <a:lnTo>
                    <a:pt x="14455" y="5746"/>
                  </a:lnTo>
                  <a:lnTo>
                    <a:pt x="15187" y="5500"/>
                  </a:lnTo>
                  <a:lnTo>
                    <a:pt x="15187" y="5500"/>
                  </a:lnTo>
                  <a:lnTo>
                    <a:pt x="15161" y="4486"/>
                  </a:lnTo>
                  <a:lnTo>
                    <a:pt x="15134" y="3488"/>
                  </a:lnTo>
                  <a:lnTo>
                    <a:pt x="15097" y="1552"/>
                  </a:lnTo>
                  <a:lnTo>
                    <a:pt x="15097" y="1552"/>
                  </a:lnTo>
                  <a:lnTo>
                    <a:pt x="15070" y="0"/>
                  </a:lnTo>
                  <a:lnTo>
                    <a:pt x="15070" y="0"/>
                  </a:lnTo>
                  <a:lnTo>
                    <a:pt x="14269" y="323"/>
                  </a:lnTo>
                  <a:lnTo>
                    <a:pt x="13474" y="661"/>
                  </a:lnTo>
                  <a:lnTo>
                    <a:pt x="13474" y="661"/>
                  </a:lnTo>
                  <a:lnTo>
                    <a:pt x="12567" y="1091"/>
                  </a:lnTo>
                  <a:lnTo>
                    <a:pt x="11665" y="1552"/>
                  </a:lnTo>
                  <a:lnTo>
                    <a:pt x="10769" y="2043"/>
                  </a:lnTo>
                  <a:lnTo>
                    <a:pt x="9867" y="2581"/>
                  </a:lnTo>
                  <a:lnTo>
                    <a:pt x="8976" y="3150"/>
                  </a:lnTo>
                  <a:lnTo>
                    <a:pt x="8085" y="3749"/>
                  </a:lnTo>
                  <a:lnTo>
                    <a:pt x="7193" y="4394"/>
                  </a:lnTo>
                  <a:lnTo>
                    <a:pt x="6308" y="5070"/>
                  </a:lnTo>
                  <a:lnTo>
                    <a:pt x="6308" y="5070"/>
                  </a:lnTo>
                  <a:lnTo>
                    <a:pt x="5576" y="5654"/>
                  </a:lnTo>
                  <a:lnTo>
                    <a:pt x="4881" y="6238"/>
                  </a:lnTo>
                  <a:lnTo>
                    <a:pt x="4223" y="6806"/>
                  </a:lnTo>
                  <a:lnTo>
                    <a:pt x="3613" y="7374"/>
                  </a:lnTo>
                  <a:lnTo>
                    <a:pt x="3046" y="7912"/>
                  </a:lnTo>
                  <a:lnTo>
                    <a:pt x="2526" y="8450"/>
                  </a:lnTo>
                  <a:lnTo>
                    <a:pt x="2048" y="8957"/>
                  </a:lnTo>
                  <a:lnTo>
                    <a:pt x="1619" y="9433"/>
                  </a:lnTo>
                  <a:lnTo>
                    <a:pt x="1237" y="9879"/>
                  </a:lnTo>
                  <a:lnTo>
                    <a:pt x="903" y="10309"/>
                  </a:lnTo>
                  <a:lnTo>
                    <a:pt x="621" y="10677"/>
                  </a:lnTo>
                  <a:lnTo>
                    <a:pt x="393" y="11031"/>
                  </a:lnTo>
                  <a:lnTo>
                    <a:pt x="293" y="11184"/>
                  </a:lnTo>
                  <a:lnTo>
                    <a:pt x="213" y="11338"/>
                  </a:lnTo>
                  <a:lnTo>
                    <a:pt x="144" y="11461"/>
                  </a:lnTo>
                  <a:lnTo>
                    <a:pt x="86" y="11584"/>
                  </a:lnTo>
                  <a:lnTo>
                    <a:pt x="43" y="11691"/>
                  </a:lnTo>
                  <a:lnTo>
                    <a:pt x="17" y="11799"/>
                  </a:lnTo>
                  <a:lnTo>
                    <a:pt x="6" y="11876"/>
                  </a:lnTo>
                  <a:lnTo>
                    <a:pt x="1" y="11922"/>
                  </a:lnTo>
                  <a:lnTo>
                    <a:pt x="6" y="11953"/>
                  </a:lnTo>
                  <a:lnTo>
                    <a:pt x="6" y="11953"/>
                  </a:lnTo>
                  <a:lnTo>
                    <a:pt x="12" y="11999"/>
                  </a:lnTo>
                  <a:lnTo>
                    <a:pt x="27" y="12045"/>
                  </a:lnTo>
                  <a:lnTo>
                    <a:pt x="54" y="12075"/>
                  </a:lnTo>
                  <a:lnTo>
                    <a:pt x="80" y="12106"/>
                  </a:lnTo>
                  <a:lnTo>
                    <a:pt x="118" y="12137"/>
                  </a:lnTo>
                  <a:lnTo>
                    <a:pt x="165" y="12152"/>
                  </a:lnTo>
                  <a:lnTo>
                    <a:pt x="271" y="121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-319275" y="-7475600"/>
              <a:ext cx="307950" cy="3574575"/>
            </a:xfrm>
            <a:custGeom>
              <a:avLst/>
              <a:gdLst/>
              <a:ahLst/>
              <a:cxnLst/>
              <a:rect l="l" t="t" r="r" b="b"/>
              <a:pathLst>
                <a:path w="12318" h="142983" extrusionOk="0">
                  <a:moveTo>
                    <a:pt x="1" y="0"/>
                  </a:moveTo>
                  <a:lnTo>
                    <a:pt x="75" y="323"/>
                  </a:lnTo>
                  <a:lnTo>
                    <a:pt x="154" y="646"/>
                  </a:lnTo>
                  <a:lnTo>
                    <a:pt x="239" y="953"/>
                  </a:lnTo>
                  <a:lnTo>
                    <a:pt x="329" y="1260"/>
                  </a:lnTo>
                  <a:lnTo>
                    <a:pt x="780" y="2566"/>
                  </a:lnTo>
                  <a:lnTo>
                    <a:pt x="1061" y="3411"/>
                  </a:lnTo>
                  <a:lnTo>
                    <a:pt x="1374" y="4379"/>
                  </a:lnTo>
                  <a:lnTo>
                    <a:pt x="1613" y="5116"/>
                  </a:lnTo>
                  <a:lnTo>
                    <a:pt x="1841" y="5854"/>
                  </a:lnTo>
                  <a:lnTo>
                    <a:pt x="2064" y="6622"/>
                  </a:lnTo>
                  <a:lnTo>
                    <a:pt x="2281" y="7390"/>
                  </a:lnTo>
                  <a:lnTo>
                    <a:pt x="2494" y="8174"/>
                  </a:lnTo>
                  <a:lnTo>
                    <a:pt x="2700" y="8972"/>
                  </a:lnTo>
                  <a:lnTo>
                    <a:pt x="2897" y="9787"/>
                  </a:lnTo>
                  <a:lnTo>
                    <a:pt x="3093" y="10601"/>
                  </a:lnTo>
                  <a:lnTo>
                    <a:pt x="3279" y="11430"/>
                  </a:lnTo>
                  <a:lnTo>
                    <a:pt x="3459" y="12275"/>
                  </a:lnTo>
                  <a:lnTo>
                    <a:pt x="3634" y="13136"/>
                  </a:lnTo>
                  <a:lnTo>
                    <a:pt x="3804" y="14011"/>
                  </a:lnTo>
                  <a:lnTo>
                    <a:pt x="3968" y="14887"/>
                  </a:lnTo>
                  <a:lnTo>
                    <a:pt x="4122" y="15778"/>
                  </a:lnTo>
                  <a:lnTo>
                    <a:pt x="4271" y="16669"/>
                  </a:lnTo>
                  <a:lnTo>
                    <a:pt x="4414" y="17576"/>
                  </a:lnTo>
                  <a:lnTo>
                    <a:pt x="4594" y="18866"/>
                  </a:lnTo>
                  <a:lnTo>
                    <a:pt x="4764" y="20141"/>
                  </a:lnTo>
                  <a:lnTo>
                    <a:pt x="4928" y="21447"/>
                  </a:lnTo>
                  <a:lnTo>
                    <a:pt x="5087" y="22738"/>
                  </a:lnTo>
                  <a:lnTo>
                    <a:pt x="5231" y="24059"/>
                  </a:lnTo>
                  <a:lnTo>
                    <a:pt x="5368" y="25380"/>
                  </a:lnTo>
                  <a:lnTo>
                    <a:pt x="5501" y="26701"/>
                  </a:lnTo>
                  <a:lnTo>
                    <a:pt x="5623" y="28038"/>
                  </a:lnTo>
                  <a:lnTo>
                    <a:pt x="5910" y="30941"/>
                  </a:lnTo>
                  <a:lnTo>
                    <a:pt x="6196" y="33952"/>
                  </a:lnTo>
                  <a:lnTo>
                    <a:pt x="6482" y="37056"/>
                  </a:lnTo>
                  <a:lnTo>
                    <a:pt x="6769" y="40282"/>
                  </a:lnTo>
                  <a:lnTo>
                    <a:pt x="6923" y="41910"/>
                  </a:lnTo>
                  <a:lnTo>
                    <a:pt x="7071" y="43554"/>
                  </a:lnTo>
                  <a:lnTo>
                    <a:pt x="7225" y="45229"/>
                  </a:lnTo>
                  <a:lnTo>
                    <a:pt x="7374" y="46934"/>
                  </a:lnTo>
                  <a:lnTo>
                    <a:pt x="7665" y="50391"/>
                  </a:lnTo>
                  <a:lnTo>
                    <a:pt x="7952" y="53924"/>
                  </a:lnTo>
                  <a:lnTo>
                    <a:pt x="8238" y="57519"/>
                  </a:lnTo>
                  <a:lnTo>
                    <a:pt x="8514" y="61191"/>
                  </a:lnTo>
                  <a:lnTo>
                    <a:pt x="8784" y="64909"/>
                  </a:lnTo>
                  <a:lnTo>
                    <a:pt x="9050" y="68688"/>
                  </a:lnTo>
                  <a:lnTo>
                    <a:pt x="9304" y="72467"/>
                  </a:lnTo>
                  <a:lnTo>
                    <a:pt x="9543" y="76216"/>
                  </a:lnTo>
                  <a:lnTo>
                    <a:pt x="9771" y="79903"/>
                  </a:lnTo>
                  <a:lnTo>
                    <a:pt x="9983" y="83529"/>
                  </a:lnTo>
                  <a:lnTo>
                    <a:pt x="10185" y="87108"/>
                  </a:lnTo>
                  <a:lnTo>
                    <a:pt x="10376" y="90626"/>
                  </a:lnTo>
                  <a:lnTo>
                    <a:pt x="10551" y="94068"/>
                  </a:lnTo>
                  <a:lnTo>
                    <a:pt x="10715" y="97432"/>
                  </a:lnTo>
                  <a:lnTo>
                    <a:pt x="10874" y="100720"/>
                  </a:lnTo>
                  <a:lnTo>
                    <a:pt x="11018" y="103915"/>
                  </a:lnTo>
                  <a:lnTo>
                    <a:pt x="11150" y="107034"/>
                  </a:lnTo>
                  <a:lnTo>
                    <a:pt x="11272" y="110045"/>
                  </a:lnTo>
                  <a:lnTo>
                    <a:pt x="11389" y="112964"/>
                  </a:lnTo>
                  <a:lnTo>
                    <a:pt x="11490" y="115775"/>
                  </a:lnTo>
                  <a:lnTo>
                    <a:pt x="11590" y="118479"/>
                  </a:lnTo>
                  <a:lnTo>
                    <a:pt x="11675" y="121075"/>
                  </a:lnTo>
                  <a:lnTo>
                    <a:pt x="11824" y="125884"/>
                  </a:lnTo>
                  <a:lnTo>
                    <a:pt x="11946" y="130170"/>
                  </a:lnTo>
                  <a:lnTo>
                    <a:pt x="12047" y="133919"/>
                  </a:lnTo>
                  <a:lnTo>
                    <a:pt x="12126" y="137068"/>
                  </a:lnTo>
                  <a:lnTo>
                    <a:pt x="12163" y="138374"/>
                  </a:lnTo>
                  <a:lnTo>
                    <a:pt x="12200" y="139542"/>
                  </a:lnTo>
                  <a:lnTo>
                    <a:pt x="12227" y="140571"/>
                  </a:lnTo>
                  <a:lnTo>
                    <a:pt x="12238" y="141032"/>
                  </a:lnTo>
                  <a:lnTo>
                    <a:pt x="12238" y="141462"/>
                  </a:lnTo>
                  <a:lnTo>
                    <a:pt x="12243" y="141846"/>
                  </a:lnTo>
                  <a:lnTo>
                    <a:pt x="12259" y="142230"/>
                  </a:lnTo>
                  <a:lnTo>
                    <a:pt x="12280" y="142614"/>
                  </a:lnTo>
                  <a:lnTo>
                    <a:pt x="12306" y="142983"/>
                  </a:lnTo>
                  <a:lnTo>
                    <a:pt x="12312" y="142599"/>
                  </a:lnTo>
                  <a:lnTo>
                    <a:pt x="12317" y="142215"/>
                  </a:lnTo>
                  <a:lnTo>
                    <a:pt x="12312" y="141831"/>
                  </a:lnTo>
                  <a:lnTo>
                    <a:pt x="12306" y="141447"/>
                  </a:lnTo>
                  <a:lnTo>
                    <a:pt x="12306" y="137038"/>
                  </a:lnTo>
                  <a:lnTo>
                    <a:pt x="12285" y="135532"/>
                  </a:lnTo>
                  <a:lnTo>
                    <a:pt x="12264" y="133888"/>
                  </a:lnTo>
                  <a:lnTo>
                    <a:pt x="12232" y="132075"/>
                  </a:lnTo>
                  <a:lnTo>
                    <a:pt x="12195" y="130124"/>
                  </a:lnTo>
                  <a:lnTo>
                    <a:pt x="12153" y="128050"/>
                  </a:lnTo>
                  <a:lnTo>
                    <a:pt x="12105" y="125823"/>
                  </a:lnTo>
                  <a:lnTo>
                    <a:pt x="12052" y="123472"/>
                  </a:lnTo>
                  <a:lnTo>
                    <a:pt x="11988" y="120999"/>
                  </a:lnTo>
                  <a:lnTo>
                    <a:pt x="11893" y="117696"/>
                  </a:lnTo>
                  <a:lnTo>
                    <a:pt x="11787" y="114377"/>
                  </a:lnTo>
                  <a:lnTo>
                    <a:pt x="11675" y="111074"/>
                  </a:lnTo>
                  <a:lnTo>
                    <a:pt x="11553" y="107771"/>
                  </a:lnTo>
                  <a:lnTo>
                    <a:pt x="11426" y="104468"/>
                  </a:lnTo>
                  <a:lnTo>
                    <a:pt x="11288" y="101165"/>
                  </a:lnTo>
                  <a:lnTo>
                    <a:pt x="11140" y="97862"/>
                  </a:lnTo>
                  <a:lnTo>
                    <a:pt x="10991" y="94574"/>
                  </a:lnTo>
                  <a:lnTo>
                    <a:pt x="10827" y="91271"/>
                  </a:lnTo>
                  <a:lnTo>
                    <a:pt x="10657" y="87984"/>
                  </a:lnTo>
                  <a:lnTo>
                    <a:pt x="10482" y="84696"/>
                  </a:lnTo>
                  <a:lnTo>
                    <a:pt x="10296" y="81424"/>
                  </a:lnTo>
                  <a:lnTo>
                    <a:pt x="10100" y="78152"/>
                  </a:lnTo>
                  <a:lnTo>
                    <a:pt x="9898" y="74864"/>
                  </a:lnTo>
                  <a:lnTo>
                    <a:pt x="9691" y="71607"/>
                  </a:lnTo>
                  <a:lnTo>
                    <a:pt x="9474" y="68335"/>
                  </a:lnTo>
                  <a:lnTo>
                    <a:pt x="9203" y="64555"/>
                  </a:lnTo>
                  <a:lnTo>
                    <a:pt x="8933" y="60822"/>
                  </a:lnTo>
                  <a:lnTo>
                    <a:pt x="8652" y="57166"/>
                  </a:lnTo>
                  <a:lnTo>
                    <a:pt x="8365" y="53556"/>
                  </a:lnTo>
                  <a:lnTo>
                    <a:pt x="8079" y="50037"/>
                  </a:lnTo>
                  <a:lnTo>
                    <a:pt x="7787" y="46565"/>
                  </a:lnTo>
                  <a:lnTo>
                    <a:pt x="7490" y="43186"/>
                  </a:lnTo>
                  <a:lnTo>
                    <a:pt x="7193" y="39898"/>
                  </a:lnTo>
                  <a:lnTo>
                    <a:pt x="6886" y="36687"/>
                  </a:lnTo>
                  <a:lnTo>
                    <a:pt x="6588" y="33568"/>
                  </a:lnTo>
                  <a:lnTo>
                    <a:pt x="6302" y="30542"/>
                  </a:lnTo>
                  <a:lnTo>
                    <a:pt x="6159" y="29082"/>
                  </a:lnTo>
                  <a:lnTo>
                    <a:pt x="6010" y="27638"/>
                  </a:lnTo>
                  <a:lnTo>
                    <a:pt x="5883" y="26286"/>
                  </a:lnTo>
                  <a:lnTo>
                    <a:pt x="5745" y="24950"/>
                  </a:lnTo>
                  <a:lnTo>
                    <a:pt x="5597" y="23629"/>
                  </a:lnTo>
                  <a:lnTo>
                    <a:pt x="5443" y="22307"/>
                  </a:lnTo>
                  <a:lnTo>
                    <a:pt x="5278" y="21002"/>
                  </a:lnTo>
                  <a:lnTo>
                    <a:pt x="5103" y="19696"/>
                  </a:lnTo>
                  <a:lnTo>
                    <a:pt x="4923" y="18405"/>
                  </a:lnTo>
                  <a:lnTo>
                    <a:pt x="4732" y="17115"/>
                  </a:lnTo>
                  <a:lnTo>
                    <a:pt x="4583" y="16208"/>
                  </a:lnTo>
                  <a:lnTo>
                    <a:pt x="4424" y="15302"/>
                  </a:lnTo>
                  <a:lnTo>
                    <a:pt x="4260" y="14396"/>
                  </a:lnTo>
                  <a:lnTo>
                    <a:pt x="4090" y="13520"/>
                  </a:lnTo>
                  <a:lnTo>
                    <a:pt x="3910" y="12644"/>
                  </a:lnTo>
                  <a:lnTo>
                    <a:pt x="3729" y="11784"/>
                  </a:lnTo>
                  <a:lnTo>
                    <a:pt x="3539" y="10939"/>
                  </a:lnTo>
                  <a:lnTo>
                    <a:pt x="3337" y="10094"/>
                  </a:lnTo>
                  <a:lnTo>
                    <a:pt x="3135" y="9280"/>
                  </a:lnTo>
                  <a:lnTo>
                    <a:pt x="2923" y="8465"/>
                  </a:lnTo>
                  <a:lnTo>
                    <a:pt x="2706" y="7667"/>
                  </a:lnTo>
                  <a:lnTo>
                    <a:pt x="2483" y="6898"/>
                  </a:lnTo>
                  <a:lnTo>
                    <a:pt x="2255" y="6130"/>
                  </a:lnTo>
                  <a:lnTo>
                    <a:pt x="2016" y="5377"/>
                  </a:lnTo>
                  <a:lnTo>
                    <a:pt x="1777" y="4640"/>
                  </a:lnTo>
                  <a:lnTo>
                    <a:pt x="1528" y="3918"/>
                  </a:lnTo>
                  <a:lnTo>
                    <a:pt x="1194" y="2981"/>
                  </a:lnTo>
                  <a:lnTo>
                    <a:pt x="897" y="2167"/>
                  </a:lnTo>
                  <a:lnTo>
                    <a:pt x="637" y="1475"/>
                  </a:lnTo>
                  <a:lnTo>
                    <a:pt x="420" y="922"/>
                  </a:lnTo>
                  <a:lnTo>
                    <a:pt x="239" y="507"/>
                  </a:lnTo>
                  <a:lnTo>
                    <a:pt x="112" y="2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-842950" y="-7680700"/>
              <a:ext cx="82000" cy="1959575"/>
            </a:xfrm>
            <a:custGeom>
              <a:avLst/>
              <a:gdLst/>
              <a:ahLst/>
              <a:cxnLst/>
              <a:rect l="l" t="t" r="r" b="b"/>
              <a:pathLst>
                <a:path w="3280" h="78383" extrusionOk="0">
                  <a:moveTo>
                    <a:pt x="6" y="1"/>
                  </a:moveTo>
                  <a:lnTo>
                    <a:pt x="1" y="16"/>
                  </a:lnTo>
                  <a:lnTo>
                    <a:pt x="1" y="62"/>
                  </a:lnTo>
                  <a:lnTo>
                    <a:pt x="1" y="216"/>
                  </a:lnTo>
                  <a:lnTo>
                    <a:pt x="6" y="815"/>
                  </a:lnTo>
                  <a:lnTo>
                    <a:pt x="27" y="1783"/>
                  </a:lnTo>
                  <a:lnTo>
                    <a:pt x="70" y="3119"/>
                  </a:lnTo>
                  <a:lnTo>
                    <a:pt x="118" y="4763"/>
                  </a:lnTo>
                  <a:lnTo>
                    <a:pt x="187" y="6745"/>
                  </a:lnTo>
                  <a:lnTo>
                    <a:pt x="351" y="11538"/>
                  </a:lnTo>
                  <a:lnTo>
                    <a:pt x="569" y="17345"/>
                  </a:lnTo>
                  <a:lnTo>
                    <a:pt x="823" y="24013"/>
                  </a:lnTo>
                  <a:lnTo>
                    <a:pt x="1115" y="31372"/>
                  </a:lnTo>
                  <a:lnTo>
                    <a:pt x="1444" y="39268"/>
                  </a:lnTo>
                  <a:lnTo>
                    <a:pt x="1773" y="47165"/>
                  </a:lnTo>
                  <a:lnTo>
                    <a:pt x="2091" y="54524"/>
                  </a:lnTo>
                  <a:lnTo>
                    <a:pt x="2388" y="61160"/>
                  </a:lnTo>
                  <a:lnTo>
                    <a:pt x="2653" y="66952"/>
                  </a:lnTo>
                  <a:lnTo>
                    <a:pt x="2881" y="71715"/>
                  </a:lnTo>
                  <a:lnTo>
                    <a:pt x="2977" y="73681"/>
                  </a:lnTo>
                  <a:lnTo>
                    <a:pt x="3062" y="75325"/>
                  </a:lnTo>
                  <a:lnTo>
                    <a:pt x="3136" y="76631"/>
                  </a:lnTo>
                  <a:lnTo>
                    <a:pt x="3194" y="77599"/>
                  </a:lnTo>
                  <a:lnTo>
                    <a:pt x="3237" y="78182"/>
                  </a:lnTo>
                  <a:lnTo>
                    <a:pt x="3252" y="78336"/>
                  </a:lnTo>
                  <a:lnTo>
                    <a:pt x="3258" y="78382"/>
                  </a:lnTo>
                  <a:lnTo>
                    <a:pt x="3268" y="78382"/>
                  </a:lnTo>
                  <a:lnTo>
                    <a:pt x="3274" y="78336"/>
                  </a:lnTo>
                  <a:lnTo>
                    <a:pt x="3279" y="78182"/>
                  </a:lnTo>
                  <a:lnTo>
                    <a:pt x="3279" y="77937"/>
                  </a:lnTo>
                  <a:lnTo>
                    <a:pt x="3274" y="77583"/>
                  </a:lnTo>
                  <a:lnTo>
                    <a:pt x="3252" y="76615"/>
                  </a:lnTo>
                  <a:lnTo>
                    <a:pt x="3215" y="75294"/>
                  </a:lnTo>
                  <a:lnTo>
                    <a:pt x="3168" y="73635"/>
                  </a:lnTo>
                  <a:lnTo>
                    <a:pt x="3099" y="71669"/>
                  </a:lnTo>
                  <a:lnTo>
                    <a:pt x="2934" y="66875"/>
                  </a:lnTo>
                  <a:lnTo>
                    <a:pt x="2717" y="61068"/>
                  </a:lnTo>
                  <a:lnTo>
                    <a:pt x="2457" y="54401"/>
                  </a:lnTo>
                  <a:lnTo>
                    <a:pt x="2160" y="47042"/>
                  </a:lnTo>
                  <a:lnTo>
                    <a:pt x="1836" y="39145"/>
                  </a:lnTo>
                  <a:lnTo>
                    <a:pt x="1502" y="31249"/>
                  </a:lnTo>
                  <a:lnTo>
                    <a:pt x="1179" y="23890"/>
                  </a:lnTo>
                  <a:lnTo>
                    <a:pt x="881" y="17238"/>
                  </a:lnTo>
                  <a:lnTo>
                    <a:pt x="616" y="11431"/>
                  </a:lnTo>
                  <a:lnTo>
                    <a:pt x="383" y="6653"/>
                  </a:lnTo>
                  <a:lnTo>
                    <a:pt x="287" y="4702"/>
                  </a:lnTo>
                  <a:lnTo>
                    <a:pt x="203" y="3058"/>
                  </a:lnTo>
                  <a:lnTo>
                    <a:pt x="128" y="1737"/>
                  </a:lnTo>
                  <a:lnTo>
                    <a:pt x="70" y="784"/>
                  </a:lnTo>
                  <a:lnTo>
                    <a:pt x="33" y="200"/>
                  </a:lnTo>
                  <a:lnTo>
                    <a:pt x="17" y="47"/>
                  </a:lnTo>
                  <a:lnTo>
                    <a:pt x="12" y="16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-662850" y="-4481375"/>
              <a:ext cx="187525" cy="1229450"/>
            </a:xfrm>
            <a:custGeom>
              <a:avLst/>
              <a:gdLst/>
              <a:ahLst/>
              <a:cxnLst/>
              <a:rect l="l" t="t" r="r" b="b"/>
              <a:pathLst>
                <a:path w="7501" h="49178" extrusionOk="0">
                  <a:moveTo>
                    <a:pt x="64" y="1"/>
                  </a:moveTo>
                  <a:lnTo>
                    <a:pt x="48" y="277"/>
                  </a:lnTo>
                  <a:lnTo>
                    <a:pt x="32" y="554"/>
                  </a:lnTo>
                  <a:lnTo>
                    <a:pt x="16" y="830"/>
                  </a:lnTo>
                  <a:lnTo>
                    <a:pt x="11" y="1091"/>
                  </a:lnTo>
                  <a:lnTo>
                    <a:pt x="5" y="1368"/>
                  </a:lnTo>
                  <a:lnTo>
                    <a:pt x="5" y="1644"/>
                  </a:lnTo>
                  <a:lnTo>
                    <a:pt x="5" y="1921"/>
                  </a:lnTo>
                  <a:lnTo>
                    <a:pt x="11" y="2198"/>
                  </a:lnTo>
                  <a:lnTo>
                    <a:pt x="5" y="3396"/>
                  </a:lnTo>
                  <a:lnTo>
                    <a:pt x="0" y="4809"/>
                  </a:lnTo>
                  <a:lnTo>
                    <a:pt x="0" y="6438"/>
                  </a:lnTo>
                  <a:lnTo>
                    <a:pt x="5" y="7313"/>
                  </a:lnTo>
                  <a:lnTo>
                    <a:pt x="11" y="8251"/>
                  </a:lnTo>
                  <a:lnTo>
                    <a:pt x="27" y="10263"/>
                  </a:lnTo>
                  <a:lnTo>
                    <a:pt x="48" y="12445"/>
                  </a:lnTo>
                  <a:lnTo>
                    <a:pt x="80" y="14764"/>
                  </a:lnTo>
                  <a:lnTo>
                    <a:pt x="117" y="17238"/>
                  </a:lnTo>
                  <a:lnTo>
                    <a:pt x="143" y="18513"/>
                  </a:lnTo>
                  <a:lnTo>
                    <a:pt x="170" y="19834"/>
                  </a:lnTo>
                  <a:lnTo>
                    <a:pt x="207" y="21186"/>
                  </a:lnTo>
                  <a:lnTo>
                    <a:pt x="244" y="22553"/>
                  </a:lnTo>
                  <a:lnTo>
                    <a:pt x="276" y="23245"/>
                  </a:lnTo>
                  <a:lnTo>
                    <a:pt x="297" y="23598"/>
                  </a:lnTo>
                  <a:lnTo>
                    <a:pt x="324" y="23967"/>
                  </a:lnTo>
                  <a:lnTo>
                    <a:pt x="324" y="24335"/>
                  </a:lnTo>
                  <a:lnTo>
                    <a:pt x="350" y="24581"/>
                  </a:lnTo>
                  <a:lnTo>
                    <a:pt x="382" y="24827"/>
                  </a:lnTo>
                  <a:lnTo>
                    <a:pt x="398" y="24919"/>
                  </a:lnTo>
                  <a:lnTo>
                    <a:pt x="419" y="25011"/>
                  </a:lnTo>
                  <a:lnTo>
                    <a:pt x="446" y="25104"/>
                  </a:lnTo>
                  <a:lnTo>
                    <a:pt x="472" y="25165"/>
                  </a:lnTo>
                  <a:lnTo>
                    <a:pt x="552" y="25442"/>
                  </a:lnTo>
                  <a:lnTo>
                    <a:pt x="1178" y="27639"/>
                  </a:lnTo>
                  <a:lnTo>
                    <a:pt x="2424" y="32063"/>
                  </a:lnTo>
                  <a:lnTo>
                    <a:pt x="3591" y="36150"/>
                  </a:lnTo>
                  <a:lnTo>
                    <a:pt x="4652" y="39837"/>
                  </a:lnTo>
                  <a:lnTo>
                    <a:pt x="5586" y="43032"/>
                  </a:lnTo>
                  <a:lnTo>
                    <a:pt x="5808" y="43739"/>
                  </a:lnTo>
                  <a:lnTo>
                    <a:pt x="6010" y="44415"/>
                  </a:lnTo>
                  <a:lnTo>
                    <a:pt x="6376" y="45644"/>
                  </a:lnTo>
                  <a:lnTo>
                    <a:pt x="6689" y="46704"/>
                  </a:lnTo>
                  <a:lnTo>
                    <a:pt x="6954" y="47595"/>
                  </a:lnTo>
                  <a:lnTo>
                    <a:pt x="7012" y="47810"/>
                  </a:lnTo>
                  <a:lnTo>
                    <a:pt x="7076" y="48025"/>
                  </a:lnTo>
                  <a:lnTo>
                    <a:pt x="7140" y="48240"/>
                  </a:lnTo>
                  <a:lnTo>
                    <a:pt x="7209" y="48440"/>
                  </a:lnTo>
                  <a:lnTo>
                    <a:pt x="7278" y="48624"/>
                  </a:lnTo>
                  <a:lnTo>
                    <a:pt x="7352" y="48824"/>
                  </a:lnTo>
                  <a:lnTo>
                    <a:pt x="7426" y="48993"/>
                  </a:lnTo>
                  <a:lnTo>
                    <a:pt x="7500" y="49177"/>
                  </a:lnTo>
                  <a:lnTo>
                    <a:pt x="7405" y="48686"/>
                  </a:lnTo>
                  <a:lnTo>
                    <a:pt x="7299" y="48209"/>
                  </a:lnTo>
                  <a:lnTo>
                    <a:pt x="7182" y="47764"/>
                  </a:lnTo>
                  <a:lnTo>
                    <a:pt x="7060" y="47334"/>
                  </a:lnTo>
                  <a:lnTo>
                    <a:pt x="6811" y="46366"/>
                  </a:lnTo>
                  <a:lnTo>
                    <a:pt x="6514" y="45244"/>
                  </a:lnTo>
                  <a:lnTo>
                    <a:pt x="5782" y="42510"/>
                  </a:lnTo>
                  <a:lnTo>
                    <a:pt x="4891" y="39238"/>
                  </a:lnTo>
                  <a:lnTo>
                    <a:pt x="3856" y="35489"/>
                  </a:lnTo>
                  <a:lnTo>
                    <a:pt x="2711" y="31372"/>
                  </a:lnTo>
                  <a:lnTo>
                    <a:pt x="1469" y="26947"/>
                  </a:lnTo>
                  <a:lnTo>
                    <a:pt x="838" y="24750"/>
                  </a:lnTo>
                  <a:lnTo>
                    <a:pt x="801" y="24597"/>
                  </a:lnTo>
                  <a:lnTo>
                    <a:pt x="759" y="24443"/>
                  </a:lnTo>
                  <a:lnTo>
                    <a:pt x="711" y="24274"/>
                  </a:lnTo>
                  <a:lnTo>
                    <a:pt x="711" y="24090"/>
                  </a:lnTo>
                  <a:lnTo>
                    <a:pt x="711" y="23767"/>
                  </a:lnTo>
                  <a:lnTo>
                    <a:pt x="684" y="23444"/>
                  </a:lnTo>
                  <a:lnTo>
                    <a:pt x="663" y="23106"/>
                  </a:lnTo>
                  <a:lnTo>
                    <a:pt x="647" y="22784"/>
                  </a:lnTo>
                  <a:lnTo>
                    <a:pt x="642" y="22446"/>
                  </a:lnTo>
                  <a:lnTo>
                    <a:pt x="589" y="21094"/>
                  </a:lnTo>
                  <a:lnTo>
                    <a:pt x="541" y="19773"/>
                  </a:lnTo>
                  <a:lnTo>
                    <a:pt x="520" y="19112"/>
                  </a:lnTo>
                  <a:lnTo>
                    <a:pt x="504" y="18467"/>
                  </a:lnTo>
                  <a:lnTo>
                    <a:pt x="493" y="17822"/>
                  </a:lnTo>
                  <a:lnTo>
                    <a:pt x="488" y="17192"/>
                  </a:lnTo>
                  <a:lnTo>
                    <a:pt x="387" y="12475"/>
                  </a:lnTo>
                  <a:lnTo>
                    <a:pt x="297" y="8251"/>
                  </a:lnTo>
                  <a:lnTo>
                    <a:pt x="292" y="7221"/>
                  </a:lnTo>
                  <a:lnTo>
                    <a:pt x="276" y="6177"/>
                  </a:lnTo>
                  <a:lnTo>
                    <a:pt x="255" y="5147"/>
                  </a:lnTo>
                  <a:lnTo>
                    <a:pt x="228" y="4118"/>
                  </a:lnTo>
                  <a:lnTo>
                    <a:pt x="196" y="3089"/>
                  </a:lnTo>
                  <a:lnTo>
                    <a:pt x="159" y="2059"/>
                  </a:lnTo>
                  <a:lnTo>
                    <a:pt x="112" y="1030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-662850" y="-4481375"/>
              <a:ext cx="187525" cy="1229450"/>
            </a:xfrm>
            <a:custGeom>
              <a:avLst/>
              <a:gdLst/>
              <a:ahLst/>
              <a:cxnLst/>
              <a:rect l="l" t="t" r="r" b="b"/>
              <a:pathLst>
                <a:path w="7501" h="49178" fill="none" extrusionOk="0">
                  <a:moveTo>
                    <a:pt x="7500" y="49177"/>
                  </a:moveTo>
                  <a:lnTo>
                    <a:pt x="7500" y="49177"/>
                  </a:lnTo>
                  <a:lnTo>
                    <a:pt x="7426" y="48993"/>
                  </a:lnTo>
                  <a:lnTo>
                    <a:pt x="7352" y="48824"/>
                  </a:lnTo>
                  <a:lnTo>
                    <a:pt x="7278" y="48624"/>
                  </a:lnTo>
                  <a:lnTo>
                    <a:pt x="7209" y="48440"/>
                  </a:lnTo>
                  <a:lnTo>
                    <a:pt x="7140" y="48240"/>
                  </a:lnTo>
                  <a:lnTo>
                    <a:pt x="7076" y="48025"/>
                  </a:lnTo>
                  <a:lnTo>
                    <a:pt x="7012" y="47810"/>
                  </a:lnTo>
                  <a:lnTo>
                    <a:pt x="6954" y="47595"/>
                  </a:lnTo>
                  <a:lnTo>
                    <a:pt x="6954" y="47595"/>
                  </a:lnTo>
                  <a:lnTo>
                    <a:pt x="6689" y="46704"/>
                  </a:lnTo>
                  <a:lnTo>
                    <a:pt x="6376" y="45644"/>
                  </a:lnTo>
                  <a:lnTo>
                    <a:pt x="6010" y="44415"/>
                  </a:lnTo>
                  <a:lnTo>
                    <a:pt x="5808" y="43739"/>
                  </a:lnTo>
                  <a:lnTo>
                    <a:pt x="5586" y="43032"/>
                  </a:lnTo>
                  <a:lnTo>
                    <a:pt x="5586" y="43032"/>
                  </a:lnTo>
                  <a:lnTo>
                    <a:pt x="4652" y="39837"/>
                  </a:lnTo>
                  <a:lnTo>
                    <a:pt x="3591" y="36150"/>
                  </a:lnTo>
                  <a:lnTo>
                    <a:pt x="2424" y="32063"/>
                  </a:lnTo>
                  <a:lnTo>
                    <a:pt x="1178" y="27639"/>
                  </a:lnTo>
                  <a:lnTo>
                    <a:pt x="552" y="25442"/>
                  </a:lnTo>
                  <a:lnTo>
                    <a:pt x="472" y="25165"/>
                  </a:lnTo>
                  <a:lnTo>
                    <a:pt x="472" y="25165"/>
                  </a:lnTo>
                  <a:lnTo>
                    <a:pt x="446" y="25104"/>
                  </a:lnTo>
                  <a:lnTo>
                    <a:pt x="419" y="25011"/>
                  </a:lnTo>
                  <a:lnTo>
                    <a:pt x="398" y="24919"/>
                  </a:lnTo>
                  <a:lnTo>
                    <a:pt x="382" y="24827"/>
                  </a:lnTo>
                  <a:lnTo>
                    <a:pt x="382" y="24827"/>
                  </a:lnTo>
                  <a:lnTo>
                    <a:pt x="350" y="24581"/>
                  </a:lnTo>
                  <a:lnTo>
                    <a:pt x="324" y="24335"/>
                  </a:lnTo>
                  <a:lnTo>
                    <a:pt x="324" y="23967"/>
                  </a:lnTo>
                  <a:lnTo>
                    <a:pt x="324" y="23967"/>
                  </a:lnTo>
                  <a:lnTo>
                    <a:pt x="297" y="23598"/>
                  </a:lnTo>
                  <a:lnTo>
                    <a:pt x="276" y="23245"/>
                  </a:lnTo>
                  <a:lnTo>
                    <a:pt x="244" y="22553"/>
                  </a:lnTo>
                  <a:lnTo>
                    <a:pt x="244" y="22553"/>
                  </a:lnTo>
                  <a:lnTo>
                    <a:pt x="207" y="21186"/>
                  </a:lnTo>
                  <a:lnTo>
                    <a:pt x="170" y="19834"/>
                  </a:lnTo>
                  <a:lnTo>
                    <a:pt x="143" y="18513"/>
                  </a:lnTo>
                  <a:lnTo>
                    <a:pt x="117" y="17238"/>
                  </a:lnTo>
                  <a:lnTo>
                    <a:pt x="117" y="17238"/>
                  </a:lnTo>
                  <a:lnTo>
                    <a:pt x="80" y="14764"/>
                  </a:lnTo>
                  <a:lnTo>
                    <a:pt x="48" y="12445"/>
                  </a:lnTo>
                  <a:lnTo>
                    <a:pt x="27" y="10263"/>
                  </a:lnTo>
                  <a:lnTo>
                    <a:pt x="11" y="8251"/>
                  </a:lnTo>
                  <a:lnTo>
                    <a:pt x="11" y="8251"/>
                  </a:lnTo>
                  <a:lnTo>
                    <a:pt x="5" y="7313"/>
                  </a:lnTo>
                  <a:lnTo>
                    <a:pt x="0" y="6438"/>
                  </a:lnTo>
                  <a:lnTo>
                    <a:pt x="0" y="4809"/>
                  </a:lnTo>
                  <a:lnTo>
                    <a:pt x="5" y="3396"/>
                  </a:lnTo>
                  <a:lnTo>
                    <a:pt x="11" y="2198"/>
                  </a:lnTo>
                  <a:lnTo>
                    <a:pt x="11" y="2198"/>
                  </a:lnTo>
                  <a:lnTo>
                    <a:pt x="5" y="1921"/>
                  </a:lnTo>
                  <a:lnTo>
                    <a:pt x="5" y="1644"/>
                  </a:lnTo>
                  <a:lnTo>
                    <a:pt x="5" y="1368"/>
                  </a:lnTo>
                  <a:lnTo>
                    <a:pt x="11" y="1091"/>
                  </a:lnTo>
                  <a:lnTo>
                    <a:pt x="16" y="830"/>
                  </a:lnTo>
                  <a:lnTo>
                    <a:pt x="32" y="554"/>
                  </a:lnTo>
                  <a:lnTo>
                    <a:pt x="48" y="277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112" y="1030"/>
                  </a:lnTo>
                  <a:lnTo>
                    <a:pt x="159" y="2059"/>
                  </a:lnTo>
                  <a:lnTo>
                    <a:pt x="196" y="3089"/>
                  </a:lnTo>
                  <a:lnTo>
                    <a:pt x="228" y="4118"/>
                  </a:lnTo>
                  <a:lnTo>
                    <a:pt x="255" y="5147"/>
                  </a:lnTo>
                  <a:lnTo>
                    <a:pt x="276" y="6177"/>
                  </a:lnTo>
                  <a:lnTo>
                    <a:pt x="292" y="7221"/>
                  </a:lnTo>
                  <a:lnTo>
                    <a:pt x="297" y="8251"/>
                  </a:lnTo>
                  <a:lnTo>
                    <a:pt x="297" y="8251"/>
                  </a:lnTo>
                  <a:lnTo>
                    <a:pt x="387" y="12475"/>
                  </a:lnTo>
                  <a:lnTo>
                    <a:pt x="488" y="17192"/>
                  </a:lnTo>
                  <a:lnTo>
                    <a:pt x="488" y="17192"/>
                  </a:lnTo>
                  <a:lnTo>
                    <a:pt x="493" y="17822"/>
                  </a:lnTo>
                  <a:lnTo>
                    <a:pt x="504" y="18467"/>
                  </a:lnTo>
                  <a:lnTo>
                    <a:pt x="520" y="19112"/>
                  </a:lnTo>
                  <a:lnTo>
                    <a:pt x="541" y="19773"/>
                  </a:lnTo>
                  <a:lnTo>
                    <a:pt x="589" y="21094"/>
                  </a:lnTo>
                  <a:lnTo>
                    <a:pt x="642" y="22446"/>
                  </a:lnTo>
                  <a:lnTo>
                    <a:pt x="642" y="22446"/>
                  </a:lnTo>
                  <a:lnTo>
                    <a:pt x="647" y="22784"/>
                  </a:lnTo>
                  <a:lnTo>
                    <a:pt x="663" y="23106"/>
                  </a:lnTo>
                  <a:lnTo>
                    <a:pt x="684" y="23444"/>
                  </a:lnTo>
                  <a:lnTo>
                    <a:pt x="711" y="23767"/>
                  </a:lnTo>
                  <a:lnTo>
                    <a:pt x="711" y="24090"/>
                  </a:lnTo>
                  <a:lnTo>
                    <a:pt x="711" y="24274"/>
                  </a:lnTo>
                  <a:lnTo>
                    <a:pt x="711" y="24274"/>
                  </a:lnTo>
                  <a:lnTo>
                    <a:pt x="759" y="24443"/>
                  </a:lnTo>
                  <a:lnTo>
                    <a:pt x="801" y="24597"/>
                  </a:lnTo>
                  <a:lnTo>
                    <a:pt x="838" y="24750"/>
                  </a:lnTo>
                  <a:lnTo>
                    <a:pt x="1469" y="26947"/>
                  </a:lnTo>
                  <a:lnTo>
                    <a:pt x="1469" y="26947"/>
                  </a:lnTo>
                  <a:lnTo>
                    <a:pt x="2711" y="31372"/>
                  </a:lnTo>
                  <a:lnTo>
                    <a:pt x="3856" y="35489"/>
                  </a:lnTo>
                  <a:lnTo>
                    <a:pt x="4891" y="39238"/>
                  </a:lnTo>
                  <a:lnTo>
                    <a:pt x="5782" y="42510"/>
                  </a:lnTo>
                  <a:lnTo>
                    <a:pt x="5782" y="42510"/>
                  </a:lnTo>
                  <a:lnTo>
                    <a:pt x="6514" y="45244"/>
                  </a:lnTo>
                  <a:lnTo>
                    <a:pt x="6811" y="46366"/>
                  </a:lnTo>
                  <a:lnTo>
                    <a:pt x="7060" y="47334"/>
                  </a:lnTo>
                  <a:lnTo>
                    <a:pt x="7060" y="47334"/>
                  </a:lnTo>
                  <a:lnTo>
                    <a:pt x="7182" y="47764"/>
                  </a:lnTo>
                  <a:lnTo>
                    <a:pt x="7299" y="48209"/>
                  </a:lnTo>
                  <a:lnTo>
                    <a:pt x="7405" y="48686"/>
                  </a:lnTo>
                  <a:lnTo>
                    <a:pt x="7500" y="49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-778225" y="-6658300"/>
              <a:ext cx="615050" cy="107175"/>
            </a:xfrm>
            <a:custGeom>
              <a:avLst/>
              <a:gdLst/>
              <a:ahLst/>
              <a:cxnLst/>
              <a:rect l="l" t="t" r="r" b="b"/>
              <a:pathLst>
                <a:path w="24602" h="4287" extrusionOk="0">
                  <a:moveTo>
                    <a:pt x="18141" y="1"/>
                  </a:moveTo>
                  <a:lnTo>
                    <a:pt x="17059" y="16"/>
                  </a:lnTo>
                  <a:lnTo>
                    <a:pt x="15924" y="78"/>
                  </a:lnTo>
                  <a:lnTo>
                    <a:pt x="14741" y="170"/>
                  </a:lnTo>
                  <a:lnTo>
                    <a:pt x="14136" y="216"/>
                  </a:lnTo>
                  <a:lnTo>
                    <a:pt x="13521" y="293"/>
                  </a:lnTo>
                  <a:lnTo>
                    <a:pt x="12895" y="369"/>
                  </a:lnTo>
                  <a:lnTo>
                    <a:pt x="12269" y="462"/>
                  </a:lnTo>
                  <a:lnTo>
                    <a:pt x="11012" y="677"/>
                  </a:lnTo>
                  <a:lnTo>
                    <a:pt x="9792" y="922"/>
                  </a:lnTo>
                  <a:lnTo>
                    <a:pt x="8615" y="1184"/>
                  </a:lnTo>
                  <a:lnTo>
                    <a:pt x="7485" y="1460"/>
                  </a:lnTo>
                  <a:lnTo>
                    <a:pt x="6403" y="1752"/>
                  </a:lnTo>
                  <a:lnTo>
                    <a:pt x="5390" y="2059"/>
                  </a:lnTo>
                  <a:lnTo>
                    <a:pt x="4440" y="2367"/>
                  </a:lnTo>
                  <a:lnTo>
                    <a:pt x="3570" y="2674"/>
                  </a:lnTo>
                  <a:lnTo>
                    <a:pt x="2785" y="2950"/>
                  </a:lnTo>
                  <a:lnTo>
                    <a:pt x="2080" y="3227"/>
                  </a:lnTo>
                  <a:lnTo>
                    <a:pt x="1464" y="3488"/>
                  </a:lnTo>
                  <a:lnTo>
                    <a:pt x="950" y="3719"/>
                  </a:lnTo>
                  <a:lnTo>
                    <a:pt x="828" y="3765"/>
                  </a:lnTo>
                  <a:lnTo>
                    <a:pt x="706" y="3811"/>
                  </a:lnTo>
                  <a:lnTo>
                    <a:pt x="589" y="3857"/>
                  </a:lnTo>
                  <a:lnTo>
                    <a:pt x="467" y="3934"/>
                  </a:lnTo>
                  <a:lnTo>
                    <a:pt x="351" y="4010"/>
                  </a:lnTo>
                  <a:lnTo>
                    <a:pt x="234" y="4087"/>
                  </a:lnTo>
                  <a:lnTo>
                    <a:pt x="117" y="4195"/>
                  </a:lnTo>
                  <a:lnTo>
                    <a:pt x="0" y="4287"/>
                  </a:lnTo>
                  <a:lnTo>
                    <a:pt x="244" y="4287"/>
                  </a:lnTo>
                  <a:lnTo>
                    <a:pt x="488" y="4256"/>
                  </a:lnTo>
                  <a:lnTo>
                    <a:pt x="732" y="4179"/>
                  </a:lnTo>
                  <a:lnTo>
                    <a:pt x="971" y="4072"/>
                  </a:lnTo>
                  <a:lnTo>
                    <a:pt x="3602" y="3365"/>
                  </a:lnTo>
                  <a:lnTo>
                    <a:pt x="4472" y="3135"/>
                  </a:lnTo>
                  <a:lnTo>
                    <a:pt x="5416" y="2904"/>
                  </a:lnTo>
                  <a:lnTo>
                    <a:pt x="6429" y="2659"/>
                  </a:lnTo>
                  <a:lnTo>
                    <a:pt x="7501" y="2413"/>
                  </a:lnTo>
                  <a:lnTo>
                    <a:pt x="8631" y="2182"/>
                  </a:lnTo>
                  <a:lnTo>
                    <a:pt x="9808" y="1952"/>
                  </a:lnTo>
                  <a:lnTo>
                    <a:pt x="11028" y="1737"/>
                  </a:lnTo>
                  <a:lnTo>
                    <a:pt x="12280" y="1537"/>
                  </a:lnTo>
                  <a:lnTo>
                    <a:pt x="13537" y="1368"/>
                  </a:lnTo>
                  <a:lnTo>
                    <a:pt x="14757" y="1230"/>
                  </a:lnTo>
                  <a:lnTo>
                    <a:pt x="15940" y="1107"/>
                  </a:lnTo>
                  <a:lnTo>
                    <a:pt x="17070" y="999"/>
                  </a:lnTo>
                  <a:lnTo>
                    <a:pt x="18146" y="922"/>
                  </a:lnTo>
                  <a:lnTo>
                    <a:pt x="19165" y="861"/>
                  </a:lnTo>
                  <a:lnTo>
                    <a:pt x="20114" y="830"/>
                  </a:lnTo>
                  <a:lnTo>
                    <a:pt x="20989" y="815"/>
                  </a:lnTo>
                  <a:lnTo>
                    <a:pt x="23631" y="815"/>
                  </a:lnTo>
                  <a:lnTo>
                    <a:pt x="23753" y="830"/>
                  </a:lnTo>
                  <a:lnTo>
                    <a:pt x="23997" y="830"/>
                  </a:lnTo>
                  <a:lnTo>
                    <a:pt x="24119" y="800"/>
                  </a:lnTo>
                  <a:lnTo>
                    <a:pt x="24241" y="784"/>
                  </a:lnTo>
                  <a:lnTo>
                    <a:pt x="24363" y="738"/>
                  </a:lnTo>
                  <a:lnTo>
                    <a:pt x="24480" y="692"/>
                  </a:lnTo>
                  <a:lnTo>
                    <a:pt x="24602" y="646"/>
                  </a:lnTo>
                  <a:lnTo>
                    <a:pt x="24363" y="523"/>
                  </a:lnTo>
                  <a:lnTo>
                    <a:pt x="24119" y="431"/>
                  </a:lnTo>
                  <a:lnTo>
                    <a:pt x="23875" y="385"/>
                  </a:lnTo>
                  <a:lnTo>
                    <a:pt x="23631" y="354"/>
                  </a:lnTo>
                  <a:lnTo>
                    <a:pt x="23111" y="262"/>
                  </a:lnTo>
                  <a:lnTo>
                    <a:pt x="22496" y="170"/>
                  </a:lnTo>
                  <a:lnTo>
                    <a:pt x="22151" y="139"/>
                  </a:lnTo>
                  <a:lnTo>
                    <a:pt x="21785" y="93"/>
                  </a:lnTo>
                  <a:lnTo>
                    <a:pt x="21403" y="78"/>
                  </a:lnTo>
                  <a:lnTo>
                    <a:pt x="20995" y="78"/>
                  </a:lnTo>
                  <a:lnTo>
                    <a:pt x="20120" y="31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-1219800" y="-4770200"/>
              <a:ext cx="384575" cy="344150"/>
            </a:xfrm>
            <a:custGeom>
              <a:avLst/>
              <a:gdLst/>
              <a:ahLst/>
              <a:cxnLst/>
              <a:rect l="l" t="t" r="r" b="b"/>
              <a:pathLst>
                <a:path w="15383" h="13766" extrusionOk="0">
                  <a:moveTo>
                    <a:pt x="15383" y="1"/>
                  </a:moveTo>
                  <a:lnTo>
                    <a:pt x="15086" y="16"/>
                  </a:lnTo>
                  <a:lnTo>
                    <a:pt x="14789" y="47"/>
                  </a:lnTo>
                  <a:lnTo>
                    <a:pt x="14491" y="93"/>
                  </a:lnTo>
                  <a:lnTo>
                    <a:pt x="14194" y="170"/>
                  </a:lnTo>
                  <a:lnTo>
                    <a:pt x="13897" y="262"/>
                  </a:lnTo>
                  <a:lnTo>
                    <a:pt x="13600" y="369"/>
                  </a:lnTo>
                  <a:lnTo>
                    <a:pt x="13309" y="508"/>
                  </a:lnTo>
                  <a:lnTo>
                    <a:pt x="13012" y="661"/>
                  </a:lnTo>
                  <a:lnTo>
                    <a:pt x="12306" y="999"/>
                  </a:lnTo>
                  <a:lnTo>
                    <a:pt x="11595" y="1353"/>
                  </a:lnTo>
                  <a:lnTo>
                    <a:pt x="10890" y="1752"/>
                  </a:lnTo>
                  <a:lnTo>
                    <a:pt x="10190" y="2198"/>
                  </a:lnTo>
                  <a:lnTo>
                    <a:pt x="9490" y="2659"/>
                  </a:lnTo>
                  <a:lnTo>
                    <a:pt x="8795" y="3166"/>
                  </a:lnTo>
                  <a:lnTo>
                    <a:pt x="8100" y="3703"/>
                  </a:lnTo>
                  <a:lnTo>
                    <a:pt x="7410" y="4272"/>
                  </a:lnTo>
                  <a:lnTo>
                    <a:pt x="7066" y="4564"/>
                  </a:lnTo>
                  <a:lnTo>
                    <a:pt x="6721" y="4871"/>
                  </a:lnTo>
                  <a:lnTo>
                    <a:pt x="6376" y="5178"/>
                  </a:lnTo>
                  <a:lnTo>
                    <a:pt x="6036" y="5516"/>
                  </a:lnTo>
                  <a:lnTo>
                    <a:pt x="5697" y="5839"/>
                  </a:lnTo>
                  <a:lnTo>
                    <a:pt x="5358" y="6192"/>
                  </a:lnTo>
                  <a:lnTo>
                    <a:pt x="5018" y="6545"/>
                  </a:lnTo>
                  <a:lnTo>
                    <a:pt x="4684" y="6914"/>
                  </a:lnTo>
                  <a:lnTo>
                    <a:pt x="4350" y="7298"/>
                  </a:lnTo>
                  <a:lnTo>
                    <a:pt x="4016" y="7682"/>
                  </a:lnTo>
                  <a:lnTo>
                    <a:pt x="3681" y="8082"/>
                  </a:lnTo>
                  <a:lnTo>
                    <a:pt x="3353" y="8496"/>
                  </a:lnTo>
                  <a:lnTo>
                    <a:pt x="3024" y="8911"/>
                  </a:lnTo>
                  <a:lnTo>
                    <a:pt x="2695" y="9341"/>
                  </a:lnTo>
                  <a:lnTo>
                    <a:pt x="2371" y="9787"/>
                  </a:lnTo>
                  <a:lnTo>
                    <a:pt x="2048" y="10232"/>
                  </a:lnTo>
                  <a:lnTo>
                    <a:pt x="1660" y="10801"/>
                  </a:lnTo>
                  <a:lnTo>
                    <a:pt x="1273" y="11400"/>
                  </a:lnTo>
                  <a:lnTo>
                    <a:pt x="897" y="12030"/>
                  </a:lnTo>
                  <a:lnTo>
                    <a:pt x="525" y="12675"/>
                  </a:lnTo>
                  <a:lnTo>
                    <a:pt x="403" y="12906"/>
                  </a:lnTo>
                  <a:lnTo>
                    <a:pt x="297" y="13105"/>
                  </a:lnTo>
                  <a:lnTo>
                    <a:pt x="133" y="13443"/>
                  </a:lnTo>
                  <a:lnTo>
                    <a:pt x="37" y="13674"/>
                  </a:lnTo>
                  <a:lnTo>
                    <a:pt x="0" y="13751"/>
                  </a:lnTo>
                  <a:lnTo>
                    <a:pt x="11" y="13766"/>
                  </a:lnTo>
                  <a:lnTo>
                    <a:pt x="21" y="13766"/>
                  </a:lnTo>
                  <a:lnTo>
                    <a:pt x="64" y="13751"/>
                  </a:lnTo>
                  <a:lnTo>
                    <a:pt x="117" y="13704"/>
                  </a:lnTo>
                  <a:lnTo>
                    <a:pt x="186" y="13628"/>
                  </a:lnTo>
                  <a:lnTo>
                    <a:pt x="377" y="13397"/>
                  </a:lnTo>
                  <a:lnTo>
                    <a:pt x="626" y="13059"/>
                  </a:lnTo>
                  <a:lnTo>
                    <a:pt x="1289" y="12153"/>
                  </a:lnTo>
                  <a:lnTo>
                    <a:pt x="1703" y="11584"/>
                  </a:lnTo>
                  <a:lnTo>
                    <a:pt x="2159" y="10970"/>
                  </a:lnTo>
                  <a:lnTo>
                    <a:pt x="2817" y="10156"/>
                  </a:lnTo>
                  <a:lnTo>
                    <a:pt x="3480" y="9387"/>
                  </a:lnTo>
                  <a:lnTo>
                    <a:pt x="4143" y="8635"/>
                  </a:lnTo>
                  <a:lnTo>
                    <a:pt x="4811" y="7913"/>
                  </a:lnTo>
                  <a:lnTo>
                    <a:pt x="5485" y="7237"/>
                  </a:lnTo>
                  <a:lnTo>
                    <a:pt x="6158" y="6576"/>
                  </a:lnTo>
                  <a:lnTo>
                    <a:pt x="6837" y="5946"/>
                  </a:lnTo>
                  <a:lnTo>
                    <a:pt x="7522" y="5347"/>
                  </a:lnTo>
                  <a:lnTo>
                    <a:pt x="8312" y="4733"/>
                  </a:lnTo>
                  <a:lnTo>
                    <a:pt x="9086" y="4149"/>
                  </a:lnTo>
                  <a:lnTo>
                    <a:pt x="9834" y="3596"/>
                  </a:lnTo>
                  <a:lnTo>
                    <a:pt x="10556" y="3089"/>
                  </a:lnTo>
                  <a:lnTo>
                    <a:pt x="11245" y="2612"/>
                  </a:lnTo>
                  <a:lnTo>
                    <a:pt x="11898" y="2182"/>
                  </a:lnTo>
                  <a:lnTo>
                    <a:pt x="12502" y="1798"/>
                  </a:lnTo>
                  <a:lnTo>
                    <a:pt x="13065" y="1460"/>
                  </a:lnTo>
                  <a:lnTo>
                    <a:pt x="13362" y="1322"/>
                  </a:lnTo>
                  <a:lnTo>
                    <a:pt x="13653" y="1184"/>
                  </a:lnTo>
                  <a:lnTo>
                    <a:pt x="13945" y="1015"/>
                  </a:lnTo>
                  <a:lnTo>
                    <a:pt x="14232" y="846"/>
                  </a:lnTo>
                  <a:lnTo>
                    <a:pt x="14523" y="646"/>
                  </a:lnTo>
                  <a:lnTo>
                    <a:pt x="14810" y="446"/>
                  </a:lnTo>
                  <a:lnTo>
                    <a:pt x="15096" y="231"/>
                  </a:lnTo>
                  <a:lnTo>
                    <a:pt x="15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-920375" y="-5739200"/>
              <a:ext cx="445050" cy="1289350"/>
            </a:xfrm>
            <a:custGeom>
              <a:avLst/>
              <a:gdLst/>
              <a:ahLst/>
              <a:cxnLst/>
              <a:rect l="l" t="t" r="r" b="b"/>
              <a:pathLst>
                <a:path w="17802" h="51574" extrusionOk="0">
                  <a:moveTo>
                    <a:pt x="8901" y="0"/>
                  </a:moveTo>
                  <a:lnTo>
                    <a:pt x="8689" y="16"/>
                  </a:lnTo>
                  <a:lnTo>
                    <a:pt x="8471" y="31"/>
                  </a:lnTo>
                  <a:lnTo>
                    <a:pt x="8259" y="77"/>
                  </a:lnTo>
                  <a:lnTo>
                    <a:pt x="8047" y="123"/>
                  </a:lnTo>
                  <a:lnTo>
                    <a:pt x="7835" y="184"/>
                  </a:lnTo>
                  <a:lnTo>
                    <a:pt x="7623" y="277"/>
                  </a:lnTo>
                  <a:lnTo>
                    <a:pt x="7410" y="369"/>
                  </a:lnTo>
                  <a:lnTo>
                    <a:pt x="7198" y="476"/>
                  </a:lnTo>
                  <a:lnTo>
                    <a:pt x="6991" y="599"/>
                  </a:lnTo>
                  <a:lnTo>
                    <a:pt x="6779" y="738"/>
                  </a:lnTo>
                  <a:lnTo>
                    <a:pt x="6572" y="891"/>
                  </a:lnTo>
                  <a:lnTo>
                    <a:pt x="6365" y="1060"/>
                  </a:lnTo>
                  <a:lnTo>
                    <a:pt x="6159" y="1245"/>
                  </a:lnTo>
                  <a:lnTo>
                    <a:pt x="5957" y="1444"/>
                  </a:lnTo>
                  <a:lnTo>
                    <a:pt x="5750" y="1659"/>
                  </a:lnTo>
                  <a:lnTo>
                    <a:pt x="5549" y="1890"/>
                  </a:lnTo>
                  <a:lnTo>
                    <a:pt x="5352" y="2136"/>
                  </a:lnTo>
                  <a:lnTo>
                    <a:pt x="5151" y="2397"/>
                  </a:lnTo>
                  <a:lnTo>
                    <a:pt x="4954" y="2673"/>
                  </a:lnTo>
                  <a:lnTo>
                    <a:pt x="4758" y="2950"/>
                  </a:lnTo>
                  <a:lnTo>
                    <a:pt x="4567" y="3257"/>
                  </a:lnTo>
                  <a:lnTo>
                    <a:pt x="4376" y="3580"/>
                  </a:lnTo>
                  <a:lnTo>
                    <a:pt x="4191" y="3902"/>
                  </a:lnTo>
                  <a:lnTo>
                    <a:pt x="4000" y="4256"/>
                  </a:lnTo>
                  <a:lnTo>
                    <a:pt x="3819" y="4609"/>
                  </a:lnTo>
                  <a:lnTo>
                    <a:pt x="3639" y="4993"/>
                  </a:lnTo>
                  <a:lnTo>
                    <a:pt x="3459" y="5377"/>
                  </a:lnTo>
                  <a:lnTo>
                    <a:pt x="3284" y="5792"/>
                  </a:lnTo>
                  <a:lnTo>
                    <a:pt x="3109" y="6207"/>
                  </a:lnTo>
                  <a:lnTo>
                    <a:pt x="2939" y="6637"/>
                  </a:lnTo>
                  <a:lnTo>
                    <a:pt x="2769" y="7098"/>
                  </a:lnTo>
                  <a:lnTo>
                    <a:pt x="2605" y="7559"/>
                  </a:lnTo>
                  <a:lnTo>
                    <a:pt x="2446" y="8035"/>
                  </a:lnTo>
                  <a:lnTo>
                    <a:pt x="2292" y="8511"/>
                  </a:lnTo>
                  <a:lnTo>
                    <a:pt x="2138" y="9018"/>
                  </a:lnTo>
                  <a:lnTo>
                    <a:pt x="1995" y="9510"/>
                  </a:lnTo>
                  <a:lnTo>
                    <a:pt x="1857" y="10032"/>
                  </a:lnTo>
                  <a:lnTo>
                    <a:pt x="1719" y="10539"/>
                  </a:lnTo>
                  <a:lnTo>
                    <a:pt x="1592" y="11061"/>
                  </a:lnTo>
                  <a:lnTo>
                    <a:pt x="1464" y="11599"/>
                  </a:lnTo>
                  <a:lnTo>
                    <a:pt x="1348" y="12137"/>
                  </a:lnTo>
                  <a:lnTo>
                    <a:pt x="1231" y="12690"/>
                  </a:lnTo>
                  <a:lnTo>
                    <a:pt x="1119" y="13243"/>
                  </a:lnTo>
                  <a:lnTo>
                    <a:pt x="1019" y="13796"/>
                  </a:lnTo>
                  <a:lnTo>
                    <a:pt x="918" y="14364"/>
                  </a:lnTo>
                  <a:lnTo>
                    <a:pt x="822" y="14933"/>
                  </a:lnTo>
                  <a:lnTo>
                    <a:pt x="732" y="15501"/>
                  </a:lnTo>
                  <a:lnTo>
                    <a:pt x="653" y="16085"/>
                  </a:lnTo>
                  <a:lnTo>
                    <a:pt x="573" y="16669"/>
                  </a:lnTo>
                  <a:lnTo>
                    <a:pt x="499" y="17253"/>
                  </a:lnTo>
                  <a:lnTo>
                    <a:pt x="430" y="17852"/>
                  </a:lnTo>
                  <a:lnTo>
                    <a:pt x="366" y="18451"/>
                  </a:lnTo>
                  <a:lnTo>
                    <a:pt x="308" y="19050"/>
                  </a:lnTo>
                  <a:lnTo>
                    <a:pt x="255" y="19649"/>
                  </a:lnTo>
                  <a:lnTo>
                    <a:pt x="207" y="20248"/>
                  </a:lnTo>
                  <a:lnTo>
                    <a:pt x="159" y="20863"/>
                  </a:lnTo>
                  <a:lnTo>
                    <a:pt x="122" y="21477"/>
                  </a:lnTo>
                  <a:lnTo>
                    <a:pt x="90" y="22092"/>
                  </a:lnTo>
                  <a:lnTo>
                    <a:pt x="64" y="22707"/>
                  </a:lnTo>
                  <a:lnTo>
                    <a:pt x="37" y="23321"/>
                  </a:lnTo>
                  <a:lnTo>
                    <a:pt x="21" y="23936"/>
                  </a:lnTo>
                  <a:lnTo>
                    <a:pt x="11" y="24550"/>
                  </a:lnTo>
                  <a:lnTo>
                    <a:pt x="0" y="25165"/>
                  </a:lnTo>
                  <a:lnTo>
                    <a:pt x="0" y="25794"/>
                  </a:lnTo>
                  <a:lnTo>
                    <a:pt x="0" y="26409"/>
                  </a:lnTo>
                  <a:lnTo>
                    <a:pt x="11" y="27023"/>
                  </a:lnTo>
                  <a:lnTo>
                    <a:pt x="21" y="27638"/>
                  </a:lnTo>
                  <a:lnTo>
                    <a:pt x="37" y="28253"/>
                  </a:lnTo>
                  <a:lnTo>
                    <a:pt x="64" y="28882"/>
                  </a:lnTo>
                  <a:lnTo>
                    <a:pt x="90" y="29497"/>
                  </a:lnTo>
                  <a:lnTo>
                    <a:pt x="122" y="30096"/>
                  </a:lnTo>
                  <a:lnTo>
                    <a:pt x="159" y="30711"/>
                  </a:lnTo>
                  <a:lnTo>
                    <a:pt x="207" y="31325"/>
                  </a:lnTo>
                  <a:lnTo>
                    <a:pt x="255" y="31924"/>
                  </a:lnTo>
                  <a:lnTo>
                    <a:pt x="308" y="32523"/>
                  </a:lnTo>
                  <a:lnTo>
                    <a:pt x="366" y="33123"/>
                  </a:lnTo>
                  <a:lnTo>
                    <a:pt x="430" y="33722"/>
                  </a:lnTo>
                  <a:lnTo>
                    <a:pt x="499" y="34321"/>
                  </a:lnTo>
                  <a:lnTo>
                    <a:pt x="573" y="34905"/>
                  </a:lnTo>
                  <a:lnTo>
                    <a:pt x="653" y="35488"/>
                  </a:lnTo>
                  <a:lnTo>
                    <a:pt x="732" y="36072"/>
                  </a:lnTo>
                  <a:lnTo>
                    <a:pt x="822" y="36641"/>
                  </a:lnTo>
                  <a:lnTo>
                    <a:pt x="918" y="37209"/>
                  </a:lnTo>
                  <a:lnTo>
                    <a:pt x="1019" y="37778"/>
                  </a:lnTo>
                  <a:lnTo>
                    <a:pt x="1119" y="38331"/>
                  </a:lnTo>
                  <a:lnTo>
                    <a:pt x="1231" y="38884"/>
                  </a:lnTo>
                  <a:lnTo>
                    <a:pt x="1348" y="39437"/>
                  </a:lnTo>
                  <a:lnTo>
                    <a:pt x="1464" y="39974"/>
                  </a:lnTo>
                  <a:lnTo>
                    <a:pt x="1592" y="40512"/>
                  </a:lnTo>
                  <a:lnTo>
                    <a:pt x="1719" y="41034"/>
                  </a:lnTo>
                  <a:lnTo>
                    <a:pt x="1857" y="41557"/>
                  </a:lnTo>
                  <a:lnTo>
                    <a:pt x="1995" y="42064"/>
                  </a:lnTo>
                  <a:lnTo>
                    <a:pt x="2138" y="42571"/>
                  </a:lnTo>
                  <a:lnTo>
                    <a:pt x="2292" y="43062"/>
                  </a:lnTo>
                  <a:lnTo>
                    <a:pt x="2446" y="43539"/>
                  </a:lnTo>
                  <a:lnTo>
                    <a:pt x="2605" y="44015"/>
                  </a:lnTo>
                  <a:lnTo>
                    <a:pt x="2769" y="44491"/>
                  </a:lnTo>
                  <a:lnTo>
                    <a:pt x="2939" y="44937"/>
                  </a:lnTo>
                  <a:lnTo>
                    <a:pt x="3109" y="45367"/>
                  </a:lnTo>
                  <a:lnTo>
                    <a:pt x="3284" y="45797"/>
                  </a:lnTo>
                  <a:lnTo>
                    <a:pt x="3459" y="46196"/>
                  </a:lnTo>
                  <a:lnTo>
                    <a:pt x="3639" y="46580"/>
                  </a:lnTo>
                  <a:lnTo>
                    <a:pt x="3819" y="46965"/>
                  </a:lnTo>
                  <a:lnTo>
                    <a:pt x="4000" y="47318"/>
                  </a:lnTo>
                  <a:lnTo>
                    <a:pt x="4191" y="47671"/>
                  </a:lnTo>
                  <a:lnTo>
                    <a:pt x="4376" y="48009"/>
                  </a:lnTo>
                  <a:lnTo>
                    <a:pt x="4567" y="48316"/>
                  </a:lnTo>
                  <a:lnTo>
                    <a:pt x="4758" y="48624"/>
                  </a:lnTo>
                  <a:lnTo>
                    <a:pt x="4954" y="48916"/>
                  </a:lnTo>
                  <a:lnTo>
                    <a:pt x="5151" y="49177"/>
                  </a:lnTo>
                  <a:lnTo>
                    <a:pt x="5352" y="49438"/>
                  </a:lnTo>
                  <a:lnTo>
                    <a:pt x="5549" y="49684"/>
                  </a:lnTo>
                  <a:lnTo>
                    <a:pt x="5750" y="49914"/>
                  </a:lnTo>
                  <a:lnTo>
                    <a:pt x="5957" y="50129"/>
                  </a:lnTo>
                  <a:lnTo>
                    <a:pt x="6159" y="50329"/>
                  </a:lnTo>
                  <a:lnTo>
                    <a:pt x="6365" y="50513"/>
                  </a:lnTo>
                  <a:lnTo>
                    <a:pt x="6572" y="50682"/>
                  </a:lnTo>
                  <a:lnTo>
                    <a:pt x="6779" y="50836"/>
                  </a:lnTo>
                  <a:lnTo>
                    <a:pt x="6991" y="50974"/>
                  </a:lnTo>
                  <a:lnTo>
                    <a:pt x="7198" y="51097"/>
                  </a:lnTo>
                  <a:lnTo>
                    <a:pt x="7410" y="51205"/>
                  </a:lnTo>
                  <a:lnTo>
                    <a:pt x="7623" y="51312"/>
                  </a:lnTo>
                  <a:lnTo>
                    <a:pt x="7835" y="51389"/>
                  </a:lnTo>
                  <a:lnTo>
                    <a:pt x="8047" y="51451"/>
                  </a:lnTo>
                  <a:lnTo>
                    <a:pt x="8259" y="51512"/>
                  </a:lnTo>
                  <a:lnTo>
                    <a:pt x="8471" y="51543"/>
                  </a:lnTo>
                  <a:lnTo>
                    <a:pt x="8689" y="51558"/>
                  </a:lnTo>
                  <a:lnTo>
                    <a:pt x="8901" y="51573"/>
                  </a:lnTo>
                  <a:lnTo>
                    <a:pt x="9113" y="51558"/>
                  </a:lnTo>
                  <a:lnTo>
                    <a:pt x="9325" y="51543"/>
                  </a:lnTo>
                  <a:lnTo>
                    <a:pt x="9543" y="51512"/>
                  </a:lnTo>
                  <a:lnTo>
                    <a:pt x="9755" y="51451"/>
                  </a:lnTo>
                  <a:lnTo>
                    <a:pt x="9967" y="51389"/>
                  </a:lnTo>
                  <a:lnTo>
                    <a:pt x="10179" y="51312"/>
                  </a:lnTo>
                  <a:lnTo>
                    <a:pt x="10391" y="51205"/>
                  </a:lnTo>
                  <a:lnTo>
                    <a:pt x="10604" y="51097"/>
                  </a:lnTo>
                  <a:lnTo>
                    <a:pt x="10810" y="50974"/>
                  </a:lnTo>
                  <a:lnTo>
                    <a:pt x="11023" y="50836"/>
                  </a:lnTo>
                  <a:lnTo>
                    <a:pt x="11229" y="50682"/>
                  </a:lnTo>
                  <a:lnTo>
                    <a:pt x="11436" y="50513"/>
                  </a:lnTo>
                  <a:lnTo>
                    <a:pt x="11643" y="50329"/>
                  </a:lnTo>
                  <a:lnTo>
                    <a:pt x="11845" y="50129"/>
                  </a:lnTo>
                  <a:lnTo>
                    <a:pt x="12046" y="49914"/>
                  </a:lnTo>
                  <a:lnTo>
                    <a:pt x="12253" y="49684"/>
                  </a:lnTo>
                  <a:lnTo>
                    <a:pt x="12449" y="49438"/>
                  </a:lnTo>
                  <a:lnTo>
                    <a:pt x="12651" y="49177"/>
                  </a:lnTo>
                  <a:lnTo>
                    <a:pt x="12847" y="48916"/>
                  </a:lnTo>
                  <a:lnTo>
                    <a:pt x="13038" y="48624"/>
                  </a:lnTo>
                  <a:lnTo>
                    <a:pt x="13234" y="48316"/>
                  </a:lnTo>
                  <a:lnTo>
                    <a:pt x="13425" y="48009"/>
                  </a:lnTo>
                  <a:lnTo>
                    <a:pt x="13611" y="47671"/>
                  </a:lnTo>
                  <a:lnTo>
                    <a:pt x="13797" y="47318"/>
                  </a:lnTo>
                  <a:lnTo>
                    <a:pt x="13982" y="46965"/>
                  </a:lnTo>
                  <a:lnTo>
                    <a:pt x="14163" y="46580"/>
                  </a:lnTo>
                  <a:lnTo>
                    <a:pt x="14343" y="46196"/>
                  </a:lnTo>
                  <a:lnTo>
                    <a:pt x="14518" y="45797"/>
                  </a:lnTo>
                  <a:lnTo>
                    <a:pt x="14693" y="45367"/>
                  </a:lnTo>
                  <a:lnTo>
                    <a:pt x="14863" y="44937"/>
                  </a:lnTo>
                  <a:lnTo>
                    <a:pt x="15033" y="44491"/>
                  </a:lnTo>
                  <a:lnTo>
                    <a:pt x="15197" y="44015"/>
                  </a:lnTo>
                  <a:lnTo>
                    <a:pt x="15356" y="43539"/>
                  </a:lnTo>
                  <a:lnTo>
                    <a:pt x="15510" y="43062"/>
                  </a:lnTo>
                  <a:lnTo>
                    <a:pt x="15664" y="42571"/>
                  </a:lnTo>
                  <a:lnTo>
                    <a:pt x="15807" y="42064"/>
                  </a:lnTo>
                  <a:lnTo>
                    <a:pt x="15945" y="41557"/>
                  </a:lnTo>
                  <a:lnTo>
                    <a:pt x="16083" y="41034"/>
                  </a:lnTo>
                  <a:lnTo>
                    <a:pt x="16210" y="40512"/>
                  </a:lnTo>
                  <a:lnTo>
                    <a:pt x="16337" y="39974"/>
                  </a:lnTo>
                  <a:lnTo>
                    <a:pt x="16454" y="39437"/>
                  </a:lnTo>
                  <a:lnTo>
                    <a:pt x="16571" y="38884"/>
                  </a:lnTo>
                  <a:lnTo>
                    <a:pt x="16682" y="38331"/>
                  </a:lnTo>
                  <a:lnTo>
                    <a:pt x="16783" y="37778"/>
                  </a:lnTo>
                  <a:lnTo>
                    <a:pt x="16884" y="37209"/>
                  </a:lnTo>
                  <a:lnTo>
                    <a:pt x="16979" y="36641"/>
                  </a:lnTo>
                  <a:lnTo>
                    <a:pt x="17069" y="36072"/>
                  </a:lnTo>
                  <a:lnTo>
                    <a:pt x="17149" y="35488"/>
                  </a:lnTo>
                  <a:lnTo>
                    <a:pt x="17229" y="34905"/>
                  </a:lnTo>
                  <a:lnTo>
                    <a:pt x="17303" y="34321"/>
                  </a:lnTo>
                  <a:lnTo>
                    <a:pt x="17372" y="33722"/>
                  </a:lnTo>
                  <a:lnTo>
                    <a:pt x="17435" y="33123"/>
                  </a:lnTo>
                  <a:lnTo>
                    <a:pt x="17494" y="32523"/>
                  </a:lnTo>
                  <a:lnTo>
                    <a:pt x="17547" y="31924"/>
                  </a:lnTo>
                  <a:lnTo>
                    <a:pt x="17595" y="31325"/>
                  </a:lnTo>
                  <a:lnTo>
                    <a:pt x="17642" y="30711"/>
                  </a:lnTo>
                  <a:lnTo>
                    <a:pt x="17679" y="30096"/>
                  </a:lnTo>
                  <a:lnTo>
                    <a:pt x="17711" y="29497"/>
                  </a:lnTo>
                  <a:lnTo>
                    <a:pt x="17738" y="28882"/>
                  </a:lnTo>
                  <a:lnTo>
                    <a:pt x="17764" y="28253"/>
                  </a:lnTo>
                  <a:lnTo>
                    <a:pt x="17780" y="27638"/>
                  </a:lnTo>
                  <a:lnTo>
                    <a:pt x="17791" y="27023"/>
                  </a:lnTo>
                  <a:lnTo>
                    <a:pt x="17801" y="26409"/>
                  </a:lnTo>
                  <a:lnTo>
                    <a:pt x="17801" y="25794"/>
                  </a:lnTo>
                  <a:lnTo>
                    <a:pt x="17801" y="25165"/>
                  </a:lnTo>
                  <a:lnTo>
                    <a:pt x="17791" y="24550"/>
                  </a:lnTo>
                  <a:lnTo>
                    <a:pt x="17780" y="23936"/>
                  </a:lnTo>
                  <a:lnTo>
                    <a:pt x="17764" y="23321"/>
                  </a:lnTo>
                  <a:lnTo>
                    <a:pt x="17738" y="22707"/>
                  </a:lnTo>
                  <a:lnTo>
                    <a:pt x="17711" y="22092"/>
                  </a:lnTo>
                  <a:lnTo>
                    <a:pt x="17679" y="21477"/>
                  </a:lnTo>
                  <a:lnTo>
                    <a:pt x="17642" y="20863"/>
                  </a:lnTo>
                  <a:lnTo>
                    <a:pt x="17595" y="20248"/>
                  </a:lnTo>
                  <a:lnTo>
                    <a:pt x="17547" y="19649"/>
                  </a:lnTo>
                  <a:lnTo>
                    <a:pt x="17494" y="19050"/>
                  </a:lnTo>
                  <a:lnTo>
                    <a:pt x="17435" y="18451"/>
                  </a:lnTo>
                  <a:lnTo>
                    <a:pt x="17372" y="17852"/>
                  </a:lnTo>
                  <a:lnTo>
                    <a:pt x="17303" y="17253"/>
                  </a:lnTo>
                  <a:lnTo>
                    <a:pt x="17229" y="16669"/>
                  </a:lnTo>
                  <a:lnTo>
                    <a:pt x="17149" y="16085"/>
                  </a:lnTo>
                  <a:lnTo>
                    <a:pt x="17069" y="15501"/>
                  </a:lnTo>
                  <a:lnTo>
                    <a:pt x="16979" y="14933"/>
                  </a:lnTo>
                  <a:lnTo>
                    <a:pt x="16884" y="14364"/>
                  </a:lnTo>
                  <a:lnTo>
                    <a:pt x="16783" y="13796"/>
                  </a:lnTo>
                  <a:lnTo>
                    <a:pt x="16682" y="13243"/>
                  </a:lnTo>
                  <a:lnTo>
                    <a:pt x="16571" y="12690"/>
                  </a:lnTo>
                  <a:lnTo>
                    <a:pt x="16454" y="12137"/>
                  </a:lnTo>
                  <a:lnTo>
                    <a:pt x="16337" y="11599"/>
                  </a:lnTo>
                  <a:lnTo>
                    <a:pt x="16210" y="11061"/>
                  </a:lnTo>
                  <a:lnTo>
                    <a:pt x="16083" y="10539"/>
                  </a:lnTo>
                  <a:lnTo>
                    <a:pt x="15945" y="10032"/>
                  </a:lnTo>
                  <a:lnTo>
                    <a:pt x="15807" y="9510"/>
                  </a:lnTo>
                  <a:lnTo>
                    <a:pt x="15664" y="9018"/>
                  </a:lnTo>
                  <a:lnTo>
                    <a:pt x="15510" y="8511"/>
                  </a:lnTo>
                  <a:lnTo>
                    <a:pt x="15356" y="8035"/>
                  </a:lnTo>
                  <a:lnTo>
                    <a:pt x="15197" y="7559"/>
                  </a:lnTo>
                  <a:lnTo>
                    <a:pt x="15033" y="7098"/>
                  </a:lnTo>
                  <a:lnTo>
                    <a:pt x="14863" y="6637"/>
                  </a:lnTo>
                  <a:lnTo>
                    <a:pt x="14693" y="6207"/>
                  </a:lnTo>
                  <a:lnTo>
                    <a:pt x="14518" y="5792"/>
                  </a:lnTo>
                  <a:lnTo>
                    <a:pt x="14343" y="5377"/>
                  </a:lnTo>
                  <a:lnTo>
                    <a:pt x="14163" y="4993"/>
                  </a:lnTo>
                  <a:lnTo>
                    <a:pt x="13982" y="4609"/>
                  </a:lnTo>
                  <a:lnTo>
                    <a:pt x="13797" y="4256"/>
                  </a:lnTo>
                  <a:lnTo>
                    <a:pt x="13611" y="3902"/>
                  </a:lnTo>
                  <a:lnTo>
                    <a:pt x="13425" y="3580"/>
                  </a:lnTo>
                  <a:lnTo>
                    <a:pt x="13234" y="3257"/>
                  </a:lnTo>
                  <a:lnTo>
                    <a:pt x="13038" y="2950"/>
                  </a:lnTo>
                  <a:lnTo>
                    <a:pt x="12847" y="2673"/>
                  </a:lnTo>
                  <a:lnTo>
                    <a:pt x="12651" y="2397"/>
                  </a:lnTo>
                  <a:lnTo>
                    <a:pt x="12449" y="2136"/>
                  </a:lnTo>
                  <a:lnTo>
                    <a:pt x="12253" y="1890"/>
                  </a:lnTo>
                  <a:lnTo>
                    <a:pt x="12046" y="1659"/>
                  </a:lnTo>
                  <a:lnTo>
                    <a:pt x="11845" y="1444"/>
                  </a:lnTo>
                  <a:lnTo>
                    <a:pt x="11643" y="1245"/>
                  </a:lnTo>
                  <a:lnTo>
                    <a:pt x="11436" y="1060"/>
                  </a:lnTo>
                  <a:lnTo>
                    <a:pt x="11229" y="891"/>
                  </a:lnTo>
                  <a:lnTo>
                    <a:pt x="11023" y="738"/>
                  </a:lnTo>
                  <a:lnTo>
                    <a:pt x="10810" y="599"/>
                  </a:lnTo>
                  <a:lnTo>
                    <a:pt x="10604" y="476"/>
                  </a:lnTo>
                  <a:lnTo>
                    <a:pt x="10391" y="369"/>
                  </a:lnTo>
                  <a:lnTo>
                    <a:pt x="10179" y="277"/>
                  </a:lnTo>
                  <a:lnTo>
                    <a:pt x="9967" y="184"/>
                  </a:lnTo>
                  <a:lnTo>
                    <a:pt x="9755" y="123"/>
                  </a:lnTo>
                  <a:lnTo>
                    <a:pt x="9543" y="77"/>
                  </a:lnTo>
                  <a:lnTo>
                    <a:pt x="9325" y="31"/>
                  </a:lnTo>
                  <a:lnTo>
                    <a:pt x="9113" y="16"/>
                  </a:lnTo>
                  <a:lnTo>
                    <a:pt x="89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-860050" y="-5565225"/>
              <a:ext cx="324525" cy="939850"/>
            </a:xfrm>
            <a:custGeom>
              <a:avLst/>
              <a:gdLst/>
              <a:ahLst/>
              <a:cxnLst/>
              <a:rect l="l" t="t" r="r" b="b"/>
              <a:pathLst>
                <a:path w="12981" h="37594" extrusionOk="0">
                  <a:moveTo>
                    <a:pt x="6488" y="1"/>
                  </a:moveTo>
                  <a:lnTo>
                    <a:pt x="6329" y="16"/>
                  </a:lnTo>
                  <a:lnTo>
                    <a:pt x="6170" y="31"/>
                  </a:lnTo>
                  <a:lnTo>
                    <a:pt x="6010" y="62"/>
                  </a:lnTo>
                  <a:lnTo>
                    <a:pt x="5851" y="93"/>
                  </a:lnTo>
                  <a:lnTo>
                    <a:pt x="5692" y="154"/>
                  </a:lnTo>
                  <a:lnTo>
                    <a:pt x="5533" y="216"/>
                  </a:lnTo>
                  <a:lnTo>
                    <a:pt x="5374" y="292"/>
                  </a:lnTo>
                  <a:lnTo>
                    <a:pt x="5215" y="369"/>
                  </a:lnTo>
                  <a:lnTo>
                    <a:pt x="5056" y="477"/>
                  </a:lnTo>
                  <a:lnTo>
                    <a:pt x="4897" y="584"/>
                  </a:lnTo>
                  <a:lnTo>
                    <a:pt x="4743" y="707"/>
                  </a:lnTo>
                  <a:lnTo>
                    <a:pt x="4584" y="845"/>
                  </a:lnTo>
                  <a:lnTo>
                    <a:pt x="4424" y="984"/>
                  </a:lnTo>
                  <a:lnTo>
                    <a:pt x="4265" y="1153"/>
                  </a:lnTo>
                  <a:lnTo>
                    <a:pt x="4112" y="1322"/>
                  </a:lnTo>
                  <a:lnTo>
                    <a:pt x="3958" y="1506"/>
                  </a:lnTo>
                  <a:lnTo>
                    <a:pt x="3804" y="1690"/>
                  </a:lnTo>
                  <a:lnTo>
                    <a:pt x="3655" y="1906"/>
                  </a:lnTo>
                  <a:lnTo>
                    <a:pt x="3507" y="2121"/>
                  </a:lnTo>
                  <a:lnTo>
                    <a:pt x="3364" y="2336"/>
                  </a:lnTo>
                  <a:lnTo>
                    <a:pt x="3220" y="2566"/>
                  </a:lnTo>
                  <a:lnTo>
                    <a:pt x="3077" y="2812"/>
                  </a:lnTo>
                  <a:lnTo>
                    <a:pt x="2945" y="3058"/>
                  </a:lnTo>
                  <a:lnTo>
                    <a:pt x="2807" y="3319"/>
                  </a:lnTo>
                  <a:lnTo>
                    <a:pt x="2679" y="3595"/>
                  </a:lnTo>
                  <a:lnTo>
                    <a:pt x="2547" y="3872"/>
                  </a:lnTo>
                  <a:lnTo>
                    <a:pt x="2425" y="4149"/>
                  </a:lnTo>
                  <a:lnTo>
                    <a:pt x="2303" y="4456"/>
                  </a:lnTo>
                  <a:lnTo>
                    <a:pt x="2181" y="4748"/>
                  </a:lnTo>
                  <a:lnTo>
                    <a:pt x="2064" y="5055"/>
                  </a:lnTo>
                  <a:lnTo>
                    <a:pt x="1947" y="5378"/>
                  </a:lnTo>
                  <a:lnTo>
                    <a:pt x="1836" y="5700"/>
                  </a:lnTo>
                  <a:lnTo>
                    <a:pt x="1730" y="6038"/>
                  </a:lnTo>
                  <a:lnTo>
                    <a:pt x="1624" y="6376"/>
                  </a:lnTo>
                  <a:lnTo>
                    <a:pt x="1523" y="6714"/>
                  </a:lnTo>
                  <a:lnTo>
                    <a:pt x="1422" y="7067"/>
                  </a:lnTo>
                  <a:lnTo>
                    <a:pt x="1327" y="7421"/>
                  </a:lnTo>
                  <a:lnTo>
                    <a:pt x="1231" y="7790"/>
                  </a:lnTo>
                  <a:lnTo>
                    <a:pt x="1141" y="8158"/>
                  </a:lnTo>
                  <a:lnTo>
                    <a:pt x="1056" y="8527"/>
                  </a:lnTo>
                  <a:lnTo>
                    <a:pt x="971" y="8911"/>
                  </a:lnTo>
                  <a:lnTo>
                    <a:pt x="892" y="9310"/>
                  </a:lnTo>
                  <a:lnTo>
                    <a:pt x="818" y="9695"/>
                  </a:lnTo>
                  <a:lnTo>
                    <a:pt x="743" y="10094"/>
                  </a:lnTo>
                  <a:lnTo>
                    <a:pt x="669" y="10493"/>
                  </a:lnTo>
                  <a:lnTo>
                    <a:pt x="605" y="10908"/>
                  </a:lnTo>
                  <a:lnTo>
                    <a:pt x="542" y="11308"/>
                  </a:lnTo>
                  <a:lnTo>
                    <a:pt x="478" y="11722"/>
                  </a:lnTo>
                  <a:lnTo>
                    <a:pt x="425" y="12153"/>
                  </a:lnTo>
                  <a:lnTo>
                    <a:pt x="372" y="12567"/>
                  </a:lnTo>
                  <a:lnTo>
                    <a:pt x="319" y="12998"/>
                  </a:lnTo>
                  <a:lnTo>
                    <a:pt x="271" y="13428"/>
                  </a:lnTo>
                  <a:lnTo>
                    <a:pt x="229" y="13858"/>
                  </a:lnTo>
                  <a:lnTo>
                    <a:pt x="192" y="14303"/>
                  </a:lnTo>
                  <a:lnTo>
                    <a:pt x="155" y="14734"/>
                  </a:lnTo>
                  <a:lnTo>
                    <a:pt x="123" y="15179"/>
                  </a:lnTo>
                  <a:lnTo>
                    <a:pt x="96" y="15625"/>
                  </a:lnTo>
                  <a:lnTo>
                    <a:pt x="70" y="16070"/>
                  </a:lnTo>
                  <a:lnTo>
                    <a:pt x="48" y="16531"/>
                  </a:lnTo>
                  <a:lnTo>
                    <a:pt x="33" y="16977"/>
                  </a:lnTo>
                  <a:lnTo>
                    <a:pt x="17" y="17437"/>
                  </a:lnTo>
                  <a:lnTo>
                    <a:pt x="11" y="17883"/>
                  </a:lnTo>
                  <a:lnTo>
                    <a:pt x="6" y="18344"/>
                  </a:lnTo>
                  <a:lnTo>
                    <a:pt x="1" y="18805"/>
                  </a:lnTo>
                  <a:lnTo>
                    <a:pt x="6" y="19266"/>
                  </a:lnTo>
                  <a:lnTo>
                    <a:pt x="11" y="19727"/>
                  </a:lnTo>
                  <a:lnTo>
                    <a:pt x="22" y="20187"/>
                  </a:lnTo>
                  <a:lnTo>
                    <a:pt x="33" y="20648"/>
                  </a:lnTo>
                  <a:lnTo>
                    <a:pt x="48" y="21109"/>
                  </a:lnTo>
                  <a:lnTo>
                    <a:pt x="75" y="21570"/>
                  </a:lnTo>
                  <a:lnTo>
                    <a:pt x="96" y="22031"/>
                  </a:lnTo>
                  <a:lnTo>
                    <a:pt x="128" y="22492"/>
                  </a:lnTo>
                  <a:lnTo>
                    <a:pt x="165" y="22953"/>
                  </a:lnTo>
                  <a:lnTo>
                    <a:pt x="202" y="23414"/>
                  </a:lnTo>
                  <a:lnTo>
                    <a:pt x="245" y="23874"/>
                  </a:lnTo>
                  <a:lnTo>
                    <a:pt x="292" y="24320"/>
                  </a:lnTo>
                  <a:lnTo>
                    <a:pt x="340" y="24781"/>
                  </a:lnTo>
                  <a:lnTo>
                    <a:pt x="399" y="25242"/>
                  </a:lnTo>
                  <a:lnTo>
                    <a:pt x="457" y="25687"/>
                  </a:lnTo>
                  <a:lnTo>
                    <a:pt x="521" y="26133"/>
                  </a:lnTo>
                  <a:lnTo>
                    <a:pt x="584" y="26578"/>
                  </a:lnTo>
                  <a:lnTo>
                    <a:pt x="658" y="27009"/>
                  </a:lnTo>
                  <a:lnTo>
                    <a:pt x="733" y="27439"/>
                  </a:lnTo>
                  <a:lnTo>
                    <a:pt x="807" y="27853"/>
                  </a:lnTo>
                  <a:lnTo>
                    <a:pt x="887" y="28268"/>
                  </a:lnTo>
                  <a:lnTo>
                    <a:pt x="971" y="28683"/>
                  </a:lnTo>
                  <a:lnTo>
                    <a:pt x="1056" y="29067"/>
                  </a:lnTo>
                  <a:lnTo>
                    <a:pt x="1146" y="29467"/>
                  </a:lnTo>
                  <a:lnTo>
                    <a:pt x="1242" y="29835"/>
                  </a:lnTo>
                  <a:lnTo>
                    <a:pt x="1337" y="30219"/>
                  </a:lnTo>
                  <a:lnTo>
                    <a:pt x="1433" y="30573"/>
                  </a:lnTo>
                  <a:lnTo>
                    <a:pt x="1534" y="30941"/>
                  </a:lnTo>
                  <a:lnTo>
                    <a:pt x="1640" y="31279"/>
                  </a:lnTo>
                  <a:lnTo>
                    <a:pt x="1746" y="31617"/>
                  </a:lnTo>
                  <a:lnTo>
                    <a:pt x="1857" y="31955"/>
                  </a:lnTo>
                  <a:lnTo>
                    <a:pt x="1969" y="32278"/>
                  </a:lnTo>
                  <a:lnTo>
                    <a:pt x="2080" y="32585"/>
                  </a:lnTo>
                  <a:lnTo>
                    <a:pt x="2197" y="32893"/>
                  </a:lnTo>
                  <a:lnTo>
                    <a:pt x="2319" y="33184"/>
                  </a:lnTo>
                  <a:lnTo>
                    <a:pt x="2441" y="33476"/>
                  </a:lnTo>
                  <a:lnTo>
                    <a:pt x="2563" y="33753"/>
                  </a:lnTo>
                  <a:lnTo>
                    <a:pt x="2690" y="34029"/>
                  </a:lnTo>
                  <a:lnTo>
                    <a:pt x="2817" y="34291"/>
                  </a:lnTo>
                  <a:lnTo>
                    <a:pt x="2945" y="34536"/>
                  </a:lnTo>
                  <a:lnTo>
                    <a:pt x="3077" y="34782"/>
                  </a:lnTo>
                  <a:lnTo>
                    <a:pt x="3210" y="35013"/>
                  </a:lnTo>
                  <a:lnTo>
                    <a:pt x="3348" y="35228"/>
                  </a:lnTo>
                  <a:lnTo>
                    <a:pt x="3486" y="35443"/>
                  </a:lnTo>
                  <a:lnTo>
                    <a:pt x="3624" y="35658"/>
                  </a:lnTo>
                  <a:lnTo>
                    <a:pt x="3761" y="35842"/>
                  </a:lnTo>
                  <a:lnTo>
                    <a:pt x="3905" y="36027"/>
                  </a:lnTo>
                  <a:lnTo>
                    <a:pt x="4048" y="36211"/>
                  </a:lnTo>
                  <a:lnTo>
                    <a:pt x="4196" y="36365"/>
                  </a:lnTo>
                  <a:lnTo>
                    <a:pt x="4340" y="36518"/>
                  </a:lnTo>
                  <a:lnTo>
                    <a:pt x="4488" y="36672"/>
                  </a:lnTo>
                  <a:lnTo>
                    <a:pt x="4637" y="36810"/>
                  </a:lnTo>
                  <a:lnTo>
                    <a:pt x="4785" y="36933"/>
                  </a:lnTo>
                  <a:lnTo>
                    <a:pt x="4939" y="37040"/>
                  </a:lnTo>
                  <a:lnTo>
                    <a:pt x="5088" y="37148"/>
                  </a:lnTo>
                  <a:lnTo>
                    <a:pt x="5241" y="37240"/>
                  </a:lnTo>
                  <a:lnTo>
                    <a:pt x="5395" y="37317"/>
                  </a:lnTo>
                  <a:lnTo>
                    <a:pt x="5549" y="37394"/>
                  </a:lnTo>
                  <a:lnTo>
                    <a:pt x="5708" y="37455"/>
                  </a:lnTo>
                  <a:lnTo>
                    <a:pt x="5862" y="37501"/>
                  </a:lnTo>
                  <a:lnTo>
                    <a:pt x="6021" y="37547"/>
                  </a:lnTo>
                  <a:lnTo>
                    <a:pt x="6175" y="37563"/>
                  </a:lnTo>
                  <a:lnTo>
                    <a:pt x="6334" y="37594"/>
                  </a:lnTo>
                  <a:lnTo>
                    <a:pt x="6652" y="37594"/>
                  </a:lnTo>
                  <a:lnTo>
                    <a:pt x="6811" y="37563"/>
                  </a:lnTo>
                  <a:lnTo>
                    <a:pt x="6971" y="37547"/>
                  </a:lnTo>
                  <a:lnTo>
                    <a:pt x="7130" y="37501"/>
                  </a:lnTo>
                  <a:lnTo>
                    <a:pt x="7289" y="37455"/>
                  </a:lnTo>
                  <a:lnTo>
                    <a:pt x="7448" y="37378"/>
                  </a:lnTo>
                  <a:lnTo>
                    <a:pt x="7607" y="37317"/>
                  </a:lnTo>
                  <a:lnTo>
                    <a:pt x="7766" y="37225"/>
                  </a:lnTo>
                  <a:lnTo>
                    <a:pt x="7925" y="37133"/>
                  </a:lnTo>
                  <a:lnTo>
                    <a:pt x="8084" y="37010"/>
                  </a:lnTo>
                  <a:lnTo>
                    <a:pt x="8238" y="36887"/>
                  </a:lnTo>
                  <a:lnTo>
                    <a:pt x="8397" y="36749"/>
                  </a:lnTo>
                  <a:lnTo>
                    <a:pt x="8557" y="36610"/>
                  </a:lnTo>
                  <a:lnTo>
                    <a:pt x="8716" y="36457"/>
                  </a:lnTo>
                  <a:lnTo>
                    <a:pt x="8869" y="36272"/>
                  </a:lnTo>
                  <a:lnTo>
                    <a:pt x="9023" y="36088"/>
                  </a:lnTo>
                  <a:lnTo>
                    <a:pt x="9177" y="35904"/>
                  </a:lnTo>
                  <a:lnTo>
                    <a:pt x="9326" y="35689"/>
                  </a:lnTo>
                  <a:lnTo>
                    <a:pt x="9474" y="35489"/>
                  </a:lnTo>
                  <a:lnTo>
                    <a:pt x="9617" y="35258"/>
                  </a:lnTo>
                  <a:lnTo>
                    <a:pt x="9761" y="35028"/>
                  </a:lnTo>
                  <a:lnTo>
                    <a:pt x="9899" y="34782"/>
                  </a:lnTo>
                  <a:lnTo>
                    <a:pt x="10036" y="34536"/>
                  </a:lnTo>
                  <a:lnTo>
                    <a:pt x="10174" y="34275"/>
                  </a:lnTo>
                  <a:lnTo>
                    <a:pt x="10302" y="33999"/>
                  </a:lnTo>
                  <a:lnTo>
                    <a:pt x="10434" y="33722"/>
                  </a:lnTo>
                  <a:lnTo>
                    <a:pt x="10556" y="33446"/>
                  </a:lnTo>
                  <a:lnTo>
                    <a:pt x="10678" y="33154"/>
                  </a:lnTo>
                  <a:lnTo>
                    <a:pt x="10800" y="32846"/>
                  </a:lnTo>
                  <a:lnTo>
                    <a:pt x="10917" y="32539"/>
                  </a:lnTo>
                  <a:lnTo>
                    <a:pt x="11034" y="32217"/>
                  </a:lnTo>
                  <a:lnTo>
                    <a:pt x="11145" y="31894"/>
                  </a:lnTo>
                  <a:lnTo>
                    <a:pt x="11251" y="31571"/>
                  </a:lnTo>
                  <a:lnTo>
                    <a:pt x="11357" y="31233"/>
                  </a:lnTo>
                  <a:lnTo>
                    <a:pt x="11458" y="30880"/>
                  </a:lnTo>
                  <a:lnTo>
                    <a:pt x="11559" y="30527"/>
                  </a:lnTo>
                  <a:lnTo>
                    <a:pt x="11654" y="30173"/>
                  </a:lnTo>
                  <a:lnTo>
                    <a:pt x="11750" y="29805"/>
                  </a:lnTo>
                  <a:lnTo>
                    <a:pt x="11840" y="29436"/>
                  </a:lnTo>
                  <a:lnTo>
                    <a:pt x="11925" y="29067"/>
                  </a:lnTo>
                  <a:lnTo>
                    <a:pt x="12010" y="28683"/>
                  </a:lnTo>
                  <a:lnTo>
                    <a:pt x="12089" y="28299"/>
                  </a:lnTo>
                  <a:lnTo>
                    <a:pt x="12163" y="27900"/>
                  </a:lnTo>
                  <a:lnTo>
                    <a:pt x="12238" y="27500"/>
                  </a:lnTo>
                  <a:lnTo>
                    <a:pt x="12312" y="27101"/>
                  </a:lnTo>
                  <a:lnTo>
                    <a:pt x="12376" y="26701"/>
                  </a:lnTo>
                  <a:lnTo>
                    <a:pt x="12439" y="26286"/>
                  </a:lnTo>
                  <a:lnTo>
                    <a:pt x="12503" y="25872"/>
                  </a:lnTo>
                  <a:lnTo>
                    <a:pt x="12556" y="25442"/>
                  </a:lnTo>
                  <a:lnTo>
                    <a:pt x="12609" y="25027"/>
                  </a:lnTo>
                  <a:lnTo>
                    <a:pt x="12662" y="24597"/>
                  </a:lnTo>
                  <a:lnTo>
                    <a:pt x="12710" y="24166"/>
                  </a:lnTo>
                  <a:lnTo>
                    <a:pt x="12752" y="23736"/>
                  </a:lnTo>
                  <a:lnTo>
                    <a:pt x="12789" y="23291"/>
                  </a:lnTo>
                  <a:lnTo>
                    <a:pt x="12826" y="22861"/>
                  </a:lnTo>
                  <a:lnTo>
                    <a:pt x="12858" y="22415"/>
                  </a:lnTo>
                  <a:lnTo>
                    <a:pt x="12885" y="21969"/>
                  </a:lnTo>
                  <a:lnTo>
                    <a:pt x="12911" y="21524"/>
                  </a:lnTo>
                  <a:lnTo>
                    <a:pt x="12933" y="21063"/>
                  </a:lnTo>
                  <a:lnTo>
                    <a:pt x="12948" y="20618"/>
                  </a:lnTo>
                  <a:lnTo>
                    <a:pt x="12959" y="20157"/>
                  </a:lnTo>
                  <a:lnTo>
                    <a:pt x="12970" y="19711"/>
                  </a:lnTo>
                  <a:lnTo>
                    <a:pt x="12975" y="19250"/>
                  </a:lnTo>
                  <a:lnTo>
                    <a:pt x="12980" y="18789"/>
                  </a:lnTo>
                  <a:lnTo>
                    <a:pt x="12975" y="18328"/>
                  </a:lnTo>
                  <a:lnTo>
                    <a:pt x="12970" y="17868"/>
                  </a:lnTo>
                  <a:lnTo>
                    <a:pt x="12959" y="17407"/>
                  </a:lnTo>
                  <a:lnTo>
                    <a:pt x="12948" y="16946"/>
                  </a:lnTo>
                  <a:lnTo>
                    <a:pt x="12927" y="16485"/>
                  </a:lnTo>
                  <a:lnTo>
                    <a:pt x="12906" y="16024"/>
                  </a:lnTo>
                  <a:lnTo>
                    <a:pt x="12880" y="15563"/>
                  </a:lnTo>
                  <a:lnTo>
                    <a:pt x="12853" y="15102"/>
                  </a:lnTo>
                  <a:lnTo>
                    <a:pt x="12816" y="14641"/>
                  </a:lnTo>
                  <a:lnTo>
                    <a:pt x="12779" y="14180"/>
                  </a:lnTo>
                  <a:lnTo>
                    <a:pt x="12736" y="13735"/>
                  </a:lnTo>
                  <a:lnTo>
                    <a:pt x="12689" y="13274"/>
                  </a:lnTo>
                  <a:lnTo>
                    <a:pt x="12641" y="12813"/>
                  </a:lnTo>
                  <a:lnTo>
                    <a:pt x="12582" y="12352"/>
                  </a:lnTo>
                  <a:lnTo>
                    <a:pt x="12524" y="11907"/>
                  </a:lnTo>
                  <a:lnTo>
                    <a:pt x="12460" y="11461"/>
                  </a:lnTo>
                  <a:lnTo>
                    <a:pt x="12397" y="11016"/>
                  </a:lnTo>
                  <a:lnTo>
                    <a:pt x="12323" y="10586"/>
                  </a:lnTo>
                  <a:lnTo>
                    <a:pt x="12248" y="10155"/>
                  </a:lnTo>
                  <a:lnTo>
                    <a:pt x="12174" y="9741"/>
                  </a:lnTo>
                  <a:lnTo>
                    <a:pt x="12094" y="9326"/>
                  </a:lnTo>
                  <a:lnTo>
                    <a:pt x="12010" y="8926"/>
                  </a:lnTo>
                  <a:lnTo>
                    <a:pt x="11925" y="8527"/>
                  </a:lnTo>
                  <a:lnTo>
                    <a:pt x="11835" y="8143"/>
                  </a:lnTo>
                  <a:lnTo>
                    <a:pt x="11739" y="7759"/>
                  </a:lnTo>
                  <a:lnTo>
                    <a:pt x="11644" y="7390"/>
                  </a:lnTo>
                  <a:lnTo>
                    <a:pt x="11548" y="7021"/>
                  </a:lnTo>
                  <a:lnTo>
                    <a:pt x="11447" y="6668"/>
                  </a:lnTo>
                  <a:lnTo>
                    <a:pt x="11341" y="6315"/>
                  </a:lnTo>
                  <a:lnTo>
                    <a:pt x="11235" y="5977"/>
                  </a:lnTo>
                  <a:lnTo>
                    <a:pt x="11124" y="5639"/>
                  </a:lnTo>
                  <a:lnTo>
                    <a:pt x="11012" y="5316"/>
                  </a:lnTo>
                  <a:lnTo>
                    <a:pt x="10901" y="5009"/>
                  </a:lnTo>
                  <a:lnTo>
                    <a:pt x="10779" y="4702"/>
                  </a:lnTo>
                  <a:lnTo>
                    <a:pt x="10662" y="4410"/>
                  </a:lnTo>
                  <a:lnTo>
                    <a:pt x="10540" y="4118"/>
                  </a:lnTo>
                  <a:lnTo>
                    <a:pt x="10418" y="3841"/>
                  </a:lnTo>
                  <a:lnTo>
                    <a:pt x="10291" y="3565"/>
                  </a:lnTo>
                  <a:lnTo>
                    <a:pt x="10164" y="3304"/>
                  </a:lnTo>
                  <a:lnTo>
                    <a:pt x="10036" y="3058"/>
                  </a:lnTo>
                  <a:lnTo>
                    <a:pt x="9904" y="2812"/>
                  </a:lnTo>
                  <a:lnTo>
                    <a:pt x="9771" y="2582"/>
                  </a:lnTo>
                  <a:lnTo>
                    <a:pt x="9633" y="2366"/>
                  </a:lnTo>
                  <a:lnTo>
                    <a:pt x="9495" y="2151"/>
                  </a:lnTo>
                  <a:lnTo>
                    <a:pt x="9357" y="1952"/>
                  </a:lnTo>
                  <a:lnTo>
                    <a:pt x="9220" y="1752"/>
                  </a:lnTo>
                  <a:lnTo>
                    <a:pt x="9076" y="1568"/>
                  </a:lnTo>
                  <a:lnTo>
                    <a:pt x="8933" y="1399"/>
                  </a:lnTo>
                  <a:lnTo>
                    <a:pt x="8785" y="1230"/>
                  </a:lnTo>
                  <a:lnTo>
                    <a:pt x="8641" y="1076"/>
                  </a:lnTo>
                  <a:lnTo>
                    <a:pt x="8493" y="922"/>
                  </a:lnTo>
                  <a:lnTo>
                    <a:pt x="8344" y="799"/>
                  </a:lnTo>
                  <a:lnTo>
                    <a:pt x="8196" y="661"/>
                  </a:lnTo>
                  <a:lnTo>
                    <a:pt x="8042" y="554"/>
                  </a:lnTo>
                  <a:lnTo>
                    <a:pt x="7893" y="446"/>
                  </a:lnTo>
                  <a:lnTo>
                    <a:pt x="7740" y="354"/>
                  </a:lnTo>
                  <a:lnTo>
                    <a:pt x="7586" y="277"/>
                  </a:lnTo>
                  <a:lnTo>
                    <a:pt x="7432" y="200"/>
                  </a:lnTo>
                  <a:lnTo>
                    <a:pt x="7273" y="139"/>
                  </a:lnTo>
                  <a:lnTo>
                    <a:pt x="7119" y="93"/>
                  </a:lnTo>
                  <a:lnTo>
                    <a:pt x="6960" y="62"/>
                  </a:lnTo>
                  <a:lnTo>
                    <a:pt x="6806" y="31"/>
                  </a:lnTo>
                  <a:lnTo>
                    <a:pt x="6647" y="16"/>
                  </a:lnTo>
                  <a:lnTo>
                    <a:pt x="64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-785250" y="-5361275"/>
              <a:ext cx="178500" cy="586500"/>
            </a:xfrm>
            <a:custGeom>
              <a:avLst/>
              <a:gdLst/>
              <a:ahLst/>
              <a:cxnLst/>
              <a:rect l="l" t="t" r="r" b="b"/>
              <a:pathLst>
                <a:path w="7140" h="23460" extrusionOk="0">
                  <a:moveTo>
                    <a:pt x="6853" y="16024"/>
                  </a:moveTo>
                  <a:lnTo>
                    <a:pt x="6838" y="16131"/>
                  </a:lnTo>
                  <a:lnTo>
                    <a:pt x="6835" y="16135"/>
                  </a:lnTo>
                  <a:lnTo>
                    <a:pt x="6835" y="16135"/>
                  </a:lnTo>
                  <a:lnTo>
                    <a:pt x="6853" y="16024"/>
                  </a:lnTo>
                  <a:close/>
                  <a:moveTo>
                    <a:pt x="7050" y="17161"/>
                  </a:moveTo>
                  <a:lnTo>
                    <a:pt x="7038" y="17182"/>
                  </a:lnTo>
                  <a:lnTo>
                    <a:pt x="7038" y="17182"/>
                  </a:lnTo>
                  <a:lnTo>
                    <a:pt x="7028" y="17253"/>
                  </a:lnTo>
                  <a:lnTo>
                    <a:pt x="7028" y="17253"/>
                  </a:lnTo>
                  <a:lnTo>
                    <a:pt x="7050" y="17161"/>
                  </a:lnTo>
                  <a:close/>
                  <a:moveTo>
                    <a:pt x="3321" y="0"/>
                  </a:moveTo>
                  <a:lnTo>
                    <a:pt x="3252" y="139"/>
                  </a:lnTo>
                  <a:lnTo>
                    <a:pt x="2536" y="1552"/>
                  </a:lnTo>
                  <a:lnTo>
                    <a:pt x="1899" y="2812"/>
                  </a:lnTo>
                  <a:lnTo>
                    <a:pt x="1358" y="3902"/>
                  </a:lnTo>
                  <a:lnTo>
                    <a:pt x="902" y="4840"/>
                  </a:lnTo>
                  <a:lnTo>
                    <a:pt x="796" y="5039"/>
                  </a:lnTo>
                  <a:lnTo>
                    <a:pt x="690" y="5239"/>
                  </a:lnTo>
                  <a:lnTo>
                    <a:pt x="589" y="5454"/>
                  </a:lnTo>
                  <a:lnTo>
                    <a:pt x="488" y="5669"/>
                  </a:lnTo>
                  <a:lnTo>
                    <a:pt x="388" y="5900"/>
                  </a:lnTo>
                  <a:lnTo>
                    <a:pt x="292" y="6145"/>
                  </a:lnTo>
                  <a:lnTo>
                    <a:pt x="197" y="6391"/>
                  </a:lnTo>
                  <a:lnTo>
                    <a:pt x="106" y="6637"/>
                  </a:lnTo>
                  <a:lnTo>
                    <a:pt x="106" y="6637"/>
                  </a:lnTo>
                  <a:lnTo>
                    <a:pt x="345" y="6299"/>
                  </a:lnTo>
                  <a:lnTo>
                    <a:pt x="578" y="5930"/>
                  </a:lnTo>
                  <a:lnTo>
                    <a:pt x="812" y="5531"/>
                  </a:lnTo>
                  <a:lnTo>
                    <a:pt x="1040" y="5131"/>
                  </a:lnTo>
                  <a:lnTo>
                    <a:pt x="2069" y="3288"/>
                  </a:lnTo>
                  <a:lnTo>
                    <a:pt x="2706" y="2136"/>
                  </a:lnTo>
                  <a:lnTo>
                    <a:pt x="3347" y="948"/>
                  </a:lnTo>
                  <a:lnTo>
                    <a:pt x="3347" y="948"/>
                  </a:lnTo>
                  <a:lnTo>
                    <a:pt x="6599" y="5811"/>
                  </a:lnTo>
                  <a:lnTo>
                    <a:pt x="6599" y="5811"/>
                  </a:lnTo>
                  <a:lnTo>
                    <a:pt x="6647" y="8173"/>
                  </a:lnTo>
                  <a:lnTo>
                    <a:pt x="6700" y="10939"/>
                  </a:lnTo>
                  <a:lnTo>
                    <a:pt x="6716" y="11630"/>
                  </a:lnTo>
                  <a:lnTo>
                    <a:pt x="6731" y="12337"/>
                  </a:lnTo>
                  <a:lnTo>
                    <a:pt x="6747" y="13043"/>
                  </a:lnTo>
                  <a:lnTo>
                    <a:pt x="6753" y="13765"/>
                  </a:lnTo>
                  <a:lnTo>
                    <a:pt x="6753" y="15225"/>
                  </a:lnTo>
                  <a:lnTo>
                    <a:pt x="6753" y="15947"/>
                  </a:lnTo>
                  <a:lnTo>
                    <a:pt x="6753" y="16294"/>
                  </a:lnTo>
                  <a:lnTo>
                    <a:pt x="6753" y="16294"/>
                  </a:lnTo>
                  <a:lnTo>
                    <a:pt x="3697" y="22156"/>
                  </a:lnTo>
                  <a:lnTo>
                    <a:pt x="3697" y="22156"/>
                  </a:lnTo>
                  <a:lnTo>
                    <a:pt x="412" y="17516"/>
                  </a:lnTo>
                  <a:lnTo>
                    <a:pt x="412" y="17516"/>
                  </a:lnTo>
                  <a:lnTo>
                    <a:pt x="287" y="13182"/>
                  </a:lnTo>
                  <a:lnTo>
                    <a:pt x="181" y="9679"/>
                  </a:lnTo>
                  <a:lnTo>
                    <a:pt x="159" y="8911"/>
                  </a:lnTo>
                  <a:lnTo>
                    <a:pt x="133" y="8143"/>
                  </a:lnTo>
                  <a:lnTo>
                    <a:pt x="91" y="7374"/>
                  </a:lnTo>
                  <a:lnTo>
                    <a:pt x="43" y="6622"/>
                  </a:lnTo>
                  <a:lnTo>
                    <a:pt x="32" y="6990"/>
                  </a:lnTo>
                  <a:lnTo>
                    <a:pt x="16" y="7344"/>
                  </a:lnTo>
                  <a:lnTo>
                    <a:pt x="11" y="7712"/>
                  </a:lnTo>
                  <a:lnTo>
                    <a:pt x="0" y="8081"/>
                  </a:lnTo>
                  <a:lnTo>
                    <a:pt x="0" y="8450"/>
                  </a:lnTo>
                  <a:lnTo>
                    <a:pt x="0" y="8819"/>
                  </a:lnTo>
                  <a:lnTo>
                    <a:pt x="6" y="9187"/>
                  </a:lnTo>
                  <a:lnTo>
                    <a:pt x="16" y="9541"/>
                  </a:lnTo>
                  <a:lnTo>
                    <a:pt x="27" y="11169"/>
                  </a:lnTo>
                  <a:lnTo>
                    <a:pt x="48" y="13105"/>
                  </a:lnTo>
                  <a:lnTo>
                    <a:pt x="80" y="15317"/>
                  </a:lnTo>
                  <a:lnTo>
                    <a:pt x="112" y="17821"/>
                  </a:lnTo>
                  <a:lnTo>
                    <a:pt x="112" y="18067"/>
                  </a:lnTo>
                  <a:lnTo>
                    <a:pt x="197" y="18175"/>
                  </a:lnTo>
                  <a:lnTo>
                    <a:pt x="3628" y="23290"/>
                  </a:lnTo>
                  <a:lnTo>
                    <a:pt x="3724" y="23459"/>
                  </a:lnTo>
                  <a:lnTo>
                    <a:pt x="3814" y="23275"/>
                  </a:lnTo>
                  <a:lnTo>
                    <a:pt x="7038" y="17182"/>
                  </a:lnTo>
                  <a:lnTo>
                    <a:pt x="7038" y="17182"/>
                  </a:lnTo>
                  <a:lnTo>
                    <a:pt x="7060" y="17022"/>
                  </a:lnTo>
                  <a:lnTo>
                    <a:pt x="7113" y="16730"/>
                  </a:lnTo>
                  <a:lnTo>
                    <a:pt x="7135" y="16638"/>
                  </a:lnTo>
                  <a:lnTo>
                    <a:pt x="7140" y="16623"/>
                  </a:lnTo>
                  <a:lnTo>
                    <a:pt x="7140" y="15793"/>
                  </a:lnTo>
                  <a:lnTo>
                    <a:pt x="7140" y="15071"/>
                  </a:lnTo>
                  <a:lnTo>
                    <a:pt x="7140" y="13612"/>
                  </a:lnTo>
                  <a:lnTo>
                    <a:pt x="7103" y="12183"/>
                  </a:lnTo>
                  <a:lnTo>
                    <a:pt x="7087" y="11476"/>
                  </a:lnTo>
                  <a:lnTo>
                    <a:pt x="7082" y="10785"/>
                  </a:lnTo>
                  <a:lnTo>
                    <a:pt x="7018" y="8020"/>
                  </a:lnTo>
                  <a:lnTo>
                    <a:pt x="6960" y="5362"/>
                  </a:lnTo>
                  <a:lnTo>
                    <a:pt x="6960" y="5039"/>
                  </a:lnTo>
                  <a:lnTo>
                    <a:pt x="6864" y="490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-1188375" y="-3731275"/>
              <a:ext cx="1281925" cy="543475"/>
            </a:xfrm>
            <a:custGeom>
              <a:avLst/>
              <a:gdLst/>
              <a:ahLst/>
              <a:cxnLst/>
              <a:rect l="l" t="t" r="r" b="b"/>
              <a:pathLst>
                <a:path w="51277" h="21739" extrusionOk="0">
                  <a:moveTo>
                    <a:pt x="51277" y="0"/>
                  </a:moveTo>
                  <a:lnTo>
                    <a:pt x="50550" y="938"/>
                  </a:lnTo>
                  <a:lnTo>
                    <a:pt x="49733" y="1951"/>
                  </a:lnTo>
                  <a:lnTo>
                    <a:pt x="48837" y="3042"/>
                  </a:lnTo>
                  <a:lnTo>
                    <a:pt x="48354" y="3595"/>
                  </a:lnTo>
                  <a:lnTo>
                    <a:pt x="47850" y="4179"/>
                  </a:lnTo>
                  <a:lnTo>
                    <a:pt x="47330" y="4763"/>
                  </a:lnTo>
                  <a:lnTo>
                    <a:pt x="46789" y="5362"/>
                  </a:lnTo>
                  <a:lnTo>
                    <a:pt x="46227" y="5977"/>
                  </a:lnTo>
                  <a:lnTo>
                    <a:pt x="45644" y="6591"/>
                  </a:lnTo>
                  <a:lnTo>
                    <a:pt x="45050" y="7206"/>
                  </a:lnTo>
                  <a:lnTo>
                    <a:pt x="44429" y="7835"/>
                  </a:lnTo>
                  <a:lnTo>
                    <a:pt x="43798" y="8465"/>
                  </a:lnTo>
                  <a:lnTo>
                    <a:pt x="43145" y="9095"/>
                  </a:lnTo>
                  <a:lnTo>
                    <a:pt x="42376" y="9817"/>
                  </a:lnTo>
                  <a:lnTo>
                    <a:pt x="41586" y="10524"/>
                  </a:lnTo>
                  <a:lnTo>
                    <a:pt x="40780" y="11246"/>
                  </a:lnTo>
                  <a:lnTo>
                    <a:pt x="39947" y="11953"/>
                  </a:lnTo>
                  <a:lnTo>
                    <a:pt x="39093" y="12644"/>
                  </a:lnTo>
                  <a:lnTo>
                    <a:pt x="38223" y="13335"/>
                  </a:lnTo>
                  <a:lnTo>
                    <a:pt x="37332" y="14011"/>
                  </a:lnTo>
                  <a:lnTo>
                    <a:pt x="36420" y="14672"/>
                  </a:lnTo>
                  <a:lnTo>
                    <a:pt x="35491" y="15302"/>
                  </a:lnTo>
                  <a:lnTo>
                    <a:pt x="34547" y="15932"/>
                  </a:lnTo>
                  <a:lnTo>
                    <a:pt x="33582" y="16531"/>
                  </a:lnTo>
                  <a:lnTo>
                    <a:pt x="32600" y="17099"/>
                  </a:lnTo>
                  <a:lnTo>
                    <a:pt x="31603" y="17652"/>
                  </a:lnTo>
                  <a:lnTo>
                    <a:pt x="31094" y="17929"/>
                  </a:lnTo>
                  <a:lnTo>
                    <a:pt x="30590" y="18175"/>
                  </a:lnTo>
                  <a:lnTo>
                    <a:pt x="30076" y="18436"/>
                  </a:lnTo>
                  <a:lnTo>
                    <a:pt x="29561" y="18682"/>
                  </a:lnTo>
                  <a:lnTo>
                    <a:pt x="29041" y="18912"/>
                  </a:lnTo>
                  <a:lnTo>
                    <a:pt x="28516" y="19143"/>
                  </a:lnTo>
                  <a:lnTo>
                    <a:pt x="28521" y="19173"/>
                  </a:lnTo>
                  <a:lnTo>
                    <a:pt x="28506" y="19143"/>
                  </a:lnTo>
                  <a:lnTo>
                    <a:pt x="27858" y="19404"/>
                  </a:lnTo>
                  <a:lnTo>
                    <a:pt x="27201" y="19665"/>
                  </a:lnTo>
                  <a:lnTo>
                    <a:pt x="26538" y="19895"/>
                  </a:lnTo>
                  <a:lnTo>
                    <a:pt x="25875" y="20126"/>
                  </a:lnTo>
                  <a:lnTo>
                    <a:pt x="25201" y="20326"/>
                  </a:lnTo>
                  <a:lnTo>
                    <a:pt x="24527" y="20525"/>
                  </a:lnTo>
                  <a:lnTo>
                    <a:pt x="23848" y="20710"/>
                  </a:lnTo>
                  <a:lnTo>
                    <a:pt x="23159" y="20863"/>
                  </a:lnTo>
                  <a:lnTo>
                    <a:pt x="22469" y="21017"/>
                  </a:lnTo>
                  <a:lnTo>
                    <a:pt x="21774" y="21140"/>
                  </a:lnTo>
                  <a:lnTo>
                    <a:pt x="21080" y="21247"/>
                  </a:lnTo>
                  <a:lnTo>
                    <a:pt x="20374" y="21339"/>
                  </a:lnTo>
                  <a:lnTo>
                    <a:pt x="19669" y="21401"/>
                  </a:lnTo>
                  <a:lnTo>
                    <a:pt x="18958" y="21462"/>
                  </a:lnTo>
                  <a:lnTo>
                    <a:pt x="18242" y="21493"/>
                  </a:lnTo>
                  <a:lnTo>
                    <a:pt x="17001" y="21493"/>
                  </a:lnTo>
                  <a:lnTo>
                    <a:pt x="16470" y="21478"/>
                  </a:lnTo>
                  <a:lnTo>
                    <a:pt x="15940" y="21447"/>
                  </a:lnTo>
                  <a:lnTo>
                    <a:pt x="15409" y="21401"/>
                  </a:lnTo>
                  <a:lnTo>
                    <a:pt x="14879" y="21355"/>
                  </a:lnTo>
                  <a:lnTo>
                    <a:pt x="14343" y="21293"/>
                  </a:lnTo>
                  <a:lnTo>
                    <a:pt x="13807" y="21217"/>
                  </a:lnTo>
                  <a:lnTo>
                    <a:pt x="13266" y="21124"/>
                  </a:lnTo>
                  <a:lnTo>
                    <a:pt x="12725" y="21017"/>
                  </a:lnTo>
                  <a:lnTo>
                    <a:pt x="12184" y="20909"/>
                  </a:lnTo>
                  <a:lnTo>
                    <a:pt x="11643" y="20771"/>
                  </a:lnTo>
                  <a:lnTo>
                    <a:pt x="11097" y="20633"/>
                  </a:lnTo>
                  <a:lnTo>
                    <a:pt x="10556" y="20479"/>
                  </a:lnTo>
                  <a:lnTo>
                    <a:pt x="10009" y="20310"/>
                  </a:lnTo>
                  <a:lnTo>
                    <a:pt x="9458" y="20126"/>
                  </a:lnTo>
                  <a:lnTo>
                    <a:pt x="8912" y="19926"/>
                  </a:lnTo>
                  <a:lnTo>
                    <a:pt x="8360" y="19711"/>
                  </a:lnTo>
                  <a:lnTo>
                    <a:pt x="7808" y="19496"/>
                  </a:lnTo>
                  <a:lnTo>
                    <a:pt x="7257" y="19250"/>
                  </a:lnTo>
                  <a:lnTo>
                    <a:pt x="6705" y="18989"/>
                  </a:lnTo>
                  <a:lnTo>
                    <a:pt x="6148" y="18728"/>
                  </a:lnTo>
                  <a:lnTo>
                    <a:pt x="5591" y="18436"/>
                  </a:lnTo>
                  <a:lnTo>
                    <a:pt x="5039" y="18129"/>
                  </a:lnTo>
                  <a:lnTo>
                    <a:pt x="4482" y="17821"/>
                  </a:lnTo>
                  <a:lnTo>
                    <a:pt x="3920" y="17483"/>
                  </a:lnTo>
                  <a:lnTo>
                    <a:pt x="3363" y="17130"/>
                  </a:lnTo>
                  <a:lnTo>
                    <a:pt x="2806" y="16761"/>
                  </a:lnTo>
                  <a:lnTo>
                    <a:pt x="2244" y="16377"/>
                  </a:lnTo>
                  <a:lnTo>
                    <a:pt x="1682" y="15978"/>
                  </a:lnTo>
                  <a:lnTo>
                    <a:pt x="1125" y="15563"/>
                  </a:lnTo>
                  <a:lnTo>
                    <a:pt x="563" y="15133"/>
                  </a:lnTo>
                  <a:lnTo>
                    <a:pt x="0" y="14687"/>
                  </a:lnTo>
                  <a:lnTo>
                    <a:pt x="0" y="14687"/>
                  </a:lnTo>
                  <a:lnTo>
                    <a:pt x="568" y="15148"/>
                  </a:lnTo>
                  <a:lnTo>
                    <a:pt x="1130" y="15594"/>
                  </a:lnTo>
                  <a:lnTo>
                    <a:pt x="1698" y="16024"/>
                  </a:lnTo>
                  <a:lnTo>
                    <a:pt x="2265" y="16439"/>
                  </a:lnTo>
                  <a:lnTo>
                    <a:pt x="2828" y="16838"/>
                  </a:lnTo>
                  <a:lnTo>
                    <a:pt x="3395" y="17222"/>
                  </a:lnTo>
                  <a:lnTo>
                    <a:pt x="3957" y="17576"/>
                  </a:lnTo>
                  <a:lnTo>
                    <a:pt x="4520" y="17929"/>
                  </a:lnTo>
                  <a:lnTo>
                    <a:pt x="5082" y="18252"/>
                  </a:lnTo>
                  <a:lnTo>
                    <a:pt x="5644" y="18574"/>
                  </a:lnTo>
                  <a:lnTo>
                    <a:pt x="6201" y="18866"/>
                  </a:lnTo>
                  <a:lnTo>
                    <a:pt x="6763" y="19143"/>
                  </a:lnTo>
                  <a:lnTo>
                    <a:pt x="7320" y="19419"/>
                  </a:lnTo>
                  <a:lnTo>
                    <a:pt x="7877" y="19665"/>
                  </a:lnTo>
                  <a:lnTo>
                    <a:pt x="8434" y="19895"/>
                  </a:lnTo>
                  <a:lnTo>
                    <a:pt x="8991" y="20110"/>
                  </a:lnTo>
                  <a:lnTo>
                    <a:pt x="9543" y="20326"/>
                  </a:lnTo>
                  <a:lnTo>
                    <a:pt x="10094" y="20510"/>
                  </a:lnTo>
                  <a:lnTo>
                    <a:pt x="10646" y="20694"/>
                  </a:lnTo>
                  <a:lnTo>
                    <a:pt x="11198" y="20848"/>
                  </a:lnTo>
                  <a:lnTo>
                    <a:pt x="11744" y="21001"/>
                  </a:lnTo>
                  <a:lnTo>
                    <a:pt x="12290" y="21124"/>
                  </a:lnTo>
                  <a:lnTo>
                    <a:pt x="12837" y="21247"/>
                  </a:lnTo>
                  <a:lnTo>
                    <a:pt x="13383" y="21355"/>
                  </a:lnTo>
                  <a:lnTo>
                    <a:pt x="13924" y="21447"/>
                  </a:lnTo>
                  <a:lnTo>
                    <a:pt x="14465" y="21524"/>
                  </a:lnTo>
                  <a:lnTo>
                    <a:pt x="15006" y="21601"/>
                  </a:lnTo>
                  <a:lnTo>
                    <a:pt x="15542" y="21647"/>
                  </a:lnTo>
                  <a:lnTo>
                    <a:pt x="16078" y="21693"/>
                  </a:lnTo>
                  <a:lnTo>
                    <a:pt x="16613" y="21724"/>
                  </a:lnTo>
                  <a:lnTo>
                    <a:pt x="17144" y="21739"/>
                  </a:lnTo>
                  <a:lnTo>
                    <a:pt x="18396" y="21739"/>
                  </a:lnTo>
                  <a:lnTo>
                    <a:pt x="19117" y="21708"/>
                  </a:lnTo>
                  <a:lnTo>
                    <a:pt x="19833" y="21647"/>
                  </a:lnTo>
                  <a:lnTo>
                    <a:pt x="20544" y="21570"/>
                  </a:lnTo>
                  <a:lnTo>
                    <a:pt x="21249" y="21478"/>
                  </a:lnTo>
                  <a:lnTo>
                    <a:pt x="21955" y="21370"/>
                  </a:lnTo>
                  <a:lnTo>
                    <a:pt x="22655" y="21247"/>
                  </a:lnTo>
                  <a:lnTo>
                    <a:pt x="23344" y="21094"/>
                  </a:lnTo>
                  <a:lnTo>
                    <a:pt x="24034" y="20925"/>
                  </a:lnTo>
                  <a:lnTo>
                    <a:pt x="24724" y="20740"/>
                  </a:lnTo>
                  <a:lnTo>
                    <a:pt x="25403" y="20541"/>
                  </a:lnTo>
                  <a:lnTo>
                    <a:pt x="26076" y="20326"/>
                  </a:lnTo>
                  <a:lnTo>
                    <a:pt x="26744" y="20095"/>
                  </a:lnTo>
                  <a:lnTo>
                    <a:pt x="27408" y="19849"/>
                  </a:lnTo>
                  <a:lnTo>
                    <a:pt x="28071" y="19588"/>
                  </a:lnTo>
                  <a:lnTo>
                    <a:pt x="28723" y="19312"/>
                  </a:lnTo>
                  <a:lnTo>
                    <a:pt x="29370" y="19020"/>
                  </a:lnTo>
                  <a:lnTo>
                    <a:pt x="30012" y="18728"/>
                  </a:lnTo>
                  <a:lnTo>
                    <a:pt x="30648" y="18405"/>
                  </a:lnTo>
                  <a:lnTo>
                    <a:pt x="31280" y="18083"/>
                  </a:lnTo>
                  <a:lnTo>
                    <a:pt x="31906" y="17745"/>
                  </a:lnTo>
                  <a:lnTo>
                    <a:pt x="32521" y="17407"/>
                  </a:lnTo>
                  <a:lnTo>
                    <a:pt x="33136" y="17038"/>
                  </a:lnTo>
                  <a:lnTo>
                    <a:pt x="33741" y="16669"/>
                  </a:lnTo>
                  <a:lnTo>
                    <a:pt x="34340" y="16300"/>
                  </a:lnTo>
                  <a:lnTo>
                    <a:pt x="34934" y="15916"/>
                  </a:lnTo>
                  <a:lnTo>
                    <a:pt x="35518" y="15517"/>
                  </a:lnTo>
                  <a:lnTo>
                    <a:pt x="36096" y="15117"/>
                  </a:lnTo>
                  <a:lnTo>
                    <a:pt x="36669" y="14718"/>
                  </a:lnTo>
                  <a:lnTo>
                    <a:pt x="37231" y="14303"/>
                  </a:lnTo>
                  <a:lnTo>
                    <a:pt x="37788" y="13873"/>
                  </a:lnTo>
                  <a:lnTo>
                    <a:pt x="38340" y="13443"/>
                  </a:lnTo>
                  <a:lnTo>
                    <a:pt x="38881" y="13013"/>
                  </a:lnTo>
                  <a:lnTo>
                    <a:pt x="39416" y="12583"/>
                  </a:lnTo>
                  <a:lnTo>
                    <a:pt x="39942" y="12137"/>
                  </a:lnTo>
                  <a:lnTo>
                    <a:pt x="40461" y="11692"/>
                  </a:lnTo>
                  <a:lnTo>
                    <a:pt x="40971" y="11246"/>
                  </a:lnTo>
                  <a:lnTo>
                    <a:pt x="41474" y="10801"/>
                  </a:lnTo>
                  <a:lnTo>
                    <a:pt x="42456" y="9894"/>
                  </a:lnTo>
                  <a:lnTo>
                    <a:pt x="43400" y="8988"/>
                  </a:lnTo>
                  <a:lnTo>
                    <a:pt x="44312" y="8097"/>
                  </a:lnTo>
                  <a:lnTo>
                    <a:pt x="45187" y="7190"/>
                  </a:lnTo>
                  <a:lnTo>
                    <a:pt x="46026" y="6299"/>
                  </a:lnTo>
                  <a:lnTo>
                    <a:pt x="46821" y="5424"/>
                  </a:lnTo>
                  <a:lnTo>
                    <a:pt x="47585" y="4563"/>
                  </a:lnTo>
                  <a:lnTo>
                    <a:pt x="48306" y="3718"/>
                  </a:lnTo>
                  <a:lnTo>
                    <a:pt x="48985" y="2904"/>
                  </a:lnTo>
                  <a:lnTo>
                    <a:pt x="49622" y="2120"/>
                  </a:lnTo>
                  <a:lnTo>
                    <a:pt x="50221" y="1383"/>
                  </a:lnTo>
                  <a:lnTo>
                    <a:pt x="50773" y="676"/>
                  </a:lnTo>
                  <a:lnTo>
                    <a:pt x="5127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153600" y="-381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-1188375" y="-3907950"/>
              <a:ext cx="1342000" cy="714025"/>
            </a:xfrm>
            <a:custGeom>
              <a:avLst/>
              <a:gdLst/>
              <a:ahLst/>
              <a:cxnLst/>
              <a:rect l="l" t="t" r="r" b="b"/>
              <a:pathLst>
                <a:path w="53680" h="28561" extrusionOk="0">
                  <a:moveTo>
                    <a:pt x="32929" y="0"/>
                  </a:moveTo>
                  <a:lnTo>
                    <a:pt x="32107" y="31"/>
                  </a:lnTo>
                  <a:lnTo>
                    <a:pt x="31296" y="62"/>
                  </a:lnTo>
                  <a:lnTo>
                    <a:pt x="30495" y="123"/>
                  </a:lnTo>
                  <a:lnTo>
                    <a:pt x="29704" y="185"/>
                  </a:lnTo>
                  <a:lnTo>
                    <a:pt x="28930" y="262"/>
                  </a:lnTo>
                  <a:lnTo>
                    <a:pt x="28166" y="354"/>
                  </a:lnTo>
                  <a:lnTo>
                    <a:pt x="27418" y="461"/>
                  </a:lnTo>
                  <a:lnTo>
                    <a:pt x="26681" y="584"/>
                  </a:lnTo>
                  <a:lnTo>
                    <a:pt x="25954" y="707"/>
                  </a:lnTo>
                  <a:lnTo>
                    <a:pt x="25238" y="861"/>
                  </a:lnTo>
                  <a:lnTo>
                    <a:pt x="24538" y="1014"/>
                  </a:lnTo>
                  <a:lnTo>
                    <a:pt x="23848" y="1183"/>
                  </a:lnTo>
                  <a:lnTo>
                    <a:pt x="23169" y="1352"/>
                  </a:lnTo>
                  <a:lnTo>
                    <a:pt x="22501" y="1552"/>
                  </a:lnTo>
                  <a:lnTo>
                    <a:pt x="21843" y="1752"/>
                  </a:lnTo>
                  <a:lnTo>
                    <a:pt x="21859" y="1813"/>
                  </a:lnTo>
                  <a:lnTo>
                    <a:pt x="22490" y="4010"/>
                  </a:lnTo>
                  <a:lnTo>
                    <a:pt x="23732" y="8435"/>
                  </a:lnTo>
                  <a:lnTo>
                    <a:pt x="24877" y="12552"/>
                  </a:lnTo>
                  <a:lnTo>
                    <a:pt x="25912" y="16301"/>
                  </a:lnTo>
                  <a:lnTo>
                    <a:pt x="26803" y="19573"/>
                  </a:lnTo>
                  <a:lnTo>
                    <a:pt x="27535" y="22307"/>
                  </a:lnTo>
                  <a:lnTo>
                    <a:pt x="27832" y="23429"/>
                  </a:lnTo>
                  <a:lnTo>
                    <a:pt x="28081" y="24397"/>
                  </a:lnTo>
                  <a:lnTo>
                    <a:pt x="28203" y="24812"/>
                  </a:lnTo>
                  <a:lnTo>
                    <a:pt x="28315" y="25257"/>
                  </a:lnTo>
                  <a:lnTo>
                    <a:pt x="28421" y="25718"/>
                  </a:lnTo>
                  <a:lnTo>
                    <a:pt x="28516" y="26210"/>
                  </a:lnTo>
                  <a:lnTo>
                    <a:pt x="29041" y="25979"/>
                  </a:lnTo>
                  <a:lnTo>
                    <a:pt x="29561" y="25749"/>
                  </a:lnTo>
                  <a:lnTo>
                    <a:pt x="30076" y="25503"/>
                  </a:lnTo>
                  <a:lnTo>
                    <a:pt x="30590" y="25242"/>
                  </a:lnTo>
                  <a:lnTo>
                    <a:pt x="31094" y="24996"/>
                  </a:lnTo>
                  <a:lnTo>
                    <a:pt x="31603" y="24719"/>
                  </a:lnTo>
                  <a:lnTo>
                    <a:pt x="32600" y="24166"/>
                  </a:lnTo>
                  <a:lnTo>
                    <a:pt x="33582" y="23598"/>
                  </a:lnTo>
                  <a:lnTo>
                    <a:pt x="34547" y="22999"/>
                  </a:lnTo>
                  <a:lnTo>
                    <a:pt x="35491" y="22369"/>
                  </a:lnTo>
                  <a:lnTo>
                    <a:pt x="36420" y="21739"/>
                  </a:lnTo>
                  <a:lnTo>
                    <a:pt x="37332" y="21078"/>
                  </a:lnTo>
                  <a:lnTo>
                    <a:pt x="38223" y="20402"/>
                  </a:lnTo>
                  <a:lnTo>
                    <a:pt x="39093" y="19711"/>
                  </a:lnTo>
                  <a:lnTo>
                    <a:pt x="39947" y="19020"/>
                  </a:lnTo>
                  <a:lnTo>
                    <a:pt x="40780" y="18313"/>
                  </a:lnTo>
                  <a:lnTo>
                    <a:pt x="41586" y="17591"/>
                  </a:lnTo>
                  <a:lnTo>
                    <a:pt x="42376" y="16884"/>
                  </a:lnTo>
                  <a:lnTo>
                    <a:pt x="43145" y="16162"/>
                  </a:lnTo>
                  <a:lnTo>
                    <a:pt x="43798" y="15532"/>
                  </a:lnTo>
                  <a:lnTo>
                    <a:pt x="44429" y="14902"/>
                  </a:lnTo>
                  <a:lnTo>
                    <a:pt x="45050" y="14273"/>
                  </a:lnTo>
                  <a:lnTo>
                    <a:pt x="45644" y="13658"/>
                  </a:lnTo>
                  <a:lnTo>
                    <a:pt x="46227" y="13044"/>
                  </a:lnTo>
                  <a:lnTo>
                    <a:pt x="46789" y="12429"/>
                  </a:lnTo>
                  <a:lnTo>
                    <a:pt x="47330" y="11830"/>
                  </a:lnTo>
                  <a:lnTo>
                    <a:pt x="47850" y="11246"/>
                  </a:lnTo>
                  <a:lnTo>
                    <a:pt x="48354" y="10662"/>
                  </a:lnTo>
                  <a:lnTo>
                    <a:pt x="48837" y="10109"/>
                  </a:lnTo>
                  <a:lnTo>
                    <a:pt x="49733" y="9018"/>
                  </a:lnTo>
                  <a:lnTo>
                    <a:pt x="50550" y="8005"/>
                  </a:lnTo>
                  <a:lnTo>
                    <a:pt x="51277" y="7067"/>
                  </a:lnTo>
                  <a:lnTo>
                    <a:pt x="51818" y="6345"/>
                  </a:lnTo>
                  <a:lnTo>
                    <a:pt x="52290" y="5700"/>
                  </a:lnTo>
                  <a:lnTo>
                    <a:pt x="52693" y="5116"/>
                  </a:lnTo>
                  <a:lnTo>
                    <a:pt x="53033" y="4640"/>
                  </a:lnTo>
                  <a:lnTo>
                    <a:pt x="53499" y="3933"/>
                  </a:lnTo>
                  <a:lnTo>
                    <a:pt x="53680" y="3672"/>
                  </a:lnTo>
                  <a:lnTo>
                    <a:pt x="52269" y="3196"/>
                  </a:lnTo>
                  <a:lnTo>
                    <a:pt x="50879" y="2766"/>
                  </a:lnTo>
                  <a:lnTo>
                    <a:pt x="49510" y="2366"/>
                  </a:lnTo>
                  <a:lnTo>
                    <a:pt x="48168" y="1998"/>
                  </a:lnTo>
                  <a:lnTo>
                    <a:pt x="46848" y="1660"/>
                  </a:lnTo>
                  <a:lnTo>
                    <a:pt x="45553" y="1352"/>
                  </a:lnTo>
                  <a:lnTo>
                    <a:pt x="44275" y="1091"/>
                  </a:lnTo>
                  <a:lnTo>
                    <a:pt x="43023" y="861"/>
                  </a:lnTo>
                  <a:lnTo>
                    <a:pt x="41793" y="646"/>
                  </a:lnTo>
                  <a:lnTo>
                    <a:pt x="40583" y="477"/>
                  </a:lnTo>
                  <a:lnTo>
                    <a:pt x="39395" y="323"/>
                  </a:lnTo>
                  <a:lnTo>
                    <a:pt x="38228" y="200"/>
                  </a:lnTo>
                  <a:lnTo>
                    <a:pt x="37077" y="108"/>
                  </a:lnTo>
                  <a:lnTo>
                    <a:pt x="35953" y="47"/>
                  </a:lnTo>
                  <a:lnTo>
                    <a:pt x="34849" y="16"/>
                  </a:lnTo>
                  <a:lnTo>
                    <a:pt x="33767" y="0"/>
                  </a:lnTo>
                  <a:close/>
                  <a:moveTo>
                    <a:pt x="21403" y="1890"/>
                  </a:moveTo>
                  <a:lnTo>
                    <a:pt x="20655" y="2136"/>
                  </a:lnTo>
                  <a:lnTo>
                    <a:pt x="19928" y="2412"/>
                  </a:lnTo>
                  <a:lnTo>
                    <a:pt x="19212" y="2689"/>
                  </a:lnTo>
                  <a:lnTo>
                    <a:pt x="18512" y="2981"/>
                  </a:lnTo>
                  <a:lnTo>
                    <a:pt x="17828" y="3288"/>
                  </a:lnTo>
                  <a:lnTo>
                    <a:pt x="17154" y="3595"/>
                  </a:lnTo>
                  <a:lnTo>
                    <a:pt x="16502" y="3918"/>
                  </a:lnTo>
                  <a:lnTo>
                    <a:pt x="15860" y="4256"/>
                  </a:lnTo>
                  <a:lnTo>
                    <a:pt x="15240" y="4609"/>
                  </a:lnTo>
                  <a:lnTo>
                    <a:pt x="14630" y="4947"/>
                  </a:lnTo>
                  <a:lnTo>
                    <a:pt x="14030" y="5316"/>
                  </a:lnTo>
                  <a:lnTo>
                    <a:pt x="13452" y="5685"/>
                  </a:lnTo>
                  <a:lnTo>
                    <a:pt x="12884" y="6053"/>
                  </a:lnTo>
                  <a:lnTo>
                    <a:pt x="12333" y="6438"/>
                  </a:lnTo>
                  <a:lnTo>
                    <a:pt x="11792" y="6822"/>
                  </a:lnTo>
                  <a:lnTo>
                    <a:pt x="11267" y="7221"/>
                  </a:lnTo>
                  <a:lnTo>
                    <a:pt x="10757" y="7620"/>
                  </a:lnTo>
                  <a:lnTo>
                    <a:pt x="10259" y="8020"/>
                  </a:lnTo>
                  <a:lnTo>
                    <a:pt x="9776" y="8435"/>
                  </a:lnTo>
                  <a:lnTo>
                    <a:pt x="9304" y="8834"/>
                  </a:lnTo>
                  <a:lnTo>
                    <a:pt x="8848" y="9249"/>
                  </a:lnTo>
                  <a:lnTo>
                    <a:pt x="8408" y="9664"/>
                  </a:lnTo>
                  <a:lnTo>
                    <a:pt x="7973" y="10079"/>
                  </a:lnTo>
                  <a:lnTo>
                    <a:pt x="7559" y="10493"/>
                  </a:lnTo>
                  <a:lnTo>
                    <a:pt x="7150" y="10908"/>
                  </a:lnTo>
                  <a:lnTo>
                    <a:pt x="6758" y="11323"/>
                  </a:lnTo>
                  <a:lnTo>
                    <a:pt x="6381" y="11753"/>
                  </a:lnTo>
                  <a:lnTo>
                    <a:pt x="6010" y="12168"/>
                  </a:lnTo>
                  <a:lnTo>
                    <a:pt x="5660" y="12583"/>
                  </a:lnTo>
                  <a:lnTo>
                    <a:pt x="5315" y="12982"/>
                  </a:lnTo>
                  <a:lnTo>
                    <a:pt x="4981" y="13397"/>
                  </a:lnTo>
                  <a:lnTo>
                    <a:pt x="4663" y="13796"/>
                  </a:lnTo>
                  <a:lnTo>
                    <a:pt x="4355" y="14196"/>
                  </a:lnTo>
                  <a:lnTo>
                    <a:pt x="4063" y="14595"/>
                  </a:lnTo>
                  <a:lnTo>
                    <a:pt x="3777" y="14995"/>
                  </a:lnTo>
                  <a:lnTo>
                    <a:pt x="3506" y="15379"/>
                  </a:lnTo>
                  <a:lnTo>
                    <a:pt x="2992" y="16132"/>
                  </a:lnTo>
                  <a:lnTo>
                    <a:pt x="2525" y="16854"/>
                  </a:lnTo>
                  <a:lnTo>
                    <a:pt x="2101" y="17560"/>
                  </a:lnTo>
                  <a:lnTo>
                    <a:pt x="1719" y="18206"/>
                  </a:lnTo>
                  <a:lnTo>
                    <a:pt x="1379" y="18820"/>
                  </a:lnTo>
                  <a:lnTo>
                    <a:pt x="1077" y="19388"/>
                  </a:lnTo>
                  <a:lnTo>
                    <a:pt x="817" y="19911"/>
                  </a:lnTo>
                  <a:lnTo>
                    <a:pt x="594" y="20372"/>
                  </a:lnTo>
                  <a:lnTo>
                    <a:pt x="409" y="20771"/>
                  </a:lnTo>
                  <a:lnTo>
                    <a:pt x="260" y="21109"/>
                  </a:lnTo>
                  <a:lnTo>
                    <a:pt x="144" y="21386"/>
                  </a:lnTo>
                  <a:lnTo>
                    <a:pt x="64" y="21585"/>
                  </a:lnTo>
                  <a:lnTo>
                    <a:pt x="0" y="21754"/>
                  </a:lnTo>
                  <a:lnTo>
                    <a:pt x="563" y="22200"/>
                  </a:lnTo>
                  <a:lnTo>
                    <a:pt x="1125" y="22630"/>
                  </a:lnTo>
                  <a:lnTo>
                    <a:pt x="1682" y="23045"/>
                  </a:lnTo>
                  <a:lnTo>
                    <a:pt x="2244" y="23444"/>
                  </a:lnTo>
                  <a:lnTo>
                    <a:pt x="2806" y="23828"/>
                  </a:lnTo>
                  <a:lnTo>
                    <a:pt x="3363" y="24197"/>
                  </a:lnTo>
                  <a:lnTo>
                    <a:pt x="3920" y="24550"/>
                  </a:lnTo>
                  <a:lnTo>
                    <a:pt x="4482" y="24888"/>
                  </a:lnTo>
                  <a:lnTo>
                    <a:pt x="5039" y="25196"/>
                  </a:lnTo>
                  <a:lnTo>
                    <a:pt x="5591" y="25503"/>
                  </a:lnTo>
                  <a:lnTo>
                    <a:pt x="6148" y="25795"/>
                  </a:lnTo>
                  <a:lnTo>
                    <a:pt x="6705" y="26056"/>
                  </a:lnTo>
                  <a:lnTo>
                    <a:pt x="7257" y="26317"/>
                  </a:lnTo>
                  <a:lnTo>
                    <a:pt x="7808" y="26563"/>
                  </a:lnTo>
                  <a:lnTo>
                    <a:pt x="8360" y="26778"/>
                  </a:lnTo>
                  <a:lnTo>
                    <a:pt x="8912" y="26993"/>
                  </a:lnTo>
                  <a:lnTo>
                    <a:pt x="9458" y="27193"/>
                  </a:lnTo>
                  <a:lnTo>
                    <a:pt x="10009" y="27377"/>
                  </a:lnTo>
                  <a:lnTo>
                    <a:pt x="10556" y="27546"/>
                  </a:lnTo>
                  <a:lnTo>
                    <a:pt x="11097" y="27700"/>
                  </a:lnTo>
                  <a:lnTo>
                    <a:pt x="11643" y="27838"/>
                  </a:lnTo>
                  <a:lnTo>
                    <a:pt x="12184" y="27976"/>
                  </a:lnTo>
                  <a:lnTo>
                    <a:pt x="12725" y="28084"/>
                  </a:lnTo>
                  <a:lnTo>
                    <a:pt x="13266" y="28191"/>
                  </a:lnTo>
                  <a:lnTo>
                    <a:pt x="13807" y="28284"/>
                  </a:lnTo>
                  <a:lnTo>
                    <a:pt x="14343" y="28360"/>
                  </a:lnTo>
                  <a:lnTo>
                    <a:pt x="14879" y="28422"/>
                  </a:lnTo>
                  <a:lnTo>
                    <a:pt x="15409" y="28468"/>
                  </a:lnTo>
                  <a:lnTo>
                    <a:pt x="15940" y="28514"/>
                  </a:lnTo>
                  <a:lnTo>
                    <a:pt x="16470" y="28545"/>
                  </a:lnTo>
                  <a:lnTo>
                    <a:pt x="17001" y="28560"/>
                  </a:lnTo>
                  <a:lnTo>
                    <a:pt x="18242" y="28560"/>
                  </a:lnTo>
                  <a:lnTo>
                    <a:pt x="18958" y="28529"/>
                  </a:lnTo>
                  <a:lnTo>
                    <a:pt x="19669" y="28468"/>
                  </a:lnTo>
                  <a:lnTo>
                    <a:pt x="20374" y="28406"/>
                  </a:lnTo>
                  <a:lnTo>
                    <a:pt x="21080" y="28314"/>
                  </a:lnTo>
                  <a:lnTo>
                    <a:pt x="21774" y="28207"/>
                  </a:lnTo>
                  <a:lnTo>
                    <a:pt x="22469" y="28084"/>
                  </a:lnTo>
                  <a:lnTo>
                    <a:pt x="23159" y="27930"/>
                  </a:lnTo>
                  <a:lnTo>
                    <a:pt x="23848" y="27777"/>
                  </a:lnTo>
                  <a:lnTo>
                    <a:pt x="24527" y="27592"/>
                  </a:lnTo>
                  <a:lnTo>
                    <a:pt x="25201" y="27393"/>
                  </a:lnTo>
                  <a:lnTo>
                    <a:pt x="25875" y="27193"/>
                  </a:lnTo>
                  <a:lnTo>
                    <a:pt x="26538" y="26962"/>
                  </a:lnTo>
                  <a:lnTo>
                    <a:pt x="27201" y="26732"/>
                  </a:lnTo>
                  <a:lnTo>
                    <a:pt x="27858" y="26471"/>
                  </a:lnTo>
                  <a:lnTo>
                    <a:pt x="28506" y="26210"/>
                  </a:lnTo>
                  <a:lnTo>
                    <a:pt x="28362" y="25856"/>
                  </a:lnTo>
                  <a:lnTo>
                    <a:pt x="28224" y="25488"/>
                  </a:lnTo>
                  <a:lnTo>
                    <a:pt x="28092" y="25073"/>
                  </a:lnTo>
                  <a:lnTo>
                    <a:pt x="27975" y="24658"/>
                  </a:lnTo>
                  <a:lnTo>
                    <a:pt x="27710" y="23767"/>
                  </a:lnTo>
                  <a:lnTo>
                    <a:pt x="27397" y="22707"/>
                  </a:lnTo>
                  <a:lnTo>
                    <a:pt x="27031" y="21478"/>
                  </a:lnTo>
                  <a:lnTo>
                    <a:pt x="26829" y="20802"/>
                  </a:lnTo>
                  <a:lnTo>
                    <a:pt x="26607" y="20095"/>
                  </a:lnTo>
                  <a:lnTo>
                    <a:pt x="25673" y="16900"/>
                  </a:lnTo>
                  <a:lnTo>
                    <a:pt x="24612" y="13213"/>
                  </a:lnTo>
                  <a:lnTo>
                    <a:pt x="23445" y="9126"/>
                  </a:lnTo>
                  <a:lnTo>
                    <a:pt x="22199" y="4702"/>
                  </a:lnTo>
                  <a:lnTo>
                    <a:pt x="21573" y="2505"/>
                  </a:lnTo>
                  <a:lnTo>
                    <a:pt x="21493" y="2228"/>
                  </a:lnTo>
                  <a:lnTo>
                    <a:pt x="21467" y="2167"/>
                  </a:lnTo>
                  <a:lnTo>
                    <a:pt x="21440" y="2074"/>
                  </a:lnTo>
                  <a:lnTo>
                    <a:pt x="21419" y="1982"/>
                  </a:lnTo>
                  <a:lnTo>
                    <a:pt x="21403" y="189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-642300" y="-3907950"/>
              <a:ext cx="795925" cy="655250"/>
            </a:xfrm>
            <a:custGeom>
              <a:avLst/>
              <a:gdLst/>
              <a:ahLst/>
              <a:cxnLst/>
              <a:rect l="l" t="t" r="r" b="b"/>
              <a:pathLst>
                <a:path w="31837" h="26210" fill="none" extrusionOk="0">
                  <a:moveTo>
                    <a:pt x="6673" y="26210"/>
                  </a:moveTo>
                  <a:lnTo>
                    <a:pt x="6673" y="26210"/>
                  </a:lnTo>
                  <a:lnTo>
                    <a:pt x="7198" y="25979"/>
                  </a:lnTo>
                  <a:lnTo>
                    <a:pt x="7718" y="25749"/>
                  </a:lnTo>
                  <a:lnTo>
                    <a:pt x="8233" y="25503"/>
                  </a:lnTo>
                  <a:lnTo>
                    <a:pt x="8747" y="25242"/>
                  </a:lnTo>
                  <a:lnTo>
                    <a:pt x="9251" y="24996"/>
                  </a:lnTo>
                  <a:lnTo>
                    <a:pt x="9760" y="24719"/>
                  </a:lnTo>
                  <a:lnTo>
                    <a:pt x="10757" y="24166"/>
                  </a:lnTo>
                  <a:lnTo>
                    <a:pt x="11739" y="23598"/>
                  </a:lnTo>
                  <a:lnTo>
                    <a:pt x="12704" y="22999"/>
                  </a:lnTo>
                  <a:lnTo>
                    <a:pt x="13648" y="22369"/>
                  </a:lnTo>
                  <a:lnTo>
                    <a:pt x="14576" y="21739"/>
                  </a:lnTo>
                  <a:lnTo>
                    <a:pt x="15489" y="21078"/>
                  </a:lnTo>
                  <a:lnTo>
                    <a:pt x="16380" y="20402"/>
                  </a:lnTo>
                  <a:lnTo>
                    <a:pt x="17250" y="19711"/>
                  </a:lnTo>
                  <a:lnTo>
                    <a:pt x="18104" y="19020"/>
                  </a:lnTo>
                  <a:lnTo>
                    <a:pt x="18937" y="18313"/>
                  </a:lnTo>
                  <a:lnTo>
                    <a:pt x="19743" y="17591"/>
                  </a:lnTo>
                  <a:lnTo>
                    <a:pt x="20533" y="16884"/>
                  </a:lnTo>
                  <a:lnTo>
                    <a:pt x="21302" y="16162"/>
                  </a:lnTo>
                  <a:lnTo>
                    <a:pt x="21302" y="16162"/>
                  </a:lnTo>
                  <a:lnTo>
                    <a:pt x="21955" y="15532"/>
                  </a:lnTo>
                  <a:lnTo>
                    <a:pt x="22586" y="14902"/>
                  </a:lnTo>
                  <a:lnTo>
                    <a:pt x="23207" y="14273"/>
                  </a:lnTo>
                  <a:lnTo>
                    <a:pt x="23801" y="13658"/>
                  </a:lnTo>
                  <a:lnTo>
                    <a:pt x="24384" y="13044"/>
                  </a:lnTo>
                  <a:lnTo>
                    <a:pt x="24946" y="12429"/>
                  </a:lnTo>
                  <a:lnTo>
                    <a:pt x="25487" y="11830"/>
                  </a:lnTo>
                  <a:lnTo>
                    <a:pt x="26007" y="11246"/>
                  </a:lnTo>
                  <a:lnTo>
                    <a:pt x="26511" y="10662"/>
                  </a:lnTo>
                  <a:lnTo>
                    <a:pt x="26994" y="10109"/>
                  </a:lnTo>
                  <a:lnTo>
                    <a:pt x="27890" y="9018"/>
                  </a:lnTo>
                  <a:lnTo>
                    <a:pt x="28707" y="8005"/>
                  </a:lnTo>
                  <a:lnTo>
                    <a:pt x="29434" y="7067"/>
                  </a:lnTo>
                  <a:lnTo>
                    <a:pt x="29434" y="7067"/>
                  </a:lnTo>
                  <a:lnTo>
                    <a:pt x="29975" y="6345"/>
                  </a:lnTo>
                  <a:lnTo>
                    <a:pt x="30447" y="5700"/>
                  </a:lnTo>
                  <a:lnTo>
                    <a:pt x="30850" y="5116"/>
                  </a:lnTo>
                  <a:lnTo>
                    <a:pt x="31190" y="4640"/>
                  </a:lnTo>
                  <a:lnTo>
                    <a:pt x="31656" y="3933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0426" y="3196"/>
                  </a:lnTo>
                  <a:lnTo>
                    <a:pt x="29036" y="2766"/>
                  </a:lnTo>
                  <a:lnTo>
                    <a:pt x="27667" y="2366"/>
                  </a:lnTo>
                  <a:lnTo>
                    <a:pt x="26325" y="1998"/>
                  </a:lnTo>
                  <a:lnTo>
                    <a:pt x="25005" y="1660"/>
                  </a:lnTo>
                  <a:lnTo>
                    <a:pt x="23710" y="1352"/>
                  </a:lnTo>
                  <a:lnTo>
                    <a:pt x="22432" y="1091"/>
                  </a:lnTo>
                  <a:lnTo>
                    <a:pt x="21180" y="861"/>
                  </a:lnTo>
                  <a:lnTo>
                    <a:pt x="19950" y="646"/>
                  </a:lnTo>
                  <a:lnTo>
                    <a:pt x="18740" y="477"/>
                  </a:lnTo>
                  <a:lnTo>
                    <a:pt x="17552" y="323"/>
                  </a:lnTo>
                  <a:lnTo>
                    <a:pt x="16385" y="200"/>
                  </a:lnTo>
                  <a:lnTo>
                    <a:pt x="15234" y="108"/>
                  </a:lnTo>
                  <a:lnTo>
                    <a:pt x="14110" y="47"/>
                  </a:lnTo>
                  <a:lnTo>
                    <a:pt x="13006" y="16"/>
                  </a:lnTo>
                  <a:lnTo>
                    <a:pt x="11924" y="0"/>
                  </a:lnTo>
                  <a:lnTo>
                    <a:pt x="11924" y="0"/>
                  </a:lnTo>
                  <a:lnTo>
                    <a:pt x="11086" y="0"/>
                  </a:lnTo>
                  <a:lnTo>
                    <a:pt x="10264" y="31"/>
                  </a:lnTo>
                  <a:lnTo>
                    <a:pt x="9453" y="62"/>
                  </a:lnTo>
                  <a:lnTo>
                    <a:pt x="8652" y="123"/>
                  </a:lnTo>
                  <a:lnTo>
                    <a:pt x="7861" y="185"/>
                  </a:lnTo>
                  <a:lnTo>
                    <a:pt x="7087" y="262"/>
                  </a:lnTo>
                  <a:lnTo>
                    <a:pt x="6323" y="354"/>
                  </a:lnTo>
                  <a:lnTo>
                    <a:pt x="5575" y="461"/>
                  </a:lnTo>
                  <a:lnTo>
                    <a:pt x="4838" y="584"/>
                  </a:lnTo>
                  <a:lnTo>
                    <a:pt x="4111" y="707"/>
                  </a:lnTo>
                  <a:lnTo>
                    <a:pt x="3395" y="861"/>
                  </a:lnTo>
                  <a:lnTo>
                    <a:pt x="2695" y="1014"/>
                  </a:lnTo>
                  <a:lnTo>
                    <a:pt x="2005" y="1183"/>
                  </a:lnTo>
                  <a:lnTo>
                    <a:pt x="1326" y="1352"/>
                  </a:lnTo>
                  <a:lnTo>
                    <a:pt x="658" y="1552"/>
                  </a:lnTo>
                  <a:lnTo>
                    <a:pt x="0" y="1752"/>
                  </a:lnTo>
                  <a:lnTo>
                    <a:pt x="0" y="1752"/>
                  </a:lnTo>
                  <a:lnTo>
                    <a:pt x="16" y="1813"/>
                  </a:lnTo>
                  <a:lnTo>
                    <a:pt x="647" y="4010"/>
                  </a:lnTo>
                  <a:lnTo>
                    <a:pt x="647" y="4010"/>
                  </a:lnTo>
                  <a:lnTo>
                    <a:pt x="1889" y="8435"/>
                  </a:lnTo>
                  <a:lnTo>
                    <a:pt x="3034" y="12552"/>
                  </a:lnTo>
                  <a:lnTo>
                    <a:pt x="4069" y="16301"/>
                  </a:lnTo>
                  <a:lnTo>
                    <a:pt x="4960" y="19573"/>
                  </a:lnTo>
                  <a:lnTo>
                    <a:pt x="4960" y="19573"/>
                  </a:lnTo>
                  <a:lnTo>
                    <a:pt x="5692" y="22307"/>
                  </a:lnTo>
                  <a:lnTo>
                    <a:pt x="5989" y="23429"/>
                  </a:lnTo>
                  <a:lnTo>
                    <a:pt x="6238" y="24397"/>
                  </a:lnTo>
                  <a:lnTo>
                    <a:pt x="6238" y="24397"/>
                  </a:lnTo>
                  <a:lnTo>
                    <a:pt x="6360" y="24812"/>
                  </a:lnTo>
                  <a:lnTo>
                    <a:pt x="6472" y="25257"/>
                  </a:lnTo>
                  <a:lnTo>
                    <a:pt x="6578" y="25718"/>
                  </a:lnTo>
                  <a:lnTo>
                    <a:pt x="6673" y="262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-1188375" y="-3860700"/>
              <a:ext cx="712650" cy="666775"/>
            </a:xfrm>
            <a:custGeom>
              <a:avLst/>
              <a:gdLst/>
              <a:ahLst/>
              <a:cxnLst/>
              <a:rect l="l" t="t" r="r" b="b"/>
              <a:pathLst>
                <a:path w="28506" h="26671" fill="none" extrusionOk="0">
                  <a:moveTo>
                    <a:pt x="17526" y="26670"/>
                  </a:moveTo>
                  <a:lnTo>
                    <a:pt x="17526" y="26670"/>
                  </a:lnTo>
                  <a:lnTo>
                    <a:pt x="18242" y="26670"/>
                  </a:lnTo>
                  <a:lnTo>
                    <a:pt x="18958" y="26639"/>
                  </a:lnTo>
                  <a:lnTo>
                    <a:pt x="19669" y="26578"/>
                  </a:lnTo>
                  <a:lnTo>
                    <a:pt x="20374" y="26516"/>
                  </a:lnTo>
                  <a:lnTo>
                    <a:pt x="21080" y="26424"/>
                  </a:lnTo>
                  <a:lnTo>
                    <a:pt x="21774" y="26317"/>
                  </a:lnTo>
                  <a:lnTo>
                    <a:pt x="22469" y="26194"/>
                  </a:lnTo>
                  <a:lnTo>
                    <a:pt x="23159" y="26040"/>
                  </a:lnTo>
                  <a:lnTo>
                    <a:pt x="23848" y="25887"/>
                  </a:lnTo>
                  <a:lnTo>
                    <a:pt x="24527" y="25702"/>
                  </a:lnTo>
                  <a:lnTo>
                    <a:pt x="25201" y="25503"/>
                  </a:lnTo>
                  <a:lnTo>
                    <a:pt x="25875" y="25303"/>
                  </a:lnTo>
                  <a:lnTo>
                    <a:pt x="26538" y="25072"/>
                  </a:lnTo>
                  <a:lnTo>
                    <a:pt x="27201" y="24842"/>
                  </a:lnTo>
                  <a:lnTo>
                    <a:pt x="27858" y="24581"/>
                  </a:lnTo>
                  <a:lnTo>
                    <a:pt x="28506" y="24320"/>
                  </a:lnTo>
                  <a:lnTo>
                    <a:pt x="28506" y="24320"/>
                  </a:lnTo>
                  <a:lnTo>
                    <a:pt x="28362" y="23966"/>
                  </a:lnTo>
                  <a:lnTo>
                    <a:pt x="28224" y="23598"/>
                  </a:lnTo>
                  <a:lnTo>
                    <a:pt x="28092" y="23183"/>
                  </a:lnTo>
                  <a:lnTo>
                    <a:pt x="27975" y="22768"/>
                  </a:lnTo>
                  <a:lnTo>
                    <a:pt x="27975" y="22768"/>
                  </a:lnTo>
                  <a:lnTo>
                    <a:pt x="27710" y="21877"/>
                  </a:lnTo>
                  <a:lnTo>
                    <a:pt x="27397" y="20817"/>
                  </a:lnTo>
                  <a:lnTo>
                    <a:pt x="27031" y="19588"/>
                  </a:lnTo>
                  <a:lnTo>
                    <a:pt x="26829" y="18912"/>
                  </a:lnTo>
                  <a:lnTo>
                    <a:pt x="26607" y="18205"/>
                  </a:lnTo>
                  <a:lnTo>
                    <a:pt x="26607" y="18205"/>
                  </a:lnTo>
                  <a:lnTo>
                    <a:pt x="25673" y="15010"/>
                  </a:lnTo>
                  <a:lnTo>
                    <a:pt x="24612" y="11323"/>
                  </a:lnTo>
                  <a:lnTo>
                    <a:pt x="23445" y="7236"/>
                  </a:lnTo>
                  <a:lnTo>
                    <a:pt x="22199" y="2812"/>
                  </a:lnTo>
                  <a:lnTo>
                    <a:pt x="21573" y="615"/>
                  </a:lnTo>
                  <a:lnTo>
                    <a:pt x="21493" y="338"/>
                  </a:lnTo>
                  <a:lnTo>
                    <a:pt x="21493" y="338"/>
                  </a:lnTo>
                  <a:lnTo>
                    <a:pt x="21467" y="277"/>
                  </a:lnTo>
                  <a:lnTo>
                    <a:pt x="21440" y="184"/>
                  </a:lnTo>
                  <a:lnTo>
                    <a:pt x="21419" y="92"/>
                  </a:lnTo>
                  <a:lnTo>
                    <a:pt x="21403" y="0"/>
                  </a:lnTo>
                  <a:lnTo>
                    <a:pt x="21403" y="0"/>
                  </a:lnTo>
                  <a:lnTo>
                    <a:pt x="20655" y="246"/>
                  </a:lnTo>
                  <a:lnTo>
                    <a:pt x="19928" y="522"/>
                  </a:lnTo>
                  <a:lnTo>
                    <a:pt x="19212" y="799"/>
                  </a:lnTo>
                  <a:lnTo>
                    <a:pt x="18512" y="1091"/>
                  </a:lnTo>
                  <a:lnTo>
                    <a:pt x="17828" y="1398"/>
                  </a:lnTo>
                  <a:lnTo>
                    <a:pt x="17154" y="1705"/>
                  </a:lnTo>
                  <a:lnTo>
                    <a:pt x="16502" y="2028"/>
                  </a:lnTo>
                  <a:lnTo>
                    <a:pt x="15860" y="2366"/>
                  </a:lnTo>
                  <a:lnTo>
                    <a:pt x="15240" y="2719"/>
                  </a:lnTo>
                  <a:lnTo>
                    <a:pt x="14630" y="3057"/>
                  </a:lnTo>
                  <a:lnTo>
                    <a:pt x="14030" y="3426"/>
                  </a:lnTo>
                  <a:lnTo>
                    <a:pt x="13452" y="3795"/>
                  </a:lnTo>
                  <a:lnTo>
                    <a:pt x="12884" y="4163"/>
                  </a:lnTo>
                  <a:lnTo>
                    <a:pt x="12333" y="4548"/>
                  </a:lnTo>
                  <a:lnTo>
                    <a:pt x="11792" y="4932"/>
                  </a:lnTo>
                  <a:lnTo>
                    <a:pt x="11267" y="5331"/>
                  </a:lnTo>
                  <a:lnTo>
                    <a:pt x="10757" y="5730"/>
                  </a:lnTo>
                  <a:lnTo>
                    <a:pt x="10259" y="6130"/>
                  </a:lnTo>
                  <a:lnTo>
                    <a:pt x="9776" y="6545"/>
                  </a:lnTo>
                  <a:lnTo>
                    <a:pt x="9304" y="6944"/>
                  </a:lnTo>
                  <a:lnTo>
                    <a:pt x="8848" y="7359"/>
                  </a:lnTo>
                  <a:lnTo>
                    <a:pt x="8408" y="7774"/>
                  </a:lnTo>
                  <a:lnTo>
                    <a:pt x="7973" y="8189"/>
                  </a:lnTo>
                  <a:lnTo>
                    <a:pt x="7559" y="8603"/>
                  </a:lnTo>
                  <a:lnTo>
                    <a:pt x="7150" y="9018"/>
                  </a:lnTo>
                  <a:lnTo>
                    <a:pt x="6758" y="9433"/>
                  </a:lnTo>
                  <a:lnTo>
                    <a:pt x="6381" y="9863"/>
                  </a:lnTo>
                  <a:lnTo>
                    <a:pt x="6010" y="10278"/>
                  </a:lnTo>
                  <a:lnTo>
                    <a:pt x="5660" y="10693"/>
                  </a:lnTo>
                  <a:lnTo>
                    <a:pt x="5315" y="11092"/>
                  </a:lnTo>
                  <a:lnTo>
                    <a:pt x="4981" y="11507"/>
                  </a:lnTo>
                  <a:lnTo>
                    <a:pt x="4663" y="11906"/>
                  </a:lnTo>
                  <a:lnTo>
                    <a:pt x="4355" y="12306"/>
                  </a:lnTo>
                  <a:lnTo>
                    <a:pt x="4063" y="12705"/>
                  </a:lnTo>
                  <a:lnTo>
                    <a:pt x="3777" y="13105"/>
                  </a:lnTo>
                  <a:lnTo>
                    <a:pt x="3506" y="13489"/>
                  </a:lnTo>
                  <a:lnTo>
                    <a:pt x="2992" y="14242"/>
                  </a:lnTo>
                  <a:lnTo>
                    <a:pt x="2525" y="14964"/>
                  </a:lnTo>
                  <a:lnTo>
                    <a:pt x="2101" y="15670"/>
                  </a:lnTo>
                  <a:lnTo>
                    <a:pt x="1719" y="16316"/>
                  </a:lnTo>
                  <a:lnTo>
                    <a:pt x="1379" y="16930"/>
                  </a:lnTo>
                  <a:lnTo>
                    <a:pt x="1077" y="17498"/>
                  </a:lnTo>
                  <a:lnTo>
                    <a:pt x="817" y="18021"/>
                  </a:lnTo>
                  <a:lnTo>
                    <a:pt x="594" y="18482"/>
                  </a:lnTo>
                  <a:lnTo>
                    <a:pt x="409" y="18881"/>
                  </a:lnTo>
                  <a:lnTo>
                    <a:pt x="260" y="19219"/>
                  </a:lnTo>
                  <a:lnTo>
                    <a:pt x="144" y="19496"/>
                  </a:lnTo>
                  <a:lnTo>
                    <a:pt x="64" y="19695"/>
                  </a:lnTo>
                  <a:lnTo>
                    <a:pt x="0" y="19864"/>
                  </a:lnTo>
                  <a:lnTo>
                    <a:pt x="0" y="19864"/>
                  </a:lnTo>
                  <a:lnTo>
                    <a:pt x="0" y="19864"/>
                  </a:lnTo>
                  <a:lnTo>
                    <a:pt x="563" y="20310"/>
                  </a:lnTo>
                  <a:lnTo>
                    <a:pt x="1125" y="20740"/>
                  </a:lnTo>
                  <a:lnTo>
                    <a:pt x="1682" y="21155"/>
                  </a:lnTo>
                  <a:lnTo>
                    <a:pt x="2244" y="21554"/>
                  </a:lnTo>
                  <a:lnTo>
                    <a:pt x="2806" y="21938"/>
                  </a:lnTo>
                  <a:lnTo>
                    <a:pt x="3363" y="22307"/>
                  </a:lnTo>
                  <a:lnTo>
                    <a:pt x="3920" y="22660"/>
                  </a:lnTo>
                  <a:lnTo>
                    <a:pt x="4482" y="22998"/>
                  </a:lnTo>
                  <a:lnTo>
                    <a:pt x="5039" y="23306"/>
                  </a:lnTo>
                  <a:lnTo>
                    <a:pt x="5591" y="23613"/>
                  </a:lnTo>
                  <a:lnTo>
                    <a:pt x="6148" y="23905"/>
                  </a:lnTo>
                  <a:lnTo>
                    <a:pt x="6705" y="24166"/>
                  </a:lnTo>
                  <a:lnTo>
                    <a:pt x="7257" y="24427"/>
                  </a:lnTo>
                  <a:lnTo>
                    <a:pt x="7808" y="24673"/>
                  </a:lnTo>
                  <a:lnTo>
                    <a:pt x="8360" y="24888"/>
                  </a:lnTo>
                  <a:lnTo>
                    <a:pt x="8912" y="25103"/>
                  </a:lnTo>
                  <a:lnTo>
                    <a:pt x="9458" y="25303"/>
                  </a:lnTo>
                  <a:lnTo>
                    <a:pt x="10009" y="25487"/>
                  </a:lnTo>
                  <a:lnTo>
                    <a:pt x="10556" y="25656"/>
                  </a:lnTo>
                  <a:lnTo>
                    <a:pt x="11097" y="25810"/>
                  </a:lnTo>
                  <a:lnTo>
                    <a:pt x="11643" y="25948"/>
                  </a:lnTo>
                  <a:lnTo>
                    <a:pt x="12184" y="26086"/>
                  </a:lnTo>
                  <a:lnTo>
                    <a:pt x="12725" y="26194"/>
                  </a:lnTo>
                  <a:lnTo>
                    <a:pt x="13266" y="26301"/>
                  </a:lnTo>
                  <a:lnTo>
                    <a:pt x="13807" y="26394"/>
                  </a:lnTo>
                  <a:lnTo>
                    <a:pt x="14343" y="26470"/>
                  </a:lnTo>
                  <a:lnTo>
                    <a:pt x="14879" y="26532"/>
                  </a:lnTo>
                  <a:lnTo>
                    <a:pt x="15409" y="26578"/>
                  </a:lnTo>
                  <a:lnTo>
                    <a:pt x="15940" y="26624"/>
                  </a:lnTo>
                  <a:lnTo>
                    <a:pt x="16470" y="26655"/>
                  </a:lnTo>
                  <a:lnTo>
                    <a:pt x="17001" y="26670"/>
                  </a:lnTo>
                  <a:lnTo>
                    <a:pt x="17526" y="266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-653300" y="-3864175"/>
              <a:ext cx="177975" cy="612250"/>
            </a:xfrm>
            <a:custGeom>
              <a:avLst/>
              <a:gdLst/>
              <a:ahLst/>
              <a:cxnLst/>
              <a:rect l="l" t="t" r="r" b="b"/>
              <a:pathLst>
                <a:path w="7119" h="24490" extrusionOk="0">
                  <a:moveTo>
                    <a:pt x="440" y="1"/>
                  </a:moveTo>
                  <a:lnTo>
                    <a:pt x="0" y="139"/>
                  </a:lnTo>
                  <a:lnTo>
                    <a:pt x="16" y="231"/>
                  </a:lnTo>
                  <a:lnTo>
                    <a:pt x="37" y="323"/>
                  </a:lnTo>
                  <a:lnTo>
                    <a:pt x="64" y="416"/>
                  </a:lnTo>
                  <a:lnTo>
                    <a:pt x="90" y="477"/>
                  </a:lnTo>
                  <a:lnTo>
                    <a:pt x="170" y="754"/>
                  </a:lnTo>
                  <a:lnTo>
                    <a:pt x="796" y="2951"/>
                  </a:lnTo>
                  <a:lnTo>
                    <a:pt x="2042" y="7375"/>
                  </a:lnTo>
                  <a:lnTo>
                    <a:pt x="3209" y="11462"/>
                  </a:lnTo>
                  <a:lnTo>
                    <a:pt x="4270" y="15149"/>
                  </a:lnTo>
                  <a:lnTo>
                    <a:pt x="5204" y="18344"/>
                  </a:lnTo>
                  <a:lnTo>
                    <a:pt x="5426" y="19051"/>
                  </a:lnTo>
                  <a:lnTo>
                    <a:pt x="5628" y="19727"/>
                  </a:lnTo>
                  <a:lnTo>
                    <a:pt x="5994" y="20956"/>
                  </a:lnTo>
                  <a:lnTo>
                    <a:pt x="6307" y="22016"/>
                  </a:lnTo>
                  <a:lnTo>
                    <a:pt x="6572" y="22907"/>
                  </a:lnTo>
                  <a:lnTo>
                    <a:pt x="6689" y="23322"/>
                  </a:lnTo>
                  <a:lnTo>
                    <a:pt x="6821" y="23737"/>
                  </a:lnTo>
                  <a:lnTo>
                    <a:pt x="6959" y="24105"/>
                  </a:lnTo>
                  <a:lnTo>
                    <a:pt x="7103" y="24459"/>
                  </a:lnTo>
                  <a:lnTo>
                    <a:pt x="7118" y="24489"/>
                  </a:lnTo>
                  <a:lnTo>
                    <a:pt x="7113" y="24459"/>
                  </a:lnTo>
                  <a:lnTo>
                    <a:pt x="7018" y="23967"/>
                  </a:lnTo>
                  <a:lnTo>
                    <a:pt x="6912" y="23506"/>
                  </a:lnTo>
                  <a:lnTo>
                    <a:pt x="6800" y="23061"/>
                  </a:lnTo>
                  <a:lnTo>
                    <a:pt x="6678" y="22646"/>
                  </a:lnTo>
                  <a:lnTo>
                    <a:pt x="6429" y="21678"/>
                  </a:lnTo>
                  <a:lnTo>
                    <a:pt x="6132" y="20556"/>
                  </a:lnTo>
                  <a:lnTo>
                    <a:pt x="5400" y="17822"/>
                  </a:lnTo>
                  <a:lnTo>
                    <a:pt x="4509" y="14550"/>
                  </a:lnTo>
                  <a:lnTo>
                    <a:pt x="3474" y="10801"/>
                  </a:lnTo>
                  <a:lnTo>
                    <a:pt x="2329" y="6684"/>
                  </a:lnTo>
                  <a:lnTo>
                    <a:pt x="1087" y="2259"/>
                  </a:lnTo>
                  <a:lnTo>
                    <a:pt x="456" y="62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-909500" y="-1654740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extrusionOk="0">
                  <a:moveTo>
                    <a:pt x="292" y="1"/>
                  </a:moveTo>
                  <a:lnTo>
                    <a:pt x="250" y="16"/>
                  </a:lnTo>
                  <a:lnTo>
                    <a:pt x="212" y="47"/>
                  </a:lnTo>
                  <a:lnTo>
                    <a:pt x="175" y="93"/>
                  </a:lnTo>
                  <a:lnTo>
                    <a:pt x="138" y="154"/>
                  </a:lnTo>
                  <a:lnTo>
                    <a:pt x="117" y="216"/>
                  </a:lnTo>
                  <a:lnTo>
                    <a:pt x="90" y="277"/>
                  </a:lnTo>
                  <a:lnTo>
                    <a:pt x="53" y="416"/>
                  </a:lnTo>
                  <a:lnTo>
                    <a:pt x="27" y="584"/>
                  </a:lnTo>
                  <a:lnTo>
                    <a:pt x="6" y="753"/>
                  </a:lnTo>
                  <a:lnTo>
                    <a:pt x="0" y="922"/>
                  </a:lnTo>
                  <a:lnTo>
                    <a:pt x="11" y="1107"/>
                  </a:lnTo>
                  <a:lnTo>
                    <a:pt x="27" y="1276"/>
                  </a:lnTo>
                  <a:lnTo>
                    <a:pt x="43" y="1368"/>
                  </a:lnTo>
                  <a:lnTo>
                    <a:pt x="59" y="1445"/>
                  </a:lnTo>
                  <a:lnTo>
                    <a:pt x="80" y="1522"/>
                  </a:lnTo>
                  <a:lnTo>
                    <a:pt x="101" y="1583"/>
                  </a:lnTo>
                  <a:lnTo>
                    <a:pt x="149" y="1691"/>
                  </a:lnTo>
                  <a:lnTo>
                    <a:pt x="207" y="1783"/>
                  </a:lnTo>
                  <a:lnTo>
                    <a:pt x="265" y="1829"/>
                  </a:lnTo>
                  <a:lnTo>
                    <a:pt x="324" y="1844"/>
                  </a:lnTo>
                  <a:lnTo>
                    <a:pt x="387" y="1829"/>
                  </a:lnTo>
                  <a:lnTo>
                    <a:pt x="446" y="1767"/>
                  </a:lnTo>
                  <a:lnTo>
                    <a:pt x="478" y="1721"/>
                  </a:lnTo>
                  <a:lnTo>
                    <a:pt x="504" y="1675"/>
                  </a:lnTo>
                  <a:lnTo>
                    <a:pt x="525" y="1629"/>
                  </a:lnTo>
                  <a:lnTo>
                    <a:pt x="562" y="1506"/>
                  </a:lnTo>
                  <a:lnTo>
                    <a:pt x="594" y="1383"/>
                  </a:lnTo>
                  <a:lnTo>
                    <a:pt x="605" y="1291"/>
                  </a:lnTo>
                  <a:lnTo>
                    <a:pt x="616" y="1199"/>
                  </a:lnTo>
                  <a:lnTo>
                    <a:pt x="626" y="1107"/>
                  </a:lnTo>
                  <a:lnTo>
                    <a:pt x="631" y="999"/>
                  </a:lnTo>
                  <a:lnTo>
                    <a:pt x="626" y="815"/>
                  </a:lnTo>
                  <a:lnTo>
                    <a:pt x="616" y="646"/>
                  </a:lnTo>
                  <a:lnTo>
                    <a:pt x="589" y="462"/>
                  </a:lnTo>
                  <a:lnTo>
                    <a:pt x="552" y="308"/>
                  </a:lnTo>
                  <a:lnTo>
                    <a:pt x="531" y="247"/>
                  </a:lnTo>
                  <a:lnTo>
                    <a:pt x="504" y="185"/>
                  </a:lnTo>
                  <a:lnTo>
                    <a:pt x="478" y="124"/>
                  </a:lnTo>
                  <a:lnTo>
                    <a:pt x="451" y="78"/>
                  </a:lnTo>
                  <a:lnTo>
                    <a:pt x="414" y="31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-909500" y="-1654740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fill="none" extrusionOk="0">
                  <a:moveTo>
                    <a:pt x="504" y="1675"/>
                  </a:moveTo>
                  <a:lnTo>
                    <a:pt x="504" y="1675"/>
                  </a:lnTo>
                  <a:lnTo>
                    <a:pt x="478" y="1721"/>
                  </a:lnTo>
                  <a:lnTo>
                    <a:pt x="446" y="1767"/>
                  </a:lnTo>
                  <a:lnTo>
                    <a:pt x="387" y="1829"/>
                  </a:lnTo>
                  <a:lnTo>
                    <a:pt x="324" y="1844"/>
                  </a:lnTo>
                  <a:lnTo>
                    <a:pt x="265" y="1829"/>
                  </a:lnTo>
                  <a:lnTo>
                    <a:pt x="207" y="1783"/>
                  </a:lnTo>
                  <a:lnTo>
                    <a:pt x="149" y="1691"/>
                  </a:lnTo>
                  <a:lnTo>
                    <a:pt x="101" y="1583"/>
                  </a:lnTo>
                  <a:lnTo>
                    <a:pt x="80" y="1522"/>
                  </a:lnTo>
                  <a:lnTo>
                    <a:pt x="59" y="1445"/>
                  </a:lnTo>
                  <a:lnTo>
                    <a:pt x="59" y="1445"/>
                  </a:lnTo>
                  <a:lnTo>
                    <a:pt x="43" y="1368"/>
                  </a:lnTo>
                  <a:lnTo>
                    <a:pt x="27" y="1276"/>
                  </a:lnTo>
                  <a:lnTo>
                    <a:pt x="11" y="1107"/>
                  </a:lnTo>
                  <a:lnTo>
                    <a:pt x="0" y="922"/>
                  </a:lnTo>
                  <a:lnTo>
                    <a:pt x="6" y="753"/>
                  </a:lnTo>
                  <a:lnTo>
                    <a:pt x="27" y="584"/>
                  </a:lnTo>
                  <a:lnTo>
                    <a:pt x="53" y="416"/>
                  </a:lnTo>
                  <a:lnTo>
                    <a:pt x="90" y="277"/>
                  </a:lnTo>
                  <a:lnTo>
                    <a:pt x="117" y="216"/>
                  </a:lnTo>
                  <a:lnTo>
                    <a:pt x="138" y="154"/>
                  </a:lnTo>
                  <a:lnTo>
                    <a:pt x="138" y="154"/>
                  </a:lnTo>
                  <a:lnTo>
                    <a:pt x="175" y="93"/>
                  </a:lnTo>
                  <a:lnTo>
                    <a:pt x="212" y="47"/>
                  </a:lnTo>
                  <a:lnTo>
                    <a:pt x="250" y="16"/>
                  </a:lnTo>
                  <a:lnTo>
                    <a:pt x="292" y="1"/>
                  </a:lnTo>
                  <a:lnTo>
                    <a:pt x="329" y="1"/>
                  </a:lnTo>
                  <a:lnTo>
                    <a:pt x="372" y="1"/>
                  </a:lnTo>
                  <a:lnTo>
                    <a:pt x="414" y="31"/>
                  </a:lnTo>
                  <a:lnTo>
                    <a:pt x="451" y="78"/>
                  </a:lnTo>
                  <a:lnTo>
                    <a:pt x="451" y="78"/>
                  </a:lnTo>
                  <a:lnTo>
                    <a:pt x="478" y="124"/>
                  </a:lnTo>
                  <a:lnTo>
                    <a:pt x="504" y="185"/>
                  </a:lnTo>
                  <a:lnTo>
                    <a:pt x="531" y="247"/>
                  </a:lnTo>
                  <a:lnTo>
                    <a:pt x="552" y="308"/>
                  </a:lnTo>
                  <a:lnTo>
                    <a:pt x="589" y="462"/>
                  </a:lnTo>
                  <a:lnTo>
                    <a:pt x="616" y="646"/>
                  </a:lnTo>
                  <a:lnTo>
                    <a:pt x="626" y="815"/>
                  </a:lnTo>
                  <a:lnTo>
                    <a:pt x="631" y="999"/>
                  </a:lnTo>
                  <a:lnTo>
                    <a:pt x="626" y="1107"/>
                  </a:lnTo>
                  <a:lnTo>
                    <a:pt x="616" y="1199"/>
                  </a:lnTo>
                  <a:lnTo>
                    <a:pt x="605" y="1291"/>
                  </a:lnTo>
                  <a:lnTo>
                    <a:pt x="594" y="1383"/>
                  </a:lnTo>
                  <a:lnTo>
                    <a:pt x="594" y="1383"/>
                  </a:lnTo>
                  <a:lnTo>
                    <a:pt x="562" y="1506"/>
                  </a:lnTo>
                  <a:lnTo>
                    <a:pt x="525" y="1629"/>
                  </a:lnTo>
                  <a:lnTo>
                    <a:pt x="504" y="16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-1279350" y="-14222600"/>
              <a:ext cx="665850" cy="6044950"/>
            </a:xfrm>
            <a:custGeom>
              <a:avLst/>
              <a:gdLst/>
              <a:ahLst/>
              <a:cxnLst/>
              <a:rect l="l" t="t" r="r" b="b"/>
              <a:pathLst>
                <a:path w="26634" h="241798" extrusionOk="0">
                  <a:moveTo>
                    <a:pt x="9904" y="0"/>
                  </a:moveTo>
                  <a:lnTo>
                    <a:pt x="9760" y="16"/>
                  </a:lnTo>
                  <a:lnTo>
                    <a:pt x="9612" y="46"/>
                  </a:lnTo>
                  <a:lnTo>
                    <a:pt x="9469" y="77"/>
                  </a:lnTo>
                  <a:lnTo>
                    <a:pt x="9326" y="123"/>
                  </a:lnTo>
                  <a:lnTo>
                    <a:pt x="9182" y="185"/>
                  </a:lnTo>
                  <a:lnTo>
                    <a:pt x="9039" y="262"/>
                  </a:lnTo>
                  <a:lnTo>
                    <a:pt x="8901" y="338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82" y="630"/>
                  </a:lnTo>
                  <a:lnTo>
                    <a:pt x="8344" y="753"/>
                  </a:lnTo>
                  <a:lnTo>
                    <a:pt x="8206" y="891"/>
                  </a:lnTo>
                  <a:lnTo>
                    <a:pt x="8074" y="1030"/>
                  </a:lnTo>
                  <a:lnTo>
                    <a:pt x="7941" y="1199"/>
                  </a:lnTo>
                  <a:lnTo>
                    <a:pt x="7808" y="1368"/>
                  </a:lnTo>
                  <a:lnTo>
                    <a:pt x="7676" y="1537"/>
                  </a:lnTo>
                  <a:lnTo>
                    <a:pt x="7549" y="1736"/>
                  </a:lnTo>
                  <a:lnTo>
                    <a:pt x="7421" y="1936"/>
                  </a:lnTo>
                  <a:lnTo>
                    <a:pt x="7294" y="2151"/>
                  </a:lnTo>
                  <a:lnTo>
                    <a:pt x="7172" y="2382"/>
                  </a:lnTo>
                  <a:lnTo>
                    <a:pt x="7045" y="2612"/>
                  </a:lnTo>
                  <a:lnTo>
                    <a:pt x="6928" y="2873"/>
                  </a:lnTo>
                  <a:lnTo>
                    <a:pt x="6726" y="3319"/>
                  </a:lnTo>
                  <a:lnTo>
                    <a:pt x="6535" y="3795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3" y="6468"/>
                  </a:lnTo>
                  <a:lnTo>
                    <a:pt x="5575" y="7067"/>
                  </a:lnTo>
                  <a:lnTo>
                    <a:pt x="5443" y="7682"/>
                  </a:lnTo>
                  <a:lnTo>
                    <a:pt x="5321" y="8296"/>
                  </a:lnTo>
                  <a:lnTo>
                    <a:pt x="5204" y="8942"/>
                  </a:lnTo>
                  <a:lnTo>
                    <a:pt x="5093" y="9602"/>
                  </a:lnTo>
                  <a:lnTo>
                    <a:pt x="4992" y="10263"/>
                  </a:lnTo>
                  <a:lnTo>
                    <a:pt x="4896" y="10939"/>
                  </a:lnTo>
                  <a:lnTo>
                    <a:pt x="4806" y="11630"/>
                  </a:lnTo>
                  <a:lnTo>
                    <a:pt x="4721" y="12321"/>
                  </a:lnTo>
                  <a:lnTo>
                    <a:pt x="4642" y="13043"/>
                  </a:lnTo>
                  <a:lnTo>
                    <a:pt x="4568" y="13750"/>
                  </a:lnTo>
                  <a:lnTo>
                    <a:pt x="4499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18" y="16684"/>
                  </a:lnTo>
                  <a:lnTo>
                    <a:pt x="4271" y="17437"/>
                  </a:lnTo>
                  <a:lnTo>
                    <a:pt x="4223" y="18175"/>
                  </a:lnTo>
                  <a:lnTo>
                    <a:pt x="4133" y="19680"/>
                  </a:lnTo>
                  <a:lnTo>
                    <a:pt x="4058" y="21186"/>
                  </a:lnTo>
                  <a:lnTo>
                    <a:pt x="3995" y="22676"/>
                  </a:lnTo>
                  <a:lnTo>
                    <a:pt x="3936" y="24166"/>
                  </a:lnTo>
                  <a:lnTo>
                    <a:pt x="3714" y="29559"/>
                  </a:lnTo>
                  <a:lnTo>
                    <a:pt x="3501" y="34951"/>
                  </a:lnTo>
                  <a:lnTo>
                    <a:pt x="3300" y="40359"/>
                  </a:lnTo>
                  <a:lnTo>
                    <a:pt x="3098" y="45766"/>
                  </a:lnTo>
                  <a:lnTo>
                    <a:pt x="2902" y="51159"/>
                  </a:lnTo>
                  <a:lnTo>
                    <a:pt x="2716" y="56567"/>
                  </a:lnTo>
                  <a:lnTo>
                    <a:pt x="2536" y="61974"/>
                  </a:lnTo>
                  <a:lnTo>
                    <a:pt x="2361" y="67382"/>
                  </a:lnTo>
                  <a:lnTo>
                    <a:pt x="2191" y="72790"/>
                  </a:lnTo>
                  <a:lnTo>
                    <a:pt x="2027" y="78198"/>
                  </a:lnTo>
                  <a:lnTo>
                    <a:pt x="1873" y="83621"/>
                  </a:lnTo>
                  <a:lnTo>
                    <a:pt x="1719" y="89028"/>
                  </a:lnTo>
                  <a:lnTo>
                    <a:pt x="1576" y="94436"/>
                  </a:lnTo>
                  <a:lnTo>
                    <a:pt x="1438" y="99859"/>
                  </a:lnTo>
                  <a:lnTo>
                    <a:pt x="1305" y="105282"/>
                  </a:lnTo>
                  <a:lnTo>
                    <a:pt x="1183" y="110690"/>
                  </a:lnTo>
                  <a:lnTo>
                    <a:pt x="1061" y="116113"/>
                  </a:lnTo>
                  <a:lnTo>
                    <a:pt x="950" y="121536"/>
                  </a:lnTo>
                  <a:lnTo>
                    <a:pt x="839" y="126959"/>
                  </a:lnTo>
                  <a:lnTo>
                    <a:pt x="738" y="132382"/>
                  </a:lnTo>
                  <a:lnTo>
                    <a:pt x="642" y="137806"/>
                  </a:lnTo>
                  <a:lnTo>
                    <a:pt x="558" y="143229"/>
                  </a:lnTo>
                  <a:lnTo>
                    <a:pt x="473" y="148652"/>
                  </a:lnTo>
                  <a:lnTo>
                    <a:pt x="398" y="154090"/>
                  </a:lnTo>
                  <a:lnTo>
                    <a:pt x="324" y="159513"/>
                  </a:lnTo>
                  <a:lnTo>
                    <a:pt x="260" y="164936"/>
                  </a:lnTo>
                  <a:lnTo>
                    <a:pt x="202" y="170375"/>
                  </a:lnTo>
                  <a:lnTo>
                    <a:pt x="154" y="175798"/>
                  </a:lnTo>
                  <a:lnTo>
                    <a:pt x="107" y="181237"/>
                  </a:lnTo>
                  <a:lnTo>
                    <a:pt x="70" y="186660"/>
                  </a:lnTo>
                  <a:lnTo>
                    <a:pt x="32" y="192098"/>
                  </a:lnTo>
                  <a:lnTo>
                    <a:pt x="6" y="197521"/>
                  </a:lnTo>
                  <a:lnTo>
                    <a:pt x="1" y="198028"/>
                  </a:lnTo>
                  <a:lnTo>
                    <a:pt x="1" y="198627"/>
                  </a:lnTo>
                  <a:lnTo>
                    <a:pt x="1" y="199426"/>
                  </a:lnTo>
                  <a:lnTo>
                    <a:pt x="11" y="200425"/>
                  </a:lnTo>
                  <a:lnTo>
                    <a:pt x="22" y="201608"/>
                  </a:lnTo>
                  <a:lnTo>
                    <a:pt x="48" y="202960"/>
                  </a:lnTo>
                  <a:lnTo>
                    <a:pt x="85" y="204450"/>
                  </a:lnTo>
                  <a:lnTo>
                    <a:pt x="133" y="206063"/>
                  </a:lnTo>
                  <a:lnTo>
                    <a:pt x="165" y="206923"/>
                  </a:lnTo>
                  <a:lnTo>
                    <a:pt x="202" y="207799"/>
                  </a:lnTo>
                  <a:lnTo>
                    <a:pt x="239" y="208705"/>
                  </a:lnTo>
                  <a:lnTo>
                    <a:pt x="287" y="209627"/>
                  </a:lnTo>
                  <a:lnTo>
                    <a:pt x="335" y="210580"/>
                  </a:lnTo>
                  <a:lnTo>
                    <a:pt x="393" y="211532"/>
                  </a:lnTo>
                  <a:lnTo>
                    <a:pt x="451" y="212515"/>
                  </a:lnTo>
                  <a:lnTo>
                    <a:pt x="520" y="213514"/>
                  </a:lnTo>
                  <a:lnTo>
                    <a:pt x="595" y="214513"/>
                  </a:lnTo>
                  <a:lnTo>
                    <a:pt x="674" y="215542"/>
                  </a:lnTo>
                  <a:lnTo>
                    <a:pt x="759" y="216556"/>
                  </a:lnTo>
                  <a:lnTo>
                    <a:pt x="855" y="217601"/>
                  </a:lnTo>
                  <a:lnTo>
                    <a:pt x="955" y="218630"/>
                  </a:lnTo>
                  <a:lnTo>
                    <a:pt x="1061" y="219659"/>
                  </a:lnTo>
                  <a:lnTo>
                    <a:pt x="1178" y="220704"/>
                  </a:lnTo>
                  <a:lnTo>
                    <a:pt x="1305" y="221733"/>
                  </a:lnTo>
                  <a:lnTo>
                    <a:pt x="1438" y="222762"/>
                  </a:lnTo>
                  <a:lnTo>
                    <a:pt x="1581" y="223792"/>
                  </a:lnTo>
                  <a:lnTo>
                    <a:pt x="1730" y="224806"/>
                  </a:lnTo>
                  <a:lnTo>
                    <a:pt x="1889" y="225820"/>
                  </a:lnTo>
                  <a:lnTo>
                    <a:pt x="2059" y="226818"/>
                  </a:lnTo>
                  <a:lnTo>
                    <a:pt x="2239" y="227801"/>
                  </a:lnTo>
                  <a:lnTo>
                    <a:pt x="2430" y="228754"/>
                  </a:lnTo>
                  <a:lnTo>
                    <a:pt x="2632" y="229706"/>
                  </a:lnTo>
                  <a:lnTo>
                    <a:pt x="2732" y="230167"/>
                  </a:lnTo>
                  <a:lnTo>
                    <a:pt x="2838" y="230628"/>
                  </a:lnTo>
                  <a:lnTo>
                    <a:pt x="2950" y="231089"/>
                  </a:lnTo>
                  <a:lnTo>
                    <a:pt x="3061" y="231535"/>
                  </a:lnTo>
                  <a:lnTo>
                    <a:pt x="3178" y="231980"/>
                  </a:lnTo>
                  <a:lnTo>
                    <a:pt x="3295" y="232410"/>
                  </a:lnTo>
                  <a:lnTo>
                    <a:pt x="3417" y="232841"/>
                  </a:lnTo>
                  <a:lnTo>
                    <a:pt x="3539" y="233271"/>
                  </a:lnTo>
                  <a:lnTo>
                    <a:pt x="3666" y="233685"/>
                  </a:lnTo>
                  <a:lnTo>
                    <a:pt x="3793" y="234085"/>
                  </a:lnTo>
                  <a:lnTo>
                    <a:pt x="3926" y="234484"/>
                  </a:lnTo>
                  <a:lnTo>
                    <a:pt x="4064" y="234884"/>
                  </a:lnTo>
                  <a:lnTo>
                    <a:pt x="4202" y="235268"/>
                  </a:lnTo>
                  <a:lnTo>
                    <a:pt x="4345" y="235652"/>
                  </a:lnTo>
                  <a:lnTo>
                    <a:pt x="4488" y="236005"/>
                  </a:lnTo>
                  <a:lnTo>
                    <a:pt x="4637" y="236374"/>
                  </a:lnTo>
                  <a:lnTo>
                    <a:pt x="4790" y="236727"/>
                  </a:lnTo>
                  <a:lnTo>
                    <a:pt x="4944" y="237065"/>
                  </a:lnTo>
                  <a:lnTo>
                    <a:pt x="5098" y="237388"/>
                  </a:lnTo>
                  <a:lnTo>
                    <a:pt x="5262" y="237711"/>
                  </a:lnTo>
                  <a:lnTo>
                    <a:pt x="5427" y="238018"/>
                  </a:lnTo>
                  <a:lnTo>
                    <a:pt x="5591" y="238325"/>
                  </a:lnTo>
                  <a:lnTo>
                    <a:pt x="5766" y="238617"/>
                  </a:lnTo>
                  <a:lnTo>
                    <a:pt x="5941" y="238893"/>
                  </a:lnTo>
                  <a:lnTo>
                    <a:pt x="6116" y="239155"/>
                  </a:lnTo>
                  <a:lnTo>
                    <a:pt x="6297" y="239416"/>
                  </a:lnTo>
                  <a:lnTo>
                    <a:pt x="6482" y="239662"/>
                  </a:lnTo>
                  <a:lnTo>
                    <a:pt x="6673" y="239892"/>
                  </a:lnTo>
                  <a:lnTo>
                    <a:pt x="6864" y="240123"/>
                  </a:lnTo>
                  <a:lnTo>
                    <a:pt x="7061" y="240322"/>
                  </a:lnTo>
                  <a:lnTo>
                    <a:pt x="7262" y="240522"/>
                  </a:lnTo>
                  <a:lnTo>
                    <a:pt x="7464" y="240706"/>
                  </a:lnTo>
                  <a:lnTo>
                    <a:pt x="7671" y="240875"/>
                  </a:lnTo>
                  <a:lnTo>
                    <a:pt x="7883" y="241029"/>
                  </a:lnTo>
                  <a:lnTo>
                    <a:pt x="8095" y="241167"/>
                  </a:lnTo>
                  <a:lnTo>
                    <a:pt x="8318" y="241290"/>
                  </a:lnTo>
                  <a:lnTo>
                    <a:pt x="8540" y="241413"/>
                  </a:lnTo>
                  <a:lnTo>
                    <a:pt x="8763" y="241505"/>
                  </a:lnTo>
                  <a:lnTo>
                    <a:pt x="8997" y="241597"/>
                  </a:lnTo>
                  <a:lnTo>
                    <a:pt x="9230" y="241659"/>
                  </a:lnTo>
                  <a:lnTo>
                    <a:pt x="9469" y="241720"/>
                  </a:lnTo>
                  <a:lnTo>
                    <a:pt x="9713" y="241766"/>
                  </a:lnTo>
                  <a:lnTo>
                    <a:pt x="9957" y="241782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3" y="241736"/>
                  </a:lnTo>
                  <a:lnTo>
                    <a:pt x="11691" y="241674"/>
                  </a:lnTo>
                  <a:lnTo>
                    <a:pt x="12174" y="241582"/>
                  </a:lnTo>
                  <a:lnTo>
                    <a:pt x="12646" y="241459"/>
                  </a:lnTo>
                  <a:lnTo>
                    <a:pt x="13113" y="241321"/>
                  </a:lnTo>
                  <a:lnTo>
                    <a:pt x="13569" y="241152"/>
                  </a:lnTo>
                  <a:lnTo>
                    <a:pt x="14020" y="240967"/>
                  </a:lnTo>
                  <a:lnTo>
                    <a:pt x="14465" y="240737"/>
                  </a:lnTo>
                  <a:lnTo>
                    <a:pt x="14900" y="240507"/>
                  </a:lnTo>
                  <a:lnTo>
                    <a:pt x="15330" y="240230"/>
                  </a:lnTo>
                  <a:lnTo>
                    <a:pt x="15754" y="239938"/>
                  </a:lnTo>
                  <a:lnTo>
                    <a:pt x="16168" y="239616"/>
                  </a:lnTo>
                  <a:lnTo>
                    <a:pt x="16571" y="239278"/>
                  </a:lnTo>
                  <a:lnTo>
                    <a:pt x="16974" y="238909"/>
                  </a:lnTo>
                  <a:lnTo>
                    <a:pt x="17361" y="238509"/>
                  </a:lnTo>
                  <a:lnTo>
                    <a:pt x="17749" y="238095"/>
                  </a:lnTo>
                  <a:lnTo>
                    <a:pt x="18125" y="237649"/>
                  </a:lnTo>
                  <a:lnTo>
                    <a:pt x="18491" y="237188"/>
                  </a:lnTo>
                  <a:lnTo>
                    <a:pt x="18852" y="236681"/>
                  </a:lnTo>
                  <a:lnTo>
                    <a:pt x="19207" y="236174"/>
                  </a:lnTo>
                  <a:lnTo>
                    <a:pt x="19552" y="235621"/>
                  </a:lnTo>
                  <a:lnTo>
                    <a:pt x="19886" y="235068"/>
                  </a:lnTo>
                  <a:lnTo>
                    <a:pt x="20215" y="234469"/>
                  </a:lnTo>
                  <a:lnTo>
                    <a:pt x="20539" y="233854"/>
                  </a:lnTo>
                  <a:lnTo>
                    <a:pt x="20852" y="233209"/>
                  </a:lnTo>
                  <a:lnTo>
                    <a:pt x="21159" y="232549"/>
                  </a:lnTo>
                  <a:lnTo>
                    <a:pt x="21456" y="231857"/>
                  </a:lnTo>
                  <a:lnTo>
                    <a:pt x="21748" y="231151"/>
                  </a:lnTo>
                  <a:lnTo>
                    <a:pt x="22029" y="230398"/>
                  </a:lnTo>
                  <a:lnTo>
                    <a:pt x="22305" y="229645"/>
                  </a:lnTo>
                  <a:lnTo>
                    <a:pt x="22570" y="228862"/>
                  </a:lnTo>
                  <a:lnTo>
                    <a:pt x="22825" y="228047"/>
                  </a:lnTo>
                  <a:lnTo>
                    <a:pt x="23074" y="227218"/>
                  </a:lnTo>
                  <a:lnTo>
                    <a:pt x="23318" y="226357"/>
                  </a:lnTo>
                  <a:lnTo>
                    <a:pt x="23552" y="225466"/>
                  </a:lnTo>
                  <a:lnTo>
                    <a:pt x="23774" y="224560"/>
                  </a:lnTo>
                  <a:lnTo>
                    <a:pt x="23992" y="223638"/>
                  </a:lnTo>
                  <a:lnTo>
                    <a:pt x="24199" y="222686"/>
                  </a:lnTo>
                  <a:lnTo>
                    <a:pt x="24400" y="221702"/>
                  </a:lnTo>
                  <a:lnTo>
                    <a:pt x="24591" y="220704"/>
                  </a:lnTo>
                  <a:lnTo>
                    <a:pt x="24777" y="219674"/>
                  </a:lnTo>
                  <a:lnTo>
                    <a:pt x="24952" y="218630"/>
                  </a:lnTo>
                  <a:lnTo>
                    <a:pt x="25116" y="217554"/>
                  </a:lnTo>
                  <a:lnTo>
                    <a:pt x="25275" y="216464"/>
                  </a:lnTo>
                  <a:lnTo>
                    <a:pt x="25424" y="215342"/>
                  </a:lnTo>
                  <a:lnTo>
                    <a:pt x="25562" y="214205"/>
                  </a:lnTo>
                  <a:lnTo>
                    <a:pt x="25695" y="213038"/>
                  </a:lnTo>
                  <a:lnTo>
                    <a:pt x="25822" y="211839"/>
                  </a:lnTo>
                  <a:lnTo>
                    <a:pt x="25933" y="210626"/>
                  </a:lnTo>
                  <a:lnTo>
                    <a:pt x="26039" y="209397"/>
                  </a:lnTo>
                  <a:lnTo>
                    <a:pt x="26140" y="208137"/>
                  </a:lnTo>
                  <a:lnTo>
                    <a:pt x="26230" y="206862"/>
                  </a:lnTo>
                  <a:lnTo>
                    <a:pt x="26310" y="205556"/>
                  </a:lnTo>
                  <a:lnTo>
                    <a:pt x="26379" y="204219"/>
                  </a:lnTo>
                  <a:lnTo>
                    <a:pt x="26442" y="202883"/>
                  </a:lnTo>
                  <a:lnTo>
                    <a:pt x="26495" y="201500"/>
                  </a:lnTo>
                  <a:lnTo>
                    <a:pt x="26543" y="200102"/>
                  </a:lnTo>
                  <a:lnTo>
                    <a:pt x="26575" y="198689"/>
                  </a:lnTo>
                  <a:lnTo>
                    <a:pt x="26607" y="197245"/>
                  </a:lnTo>
                  <a:lnTo>
                    <a:pt x="26623" y="195785"/>
                  </a:lnTo>
                  <a:lnTo>
                    <a:pt x="26633" y="194295"/>
                  </a:lnTo>
                  <a:lnTo>
                    <a:pt x="26633" y="192789"/>
                  </a:lnTo>
                  <a:lnTo>
                    <a:pt x="26623" y="191253"/>
                  </a:lnTo>
                  <a:lnTo>
                    <a:pt x="26575" y="186214"/>
                  </a:lnTo>
                  <a:lnTo>
                    <a:pt x="26517" y="181175"/>
                  </a:lnTo>
                  <a:lnTo>
                    <a:pt x="26448" y="176151"/>
                  </a:lnTo>
                  <a:lnTo>
                    <a:pt x="26373" y="171112"/>
                  </a:lnTo>
                  <a:lnTo>
                    <a:pt x="26289" y="166073"/>
                  </a:lnTo>
                  <a:lnTo>
                    <a:pt x="26193" y="161050"/>
                  </a:lnTo>
                  <a:lnTo>
                    <a:pt x="26092" y="156011"/>
                  </a:lnTo>
                  <a:lnTo>
                    <a:pt x="25976" y="150987"/>
                  </a:lnTo>
                  <a:lnTo>
                    <a:pt x="25854" y="145963"/>
                  </a:lnTo>
                  <a:lnTo>
                    <a:pt x="25716" y="140940"/>
                  </a:lnTo>
                  <a:lnTo>
                    <a:pt x="25573" y="135916"/>
                  </a:lnTo>
                  <a:lnTo>
                    <a:pt x="25413" y="130908"/>
                  </a:lnTo>
                  <a:lnTo>
                    <a:pt x="25244" y="125884"/>
                  </a:lnTo>
                  <a:lnTo>
                    <a:pt x="25063" y="120876"/>
                  </a:lnTo>
                  <a:lnTo>
                    <a:pt x="24872" y="115883"/>
                  </a:lnTo>
                  <a:lnTo>
                    <a:pt x="24665" y="110874"/>
                  </a:lnTo>
                  <a:lnTo>
                    <a:pt x="24559" y="108386"/>
                  </a:lnTo>
                  <a:lnTo>
                    <a:pt x="24453" y="105881"/>
                  </a:lnTo>
                  <a:lnTo>
                    <a:pt x="24337" y="103393"/>
                  </a:lnTo>
                  <a:lnTo>
                    <a:pt x="24220" y="100889"/>
                  </a:lnTo>
                  <a:lnTo>
                    <a:pt x="24103" y="98400"/>
                  </a:lnTo>
                  <a:lnTo>
                    <a:pt x="23981" y="95911"/>
                  </a:lnTo>
                  <a:lnTo>
                    <a:pt x="23854" y="93422"/>
                  </a:lnTo>
                  <a:lnTo>
                    <a:pt x="23721" y="90933"/>
                  </a:lnTo>
                  <a:lnTo>
                    <a:pt x="23589" y="88445"/>
                  </a:lnTo>
                  <a:lnTo>
                    <a:pt x="23456" y="85971"/>
                  </a:lnTo>
                  <a:lnTo>
                    <a:pt x="23313" y="83482"/>
                  </a:lnTo>
                  <a:lnTo>
                    <a:pt x="23170" y="81009"/>
                  </a:lnTo>
                  <a:lnTo>
                    <a:pt x="23026" y="78520"/>
                  </a:lnTo>
                  <a:lnTo>
                    <a:pt x="22873" y="76047"/>
                  </a:lnTo>
                  <a:lnTo>
                    <a:pt x="22719" y="73573"/>
                  </a:lnTo>
                  <a:lnTo>
                    <a:pt x="22565" y="71100"/>
                  </a:lnTo>
                  <a:lnTo>
                    <a:pt x="22401" y="68626"/>
                  </a:lnTo>
                  <a:lnTo>
                    <a:pt x="22236" y="66153"/>
                  </a:lnTo>
                  <a:lnTo>
                    <a:pt x="22066" y="63695"/>
                  </a:lnTo>
                  <a:lnTo>
                    <a:pt x="21897" y="61222"/>
                  </a:lnTo>
                  <a:lnTo>
                    <a:pt x="21722" y="58763"/>
                  </a:lnTo>
                  <a:lnTo>
                    <a:pt x="21541" y="56305"/>
                  </a:lnTo>
                  <a:lnTo>
                    <a:pt x="21356" y="53847"/>
                  </a:lnTo>
                  <a:lnTo>
                    <a:pt x="21170" y="51389"/>
                  </a:lnTo>
                  <a:lnTo>
                    <a:pt x="20979" y="48931"/>
                  </a:lnTo>
                  <a:lnTo>
                    <a:pt x="20783" y="46488"/>
                  </a:lnTo>
                  <a:lnTo>
                    <a:pt x="20586" y="44030"/>
                  </a:lnTo>
                  <a:lnTo>
                    <a:pt x="20380" y="41588"/>
                  </a:lnTo>
                  <a:lnTo>
                    <a:pt x="20173" y="39145"/>
                  </a:lnTo>
                  <a:lnTo>
                    <a:pt x="19961" y="36702"/>
                  </a:lnTo>
                  <a:lnTo>
                    <a:pt x="19748" y="34260"/>
                  </a:lnTo>
                  <a:lnTo>
                    <a:pt x="19526" y="31817"/>
                  </a:lnTo>
                  <a:lnTo>
                    <a:pt x="19377" y="30142"/>
                  </a:lnTo>
                  <a:lnTo>
                    <a:pt x="19218" y="28468"/>
                  </a:lnTo>
                  <a:lnTo>
                    <a:pt x="19054" y="26778"/>
                  </a:lnTo>
                  <a:lnTo>
                    <a:pt x="18879" y="25103"/>
                  </a:lnTo>
                  <a:lnTo>
                    <a:pt x="18693" y="23444"/>
                  </a:lnTo>
                  <a:lnTo>
                    <a:pt x="18597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6"/>
                  </a:lnTo>
                  <a:lnTo>
                    <a:pt x="18184" y="19342"/>
                  </a:lnTo>
                  <a:lnTo>
                    <a:pt x="18067" y="18543"/>
                  </a:lnTo>
                  <a:lnTo>
                    <a:pt x="17950" y="17745"/>
                  </a:lnTo>
                  <a:lnTo>
                    <a:pt x="17828" y="16961"/>
                  </a:lnTo>
                  <a:lnTo>
                    <a:pt x="17701" y="16177"/>
                  </a:lnTo>
                  <a:lnTo>
                    <a:pt x="17574" y="15409"/>
                  </a:lnTo>
                  <a:lnTo>
                    <a:pt x="17436" y="14641"/>
                  </a:lnTo>
                  <a:lnTo>
                    <a:pt x="17293" y="13888"/>
                  </a:lnTo>
                  <a:lnTo>
                    <a:pt x="17149" y="13151"/>
                  </a:lnTo>
                  <a:lnTo>
                    <a:pt x="16995" y="12414"/>
                  </a:lnTo>
                  <a:lnTo>
                    <a:pt x="16836" y="11692"/>
                  </a:lnTo>
                  <a:lnTo>
                    <a:pt x="16672" y="10969"/>
                  </a:lnTo>
                  <a:lnTo>
                    <a:pt x="16502" y="10278"/>
                  </a:lnTo>
                  <a:lnTo>
                    <a:pt x="16327" y="9587"/>
                  </a:lnTo>
                  <a:lnTo>
                    <a:pt x="16147" y="8911"/>
                  </a:lnTo>
                  <a:lnTo>
                    <a:pt x="15956" y="8266"/>
                  </a:lnTo>
                  <a:lnTo>
                    <a:pt x="15760" y="7605"/>
                  </a:lnTo>
                  <a:lnTo>
                    <a:pt x="15558" y="6975"/>
                  </a:lnTo>
                  <a:lnTo>
                    <a:pt x="15346" y="6376"/>
                  </a:lnTo>
                  <a:lnTo>
                    <a:pt x="15123" y="5777"/>
                  </a:lnTo>
                  <a:lnTo>
                    <a:pt x="14895" y="5208"/>
                  </a:lnTo>
                  <a:lnTo>
                    <a:pt x="14656" y="4671"/>
                  </a:lnTo>
                  <a:lnTo>
                    <a:pt x="14407" y="4148"/>
                  </a:lnTo>
                  <a:lnTo>
                    <a:pt x="14158" y="3657"/>
                  </a:lnTo>
                  <a:lnTo>
                    <a:pt x="13898" y="3196"/>
                  </a:lnTo>
                  <a:lnTo>
                    <a:pt x="13633" y="2766"/>
                  </a:lnTo>
                  <a:lnTo>
                    <a:pt x="13362" y="2351"/>
                  </a:lnTo>
                  <a:lnTo>
                    <a:pt x="13086" y="1982"/>
                  </a:lnTo>
                  <a:lnTo>
                    <a:pt x="12810" y="1629"/>
                  </a:lnTo>
                  <a:lnTo>
                    <a:pt x="12529" y="1306"/>
                  </a:lnTo>
                  <a:lnTo>
                    <a:pt x="12243" y="1030"/>
                  </a:lnTo>
                  <a:lnTo>
                    <a:pt x="11951" y="769"/>
                  </a:lnTo>
                  <a:lnTo>
                    <a:pt x="11659" y="553"/>
                  </a:lnTo>
                  <a:lnTo>
                    <a:pt x="11368" y="369"/>
                  </a:lnTo>
                  <a:lnTo>
                    <a:pt x="11076" y="215"/>
                  </a:lnTo>
                  <a:lnTo>
                    <a:pt x="10784" y="108"/>
                  </a:lnTo>
                  <a:lnTo>
                    <a:pt x="10636" y="77"/>
                  </a:lnTo>
                  <a:lnTo>
                    <a:pt x="10487" y="31"/>
                  </a:lnTo>
                  <a:lnTo>
                    <a:pt x="10344" y="16"/>
                  </a:lnTo>
                  <a:lnTo>
                    <a:pt x="10195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-1279350" y="-14222600"/>
              <a:ext cx="665850" cy="6044950"/>
            </a:xfrm>
            <a:custGeom>
              <a:avLst/>
              <a:gdLst/>
              <a:ahLst/>
              <a:cxnLst/>
              <a:rect l="l" t="t" r="r" b="b"/>
              <a:pathLst>
                <a:path w="26634" h="241798" fill="none" extrusionOk="0">
                  <a:moveTo>
                    <a:pt x="26623" y="191253"/>
                  </a:moveTo>
                  <a:lnTo>
                    <a:pt x="26623" y="191253"/>
                  </a:lnTo>
                  <a:lnTo>
                    <a:pt x="26575" y="186214"/>
                  </a:lnTo>
                  <a:lnTo>
                    <a:pt x="26517" y="181175"/>
                  </a:lnTo>
                  <a:lnTo>
                    <a:pt x="26448" y="176151"/>
                  </a:lnTo>
                  <a:lnTo>
                    <a:pt x="26373" y="171112"/>
                  </a:lnTo>
                  <a:lnTo>
                    <a:pt x="26289" y="166073"/>
                  </a:lnTo>
                  <a:lnTo>
                    <a:pt x="26193" y="161050"/>
                  </a:lnTo>
                  <a:lnTo>
                    <a:pt x="26092" y="156011"/>
                  </a:lnTo>
                  <a:lnTo>
                    <a:pt x="25976" y="150987"/>
                  </a:lnTo>
                  <a:lnTo>
                    <a:pt x="25854" y="145963"/>
                  </a:lnTo>
                  <a:lnTo>
                    <a:pt x="25716" y="140940"/>
                  </a:lnTo>
                  <a:lnTo>
                    <a:pt x="25573" y="135916"/>
                  </a:lnTo>
                  <a:lnTo>
                    <a:pt x="25413" y="130908"/>
                  </a:lnTo>
                  <a:lnTo>
                    <a:pt x="25244" y="125884"/>
                  </a:lnTo>
                  <a:lnTo>
                    <a:pt x="25063" y="120876"/>
                  </a:lnTo>
                  <a:lnTo>
                    <a:pt x="24872" y="115883"/>
                  </a:lnTo>
                  <a:lnTo>
                    <a:pt x="24665" y="110874"/>
                  </a:lnTo>
                  <a:lnTo>
                    <a:pt x="24559" y="108386"/>
                  </a:lnTo>
                  <a:lnTo>
                    <a:pt x="24453" y="105881"/>
                  </a:lnTo>
                  <a:lnTo>
                    <a:pt x="24337" y="103393"/>
                  </a:lnTo>
                  <a:lnTo>
                    <a:pt x="24220" y="100889"/>
                  </a:lnTo>
                  <a:lnTo>
                    <a:pt x="24103" y="98400"/>
                  </a:lnTo>
                  <a:lnTo>
                    <a:pt x="23981" y="95911"/>
                  </a:lnTo>
                  <a:lnTo>
                    <a:pt x="23854" y="93422"/>
                  </a:lnTo>
                  <a:lnTo>
                    <a:pt x="23721" y="90933"/>
                  </a:lnTo>
                  <a:lnTo>
                    <a:pt x="23589" y="88445"/>
                  </a:lnTo>
                  <a:lnTo>
                    <a:pt x="23456" y="85971"/>
                  </a:lnTo>
                  <a:lnTo>
                    <a:pt x="23313" y="83482"/>
                  </a:lnTo>
                  <a:lnTo>
                    <a:pt x="23170" y="81009"/>
                  </a:lnTo>
                  <a:lnTo>
                    <a:pt x="23026" y="78520"/>
                  </a:lnTo>
                  <a:lnTo>
                    <a:pt x="22873" y="76047"/>
                  </a:lnTo>
                  <a:lnTo>
                    <a:pt x="22719" y="73573"/>
                  </a:lnTo>
                  <a:lnTo>
                    <a:pt x="22565" y="71100"/>
                  </a:lnTo>
                  <a:lnTo>
                    <a:pt x="22401" y="68626"/>
                  </a:lnTo>
                  <a:lnTo>
                    <a:pt x="22236" y="66153"/>
                  </a:lnTo>
                  <a:lnTo>
                    <a:pt x="22066" y="63695"/>
                  </a:lnTo>
                  <a:lnTo>
                    <a:pt x="21897" y="61222"/>
                  </a:lnTo>
                  <a:lnTo>
                    <a:pt x="21722" y="58763"/>
                  </a:lnTo>
                  <a:lnTo>
                    <a:pt x="21541" y="56305"/>
                  </a:lnTo>
                  <a:lnTo>
                    <a:pt x="21356" y="53847"/>
                  </a:lnTo>
                  <a:lnTo>
                    <a:pt x="21170" y="51389"/>
                  </a:lnTo>
                  <a:lnTo>
                    <a:pt x="20979" y="48931"/>
                  </a:lnTo>
                  <a:lnTo>
                    <a:pt x="20783" y="46488"/>
                  </a:lnTo>
                  <a:lnTo>
                    <a:pt x="20586" y="44030"/>
                  </a:lnTo>
                  <a:lnTo>
                    <a:pt x="20380" y="41588"/>
                  </a:lnTo>
                  <a:lnTo>
                    <a:pt x="20173" y="39145"/>
                  </a:lnTo>
                  <a:lnTo>
                    <a:pt x="19961" y="36702"/>
                  </a:lnTo>
                  <a:lnTo>
                    <a:pt x="19748" y="34260"/>
                  </a:lnTo>
                  <a:lnTo>
                    <a:pt x="19526" y="31817"/>
                  </a:lnTo>
                  <a:lnTo>
                    <a:pt x="19526" y="31817"/>
                  </a:lnTo>
                  <a:lnTo>
                    <a:pt x="19377" y="30142"/>
                  </a:lnTo>
                  <a:lnTo>
                    <a:pt x="19218" y="28468"/>
                  </a:lnTo>
                  <a:lnTo>
                    <a:pt x="19054" y="26778"/>
                  </a:lnTo>
                  <a:lnTo>
                    <a:pt x="18879" y="25103"/>
                  </a:lnTo>
                  <a:lnTo>
                    <a:pt x="18693" y="23444"/>
                  </a:lnTo>
                  <a:lnTo>
                    <a:pt x="18597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6"/>
                  </a:lnTo>
                  <a:lnTo>
                    <a:pt x="18184" y="19342"/>
                  </a:lnTo>
                  <a:lnTo>
                    <a:pt x="18067" y="18543"/>
                  </a:lnTo>
                  <a:lnTo>
                    <a:pt x="17950" y="17745"/>
                  </a:lnTo>
                  <a:lnTo>
                    <a:pt x="17828" y="16961"/>
                  </a:lnTo>
                  <a:lnTo>
                    <a:pt x="17701" y="16177"/>
                  </a:lnTo>
                  <a:lnTo>
                    <a:pt x="17574" y="15409"/>
                  </a:lnTo>
                  <a:lnTo>
                    <a:pt x="17436" y="14641"/>
                  </a:lnTo>
                  <a:lnTo>
                    <a:pt x="17293" y="13888"/>
                  </a:lnTo>
                  <a:lnTo>
                    <a:pt x="17149" y="13151"/>
                  </a:lnTo>
                  <a:lnTo>
                    <a:pt x="16995" y="12414"/>
                  </a:lnTo>
                  <a:lnTo>
                    <a:pt x="16836" y="11692"/>
                  </a:lnTo>
                  <a:lnTo>
                    <a:pt x="16672" y="10969"/>
                  </a:lnTo>
                  <a:lnTo>
                    <a:pt x="16502" y="10278"/>
                  </a:lnTo>
                  <a:lnTo>
                    <a:pt x="16327" y="9587"/>
                  </a:lnTo>
                  <a:lnTo>
                    <a:pt x="16147" y="8911"/>
                  </a:lnTo>
                  <a:lnTo>
                    <a:pt x="15956" y="8266"/>
                  </a:lnTo>
                  <a:lnTo>
                    <a:pt x="15760" y="7605"/>
                  </a:lnTo>
                  <a:lnTo>
                    <a:pt x="15558" y="6975"/>
                  </a:lnTo>
                  <a:lnTo>
                    <a:pt x="15558" y="6975"/>
                  </a:lnTo>
                  <a:lnTo>
                    <a:pt x="15346" y="6376"/>
                  </a:lnTo>
                  <a:lnTo>
                    <a:pt x="15123" y="5777"/>
                  </a:lnTo>
                  <a:lnTo>
                    <a:pt x="14895" y="5208"/>
                  </a:lnTo>
                  <a:lnTo>
                    <a:pt x="14656" y="4671"/>
                  </a:lnTo>
                  <a:lnTo>
                    <a:pt x="14407" y="4148"/>
                  </a:lnTo>
                  <a:lnTo>
                    <a:pt x="14158" y="3657"/>
                  </a:lnTo>
                  <a:lnTo>
                    <a:pt x="13898" y="3196"/>
                  </a:lnTo>
                  <a:lnTo>
                    <a:pt x="13633" y="2766"/>
                  </a:lnTo>
                  <a:lnTo>
                    <a:pt x="13362" y="2351"/>
                  </a:lnTo>
                  <a:lnTo>
                    <a:pt x="13086" y="1982"/>
                  </a:lnTo>
                  <a:lnTo>
                    <a:pt x="12810" y="1629"/>
                  </a:lnTo>
                  <a:lnTo>
                    <a:pt x="12529" y="1306"/>
                  </a:lnTo>
                  <a:lnTo>
                    <a:pt x="12243" y="1030"/>
                  </a:lnTo>
                  <a:lnTo>
                    <a:pt x="11951" y="769"/>
                  </a:lnTo>
                  <a:lnTo>
                    <a:pt x="11659" y="553"/>
                  </a:lnTo>
                  <a:lnTo>
                    <a:pt x="11368" y="369"/>
                  </a:lnTo>
                  <a:lnTo>
                    <a:pt x="11076" y="215"/>
                  </a:lnTo>
                  <a:lnTo>
                    <a:pt x="10784" y="108"/>
                  </a:lnTo>
                  <a:lnTo>
                    <a:pt x="10636" y="77"/>
                  </a:lnTo>
                  <a:lnTo>
                    <a:pt x="10487" y="31"/>
                  </a:lnTo>
                  <a:lnTo>
                    <a:pt x="10344" y="16"/>
                  </a:lnTo>
                  <a:lnTo>
                    <a:pt x="10195" y="0"/>
                  </a:lnTo>
                  <a:lnTo>
                    <a:pt x="10047" y="0"/>
                  </a:lnTo>
                  <a:lnTo>
                    <a:pt x="9904" y="0"/>
                  </a:lnTo>
                  <a:lnTo>
                    <a:pt x="9760" y="16"/>
                  </a:lnTo>
                  <a:lnTo>
                    <a:pt x="9612" y="46"/>
                  </a:lnTo>
                  <a:lnTo>
                    <a:pt x="9469" y="77"/>
                  </a:lnTo>
                  <a:lnTo>
                    <a:pt x="9326" y="123"/>
                  </a:lnTo>
                  <a:lnTo>
                    <a:pt x="9182" y="185"/>
                  </a:lnTo>
                  <a:lnTo>
                    <a:pt x="9039" y="262"/>
                  </a:lnTo>
                  <a:lnTo>
                    <a:pt x="8901" y="338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82" y="630"/>
                  </a:lnTo>
                  <a:lnTo>
                    <a:pt x="8344" y="753"/>
                  </a:lnTo>
                  <a:lnTo>
                    <a:pt x="8206" y="891"/>
                  </a:lnTo>
                  <a:lnTo>
                    <a:pt x="8074" y="1030"/>
                  </a:lnTo>
                  <a:lnTo>
                    <a:pt x="7941" y="1199"/>
                  </a:lnTo>
                  <a:lnTo>
                    <a:pt x="7808" y="1368"/>
                  </a:lnTo>
                  <a:lnTo>
                    <a:pt x="7676" y="1537"/>
                  </a:lnTo>
                  <a:lnTo>
                    <a:pt x="7549" y="1736"/>
                  </a:lnTo>
                  <a:lnTo>
                    <a:pt x="7421" y="1936"/>
                  </a:lnTo>
                  <a:lnTo>
                    <a:pt x="7294" y="2151"/>
                  </a:lnTo>
                  <a:lnTo>
                    <a:pt x="7172" y="2382"/>
                  </a:lnTo>
                  <a:lnTo>
                    <a:pt x="7045" y="2612"/>
                  </a:lnTo>
                  <a:lnTo>
                    <a:pt x="6928" y="2873"/>
                  </a:lnTo>
                  <a:lnTo>
                    <a:pt x="6928" y="2873"/>
                  </a:lnTo>
                  <a:lnTo>
                    <a:pt x="6726" y="3319"/>
                  </a:lnTo>
                  <a:lnTo>
                    <a:pt x="6535" y="3795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3" y="6468"/>
                  </a:lnTo>
                  <a:lnTo>
                    <a:pt x="5575" y="7067"/>
                  </a:lnTo>
                  <a:lnTo>
                    <a:pt x="5443" y="7682"/>
                  </a:lnTo>
                  <a:lnTo>
                    <a:pt x="5321" y="8296"/>
                  </a:lnTo>
                  <a:lnTo>
                    <a:pt x="5204" y="8942"/>
                  </a:lnTo>
                  <a:lnTo>
                    <a:pt x="5093" y="9602"/>
                  </a:lnTo>
                  <a:lnTo>
                    <a:pt x="4992" y="10263"/>
                  </a:lnTo>
                  <a:lnTo>
                    <a:pt x="4896" y="10939"/>
                  </a:lnTo>
                  <a:lnTo>
                    <a:pt x="4806" y="11630"/>
                  </a:lnTo>
                  <a:lnTo>
                    <a:pt x="4721" y="12321"/>
                  </a:lnTo>
                  <a:lnTo>
                    <a:pt x="4642" y="13043"/>
                  </a:lnTo>
                  <a:lnTo>
                    <a:pt x="4568" y="13750"/>
                  </a:lnTo>
                  <a:lnTo>
                    <a:pt x="4499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18" y="16684"/>
                  </a:lnTo>
                  <a:lnTo>
                    <a:pt x="4271" y="17437"/>
                  </a:lnTo>
                  <a:lnTo>
                    <a:pt x="4223" y="18175"/>
                  </a:lnTo>
                  <a:lnTo>
                    <a:pt x="4133" y="19680"/>
                  </a:lnTo>
                  <a:lnTo>
                    <a:pt x="4058" y="21186"/>
                  </a:lnTo>
                  <a:lnTo>
                    <a:pt x="3995" y="22676"/>
                  </a:lnTo>
                  <a:lnTo>
                    <a:pt x="3936" y="24166"/>
                  </a:lnTo>
                  <a:lnTo>
                    <a:pt x="3936" y="24166"/>
                  </a:lnTo>
                  <a:lnTo>
                    <a:pt x="3714" y="29559"/>
                  </a:lnTo>
                  <a:lnTo>
                    <a:pt x="3501" y="34951"/>
                  </a:lnTo>
                  <a:lnTo>
                    <a:pt x="3300" y="40359"/>
                  </a:lnTo>
                  <a:lnTo>
                    <a:pt x="3098" y="45766"/>
                  </a:lnTo>
                  <a:lnTo>
                    <a:pt x="2902" y="51159"/>
                  </a:lnTo>
                  <a:lnTo>
                    <a:pt x="2716" y="56567"/>
                  </a:lnTo>
                  <a:lnTo>
                    <a:pt x="2536" y="61974"/>
                  </a:lnTo>
                  <a:lnTo>
                    <a:pt x="2361" y="67382"/>
                  </a:lnTo>
                  <a:lnTo>
                    <a:pt x="2191" y="72790"/>
                  </a:lnTo>
                  <a:lnTo>
                    <a:pt x="2027" y="78198"/>
                  </a:lnTo>
                  <a:lnTo>
                    <a:pt x="1873" y="83621"/>
                  </a:lnTo>
                  <a:lnTo>
                    <a:pt x="1719" y="89028"/>
                  </a:lnTo>
                  <a:lnTo>
                    <a:pt x="1576" y="94436"/>
                  </a:lnTo>
                  <a:lnTo>
                    <a:pt x="1438" y="99859"/>
                  </a:lnTo>
                  <a:lnTo>
                    <a:pt x="1305" y="105282"/>
                  </a:lnTo>
                  <a:lnTo>
                    <a:pt x="1183" y="110690"/>
                  </a:lnTo>
                  <a:lnTo>
                    <a:pt x="1061" y="116113"/>
                  </a:lnTo>
                  <a:lnTo>
                    <a:pt x="950" y="121536"/>
                  </a:lnTo>
                  <a:lnTo>
                    <a:pt x="839" y="126959"/>
                  </a:lnTo>
                  <a:lnTo>
                    <a:pt x="738" y="132382"/>
                  </a:lnTo>
                  <a:lnTo>
                    <a:pt x="642" y="137806"/>
                  </a:lnTo>
                  <a:lnTo>
                    <a:pt x="558" y="143229"/>
                  </a:lnTo>
                  <a:lnTo>
                    <a:pt x="473" y="148652"/>
                  </a:lnTo>
                  <a:lnTo>
                    <a:pt x="398" y="154090"/>
                  </a:lnTo>
                  <a:lnTo>
                    <a:pt x="324" y="159513"/>
                  </a:lnTo>
                  <a:lnTo>
                    <a:pt x="260" y="164936"/>
                  </a:lnTo>
                  <a:lnTo>
                    <a:pt x="202" y="170375"/>
                  </a:lnTo>
                  <a:lnTo>
                    <a:pt x="154" y="175798"/>
                  </a:lnTo>
                  <a:lnTo>
                    <a:pt x="107" y="181237"/>
                  </a:lnTo>
                  <a:lnTo>
                    <a:pt x="70" y="186660"/>
                  </a:lnTo>
                  <a:lnTo>
                    <a:pt x="32" y="192098"/>
                  </a:lnTo>
                  <a:lnTo>
                    <a:pt x="6" y="197521"/>
                  </a:lnTo>
                  <a:lnTo>
                    <a:pt x="6" y="197521"/>
                  </a:lnTo>
                  <a:lnTo>
                    <a:pt x="1" y="198028"/>
                  </a:lnTo>
                  <a:lnTo>
                    <a:pt x="1" y="198627"/>
                  </a:lnTo>
                  <a:lnTo>
                    <a:pt x="1" y="199426"/>
                  </a:lnTo>
                  <a:lnTo>
                    <a:pt x="11" y="200425"/>
                  </a:lnTo>
                  <a:lnTo>
                    <a:pt x="22" y="201608"/>
                  </a:lnTo>
                  <a:lnTo>
                    <a:pt x="48" y="202960"/>
                  </a:lnTo>
                  <a:lnTo>
                    <a:pt x="85" y="204450"/>
                  </a:lnTo>
                  <a:lnTo>
                    <a:pt x="133" y="206063"/>
                  </a:lnTo>
                  <a:lnTo>
                    <a:pt x="165" y="206923"/>
                  </a:lnTo>
                  <a:lnTo>
                    <a:pt x="202" y="207799"/>
                  </a:lnTo>
                  <a:lnTo>
                    <a:pt x="239" y="208705"/>
                  </a:lnTo>
                  <a:lnTo>
                    <a:pt x="287" y="209627"/>
                  </a:lnTo>
                  <a:lnTo>
                    <a:pt x="335" y="210580"/>
                  </a:lnTo>
                  <a:lnTo>
                    <a:pt x="393" y="211532"/>
                  </a:lnTo>
                  <a:lnTo>
                    <a:pt x="451" y="212515"/>
                  </a:lnTo>
                  <a:lnTo>
                    <a:pt x="520" y="213514"/>
                  </a:lnTo>
                  <a:lnTo>
                    <a:pt x="595" y="214513"/>
                  </a:lnTo>
                  <a:lnTo>
                    <a:pt x="674" y="215542"/>
                  </a:lnTo>
                  <a:lnTo>
                    <a:pt x="759" y="216556"/>
                  </a:lnTo>
                  <a:lnTo>
                    <a:pt x="855" y="217601"/>
                  </a:lnTo>
                  <a:lnTo>
                    <a:pt x="955" y="218630"/>
                  </a:lnTo>
                  <a:lnTo>
                    <a:pt x="1061" y="219659"/>
                  </a:lnTo>
                  <a:lnTo>
                    <a:pt x="1178" y="220704"/>
                  </a:lnTo>
                  <a:lnTo>
                    <a:pt x="1305" y="221733"/>
                  </a:lnTo>
                  <a:lnTo>
                    <a:pt x="1438" y="222762"/>
                  </a:lnTo>
                  <a:lnTo>
                    <a:pt x="1581" y="223792"/>
                  </a:lnTo>
                  <a:lnTo>
                    <a:pt x="1730" y="224806"/>
                  </a:lnTo>
                  <a:lnTo>
                    <a:pt x="1889" y="225820"/>
                  </a:lnTo>
                  <a:lnTo>
                    <a:pt x="2059" y="226818"/>
                  </a:lnTo>
                  <a:lnTo>
                    <a:pt x="2239" y="227801"/>
                  </a:lnTo>
                  <a:lnTo>
                    <a:pt x="2430" y="228754"/>
                  </a:lnTo>
                  <a:lnTo>
                    <a:pt x="2632" y="229706"/>
                  </a:lnTo>
                  <a:lnTo>
                    <a:pt x="2732" y="230167"/>
                  </a:lnTo>
                  <a:lnTo>
                    <a:pt x="2838" y="230628"/>
                  </a:lnTo>
                  <a:lnTo>
                    <a:pt x="2950" y="231089"/>
                  </a:lnTo>
                  <a:lnTo>
                    <a:pt x="3061" y="231535"/>
                  </a:lnTo>
                  <a:lnTo>
                    <a:pt x="3178" y="231980"/>
                  </a:lnTo>
                  <a:lnTo>
                    <a:pt x="3295" y="232410"/>
                  </a:lnTo>
                  <a:lnTo>
                    <a:pt x="3417" y="232841"/>
                  </a:lnTo>
                  <a:lnTo>
                    <a:pt x="3539" y="233271"/>
                  </a:lnTo>
                  <a:lnTo>
                    <a:pt x="3666" y="233685"/>
                  </a:lnTo>
                  <a:lnTo>
                    <a:pt x="3793" y="234085"/>
                  </a:lnTo>
                  <a:lnTo>
                    <a:pt x="3926" y="234484"/>
                  </a:lnTo>
                  <a:lnTo>
                    <a:pt x="4064" y="234884"/>
                  </a:lnTo>
                  <a:lnTo>
                    <a:pt x="4202" y="235268"/>
                  </a:lnTo>
                  <a:lnTo>
                    <a:pt x="4345" y="235652"/>
                  </a:lnTo>
                  <a:lnTo>
                    <a:pt x="4488" y="236005"/>
                  </a:lnTo>
                  <a:lnTo>
                    <a:pt x="4637" y="236374"/>
                  </a:lnTo>
                  <a:lnTo>
                    <a:pt x="4790" y="236727"/>
                  </a:lnTo>
                  <a:lnTo>
                    <a:pt x="4944" y="237065"/>
                  </a:lnTo>
                  <a:lnTo>
                    <a:pt x="5098" y="237388"/>
                  </a:lnTo>
                  <a:lnTo>
                    <a:pt x="5262" y="237711"/>
                  </a:lnTo>
                  <a:lnTo>
                    <a:pt x="5427" y="238018"/>
                  </a:lnTo>
                  <a:lnTo>
                    <a:pt x="5591" y="238325"/>
                  </a:lnTo>
                  <a:lnTo>
                    <a:pt x="5766" y="238617"/>
                  </a:lnTo>
                  <a:lnTo>
                    <a:pt x="5941" y="238893"/>
                  </a:lnTo>
                  <a:lnTo>
                    <a:pt x="6116" y="239155"/>
                  </a:lnTo>
                  <a:lnTo>
                    <a:pt x="6297" y="239416"/>
                  </a:lnTo>
                  <a:lnTo>
                    <a:pt x="6482" y="239662"/>
                  </a:lnTo>
                  <a:lnTo>
                    <a:pt x="6673" y="239892"/>
                  </a:lnTo>
                  <a:lnTo>
                    <a:pt x="6864" y="240123"/>
                  </a:lnTo>
                  <a:lnTo>
                    <a:pt x="7061" y="240322"/>
                  </a:lnTo>
                  <a:lnTo>
                    <a:pt x="7262" y="240522"/>
                  </a:lnTo>
                  <a:lnTo>
                    <a:pt x="7464" y="240706"/>
                  </a:lnTo>
                  <a:lnTo>
                    <a:pt x="7671" y="240875"/>
                  </a:lnTo>
                  <a:lnTo>
                    <a:pt x="7883" y="241029"/>
                  </a:lnTo>
                  <a:lnTo>
                    <a:pt x="8095" y="241167"/>
                  </a:lnTo>
                  <a:lnTo>
                    <a:pt x="8318" y="241290"/>
                  </a:lnTo>
                  <a:lnTo>
                    <a:pt x="8540" y="241413"/>
                  </a:lnTo>
                  <a:lnTo>
                    <a:pt x="8763" y="241505"/>
                  </a:lnTo>
                  <a:lnTo>
                    <a:pt x="8997" y="241597"/>
                  </a:lnTo>
                  <a:lnTo>
                    <a:pt x="9230" y="241659"/>
                  </a:lnTo>
                  <a:lnTo>
                    <a:pt x="9469" y="241720"/>
                  </a:lnTo>
                  <a:lnTo>
                    <a:pt x="9713" y="241766"/>
                  </a:lnTo>
                  <a:lnTo>
                    <a:pt x="9957" y="241782"/>
                  </a:lnTo>
                  <a:lnTo>
                    <a:pt x="10206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3" y="241736"/>
                  </a:lnTo>
                  <a:lnTo>
                    <a:pt x="11691" y="241674"/>
                  </a:lnTo>
                  <a:lnTo>
                    <a:pt x="12174" y="241582"/>
                  </a:lnTo>
                  <a:lnTo>
                    <a:pt x="12646" y="241459"/>
                  </a:lnTo>
                  <a:lnTo>
                    <a:pt x="13113" y="241321"/>
                  </a:lnTo>
                  <a:lnTo>
                    <a:pt x="13569" y="241152"/>
                  </a:lnTo>
                  <a:lnTo>
                    <a:pt x="14020" y="240967"/>
                  </a:lnTo>
                  <a:lnTo>
                    <a:pt x="14465" y="240737"/>
                  </a:lnTo>
                  <a:lnTo>
                    <a:pt x="14900" y="240507"/>
                  </a:lnTo>
                  <a:lnTo>
                    <a:pt x="15330" y="240230"/>
                  </a:lnTo>
                  <a:lnTo>
                    <a:pt x="15754" y="239938"/>
                  </a:lnTo>
                  <a:lnTo>
                    <a:pt x="16168" y="239616"/>
                  </a:lnTo>
                  <a:lnTo>
                    <a:pt x="16571" y="239278"/>
                  </a:lnTo>
                  <a:lnTo>
                    <a:pt x="16974" y="238909"/>
                  </a:lnTo>
                  <a:lnTo>
                    <a:pt x="17361" y="238509"/>
                  </a:lnTo>
                  <a:lnTo>
                    <a:pt x="17749" y="238095"/>
                  </a:lnTo>
                  <a:lnTo>
                    <a:pt x="18125" y="237649"/>
                  </a:lnTo>
                  <a:lnTo>
                    <a:pt x="18491" y="237188"/>
                  </a:lnTo>
                  <a:lnTo>
                    <a:pt x="18852" y="236681"/>
                  </a:lnTo>
                  <a:lnTo>
                    <a:pt x="19207" y="236174"/>
                  </a:lnTo>
                  <a:lnTo>
                    <a:pt x="19552" y="235621"/>
                  </a:lnTo>
                  <a:lnTo>
                    <a:pt x="19886" y="235068"/>
                  </a:lnTo>
                  <a:lnTo>
                    <a:pt x="20215" y="234469"/>
                  </a:lnTo>
                  <a:lnTo>
                    <a:pt x="20539" y="233854"/>
                  </a:lnTo>
                  <a:lnTo>
                    <a:pt x="20852" y="233209"/>
                  </a:lnTo>
                  <a:lnTo>
                    <a:pt x="21159" y="232549"/>
                  </a:lnTo>
                  <a:lnTo>
                    <a:pt x="21456" y="231857"/>
                  </a:lnTo>
                  <a:lnTo>
                    <a:pt x="21748" y="231151"/>
                  </a:lnTo>
                  <a:lnTo>
                    <a:pt x="22029" y="230398"/>
                  </a:lnTo>
                  <a:lnTo>
                    <a:pt x="22305" y="229645"/>
                  </a:lnTo>
                  <a:lnTo>
                    <a:pt x="22570" y="228862"/>
                  </a:lnTo>
                  <a:lnTo>
                    <a:pt x="22825" y="228047"/>
                  </a:lnTo>
                  <a:lnTo>
                    <a:pt x="23074" y="227218"/>
                  </a:lnTo>
                  <a:lnTo>
                    <a:pt x="23318" y="226357"/>
                  </a:lnTo>
                  <a:lnTo>
                    <a:pt x="23552" y="225466"/>
                  </a:lnTo>
                  <a:lnTo>
                    <a:pt x="23774" y="224560"/>
                  </a:lnTo>
                  <a:lnTo>
                    <a:pt x="23992" y="223638"/>
                  </a:lnTo>
                  <a:lnTo>
                    <a:pt x="24199" y="222686"/>
                  </a:lnTo>
                  <a:lnTo>
                    <a:pt x="24400" y="221702"/>
                  </a:lnTo>
                  <a:lnTo>
                    <a:pt x="24591" y="220704"/>
                  </a:lnTo>
                  <a:lnTo>
                    <a:pt x="24777" y="219674"/>
                  </a:lnTo>
                  <a:lnTo>
                    <a:pt x="24952" y="218630"/>
                  </a:lnTo>
                  <a:lnTo>
                    <a:pt x="25116" y="217554"/>
                  </a:lnTo>
                  <a:lnTo>
                    <a:pt x="25275" y="216464"/>
                  </a:lnTo>
                  <a:lnTo>
                    <a:pt x="25424" y="215342"/>
                  </a:lnTo>
                  <a:lnTo>
                    <a:pt x="25562" y="214205"/>
                  </a:lnTo>
                  <a:lnTo>
                    <a:pt x="25695" y="213038"/>
                  </a:lnTo>
                  <a:lnTo>
                    <a:pt x="25822" y="211839"/>
                  </a:lnTo>
                  <a:lnTo>
                    <a:pt x="25933" y="210626"/>
                  </a:lnTo>
                  <a:lnTo>
                    <a:pt x="26039" y="209397"/>
                  </a:lnTo>
                  <a:lnTo>
                    <a:pt x="26140" y="208137"/>
                  </a:lnTo>
                  <a:lnTo>
                    <a:pt x="26230" y="206862"/>
                  </a:lnTo>
                  <a:lnTo>
                    <a:pt x="26310" y="205556"/>
                  </a:lnTo>
                  <a:lnTo>
                    <a:pt x="26379" y="204219"/>
                  </a:lnTo>
                  <a:lnTo>
                    <a:pt x="26442" y="202883"/>
                  </a:lnTo>
                  <a:lnTo>
                    <a:pt x="26495" y="201500"/>
                  </a:lnTo>
                  <a:lnTo>
                    <a:pt x="26543" y="200102"/>
                  </a:lnTo>
                  <a:lnTo>
                    <a:pt x="26575" y="198689"/>
                  </a:lnTo>
                  <a:lnTo>
                    <a:pt x="26607" y="197245"/>
                  </a:lnTo>
                  <a:lnTo>
                    <a:pt x="26623" y="195785"/>
                  </a:lnTo>
                  <a:lnTo>
                    <a:pt x="26633" y="194295"/>
                  </a:lnTo>
                  <a:lnTo>
                    <a:pt x="26633" y="192789"/>
                  </a:lnTo>
                  <a:lnTo>
                    <a:pt x="26623" y="1912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-893075" y="-12743925"/>
              <a:ext cx="264050" cy="4530925"/>
            </a:xfrm>
            <a:custGeom>
              <a:avLst/>
              <a:gdLst/>
              <a:ahLst/>
              <a:cxnLst/>
              <a:rect l="l" t="t" r="r" b="b"/>
              <a:pathLst>
                <a:path w="10562" h="181237" extrusionOk="0">
                  <a:moveTo>
                    <a:pt x="6308" y="1"/>
                  </a:moveTo>
                  <a:lnTo>
                    <a:pt x="6297" y="31"/>
                  </a:lnTo>
                  <a:lnTo>
                    <a:pt x="6504" y="2873"/>
                  </a:lnTo>
                  <a:lnTo>
                    <a:pt x="6504" y="2873"/>
                  </a:lnTo>
                  <a:lnTo>
                    <a:pt x="6308" y="1"/>
                  </a:lnTo>
                  <a:close/>
                  <a:moveTo>
                    <a:pt x="8557" y="37363"/>
                  </a:moveTo>
                  <a:lnTo>
                    <a:pt x="8721" y="40712"/>
                  </a:lnTo>
                  <a:lnTo>
                    <a:pt x="8880" y="44061"/>
                  </a:lnTo>
                  <a:lnTo>
                    <a:pt x="9029" y="47410"/>
                  </a:lnTo>
                  <a:lnTo>
                    <a:pt x="9177" y="50760"/>
                  </a:lnTo>
                  <a:lnTo>
                    <a:pt x="9315" y="54109"/>
                  </a:lnTo>
                  <a:lnTo>
                    <a:pt x="9448" y="57458"/>
                  </a:lnTo>
                  <a:lnTo>
                    <a:pt x="9580" y="60822"/>
                  </a:lnTo>
                  <a:lnTo>
                    <a:pt x="9702" y="64187"/>
                  </a:lnTo>
                  <a:lnTo>
                    <a:pt x="9819" y="67536"/>
                  </a:lnTo>
                  <a:lnTo>
                    <a:pt x="9936" y="70900"/>
                  </a:lnTo>
                  <a:lnTo>
                    <a:pt x="10042" y="74265"/>
                  </a:lnTo>
                  <a:lnTo>
                    <a:pt x="10148" y="77629"/>
                  </a:lnTo>
                  <a:lnTo>
                    <a:pt x="10244" y="81009"/>
                  </a:lnTo>
                  <a:lnTo>
                    <a:pt x="10339" y="84374"/>
                  </a:lnTo>
                  <a:lnTo>
                    <a:pt x="10424" y="87738"/>
                  </a:lnTo>
                  <a:lnTo>
                    <a:pt x="10509" y="91118"/>
                  </a:lnTo>
                  <a:lnTo>
                    <a:pt x="10562" y="91087"/>
                  </a:lnTo>
                  <a:lnTo>
                    <a:pt x="10551" y="89689"/>
                  </a:lnTo>
                  <a:lnTo>
                    <a:pt x="10535" y="88260"/>
                  </a:lnTo>
                  <a:lnTo>
                    <a:pt x="10514" y="86801"/>
                  </a:lnTo>
                  <a:lnTo>
                    <a:pt x="10488" y="85295"/>
                  </a:lnTo>
                  <a:lnTo>
                    <a:pt x="10461" y="83774"/>
                  </a:lnTo>
                  <a:lnTo>
                    <a:pt x="10424" y="82223"/>
                  </a:lnTo>
                  <a:lnTo>
                    <a:pt x="10387" y="80640"/>
                  </a:lnTo>
                  <a:lnTo>
                    <a:pt x="10350" y="79043"/>
                  </a:lnTo>
                  <a:lnTo>
                    <a:pt x="10254" y="75770"/>
                  </a:lnTo>
                  <a:lnTo>
                    <a:pt x="10143" y="72406"/>
                  </a:lnTo>
                  <a:lnTo>
                    <a:pt x="10021" y="68980"/>
                  </a:lnTo>
                  <a:lnTo>
                    <a:pt x="9888" y="65508"/>
                  </a:lnTo>
                  <a:lnTo>
                    <a:pt x="9750" y="61990"/>
                  </a:lnTo>
                  <a:lnTo>
                    <a:pt x="9596" y="58441"/>
                  </a:lnTo>
                  <a:lnTo>
                    <a:pt x="9437" y="54892"/>
                  </a:lnTo>
                  <a:lnTo>
                    <a:pt x="9268" y="51328"/>
                  </a:lnTo>
                  <a:lnTo>
                    <a:pt x="9098" y="47795"/>
                  </a:lnTo>
                  <a:lnTo>
                    <a:pt x="8917" y="44276"/>
                  </a:lnTo>
                  <a:lnTo>
                    <a:pt x="8737" y="40789"/>
                  </a:lnTo>
                  <a:lnTo>
                    <a:pt x="8557" y="37363"/>
                  </a:lnTo>
                  <a:close/>
                  <a:moveTo>
                    <a:pt x="1375" y="179900"/>
                  </a:moveTo>
                  <a:lnTo>
                    <a:pt x="1041" y="180207"/>
                  </a:lnTo>
                  <a:lnTo>
                    <a:pt x="701" y="180484"/>
                  </a:lnTo>
                  <a:lnTo>
                    <a:pt x="356" y="180745"/>
                  </a:lnTo>
                  <a:lnTo>
                    <a:pt x="1" y="181006"/>
                  </a:lnTo>
                  <a:lnTo>
                    <a:pt x="218" y="181098"/>
                  </a:lnTo>
                  <a:lnTo>
                    <a:pt x="431" y="181175"/>
                  </a:lnTo>
                  <a:lnTo>
                    <a:pt x="643" y="181221"/>
                  </a:lnTo>
                  <a:lnTo>
                    <a:pt x="855" y="181237"/>
                  </a:lnTo>
                  <a:lnTo>
                    <a:pt x="1083" y="181206"/>
                  </a:lnTo>
                  <a:lnTo>
                    <a:pt x="1311" y="181160"/>
                  </a:lnTo>
                  <a:lnTo>
                    <a:pt x="1539" y="181083"/>
                  </a:lnTo>
                  <a:lnTo>
                    <a:pt x="1757" y="180960"/>
                  </a:lnTo>
                  <a:lnTo>
                    <a:pt x="1868" y="180883"/>
                  </a:lnTo>
                  <a:lnTo>
                    <a:pt x="1979" y="180791"/>
                  </a:lnTo>
                  <a:lnTo>
                    <a:pt x="2086" y="180699"/>
                  </a:lnTo>
                  <a:lnTo>
                    <a:pt x="2192" y="180607"/>
                  </a:lnTo>
                  <a:lnTo>
                    <a:pt x="2298" y="180499"/>
                  </a:lnTo>
                  <a:lnTo>
                    <a:pt x="2398" y="180376"/>
                  </a:lnTo>
                  <a:lnTo>
                    <a:pt x="2499" y="180253"/>
                  </a:lnTo>
                  <a:lnTo>
                    <a:pt x="2600" y="180115"/>
                  </a:lnTo>
                  <a:lnTo>
                    <a:pt x="2292" y="180084"/>
                  </a:lnTo>
                  <a:lnTo>
                    <a:pt x="1990" y="180038"/>
                  </a:lnTo>
                  <a:lnTo>
                    <a:pt x="1682" y="179977"/>
                  </a:lnTo>
                  <a:lnTo>
                    <a:pt x="1375" y="17990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-735650" y="-12743925"/>
              <a:ext cx="5175" cy="71850"/>
            </a:xfrm>
            <a:custGeom>
              <a:avLst/>
              <a:gdLst/>
              <a:ahLst/>
              <a:cxnLst/>
              <a:rect l="l" t="t" r="r" b="b"/>
              <a:pathLst>
                <a:path w="207" h="2874" fill="none" extrusionOk="0">
                  <a:moveTo>
                    <a:pt x="207" y="2873"/>
                  </a:moveTo>
                  <a:lnTo>
                    <a:pt x="207" y="2873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07" y="28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-679175" y="-11809850"/>
              <a:ext cx="50150" cy="1343875"/>
            </a:xfrm>
            <a:custGeom>
              <a:avLst/>
              <a:gdLst/>
              <a:ahLst/>
              <a:cxnLst/>
              <a:rect l="l" t="t" r="r" b="b"/>
              <a:pathLst>
                <a:path w="2006" h="53755" fill="none" extrusionOk="0">
                  <a:moveTo>
                    <a:pt x="1953" y="53755"/>
                  </a:moveTo>
                  <a:lnTo>
                    <a:pt x="1953" y="53755"/>
                  </a:lnTo>
                  <a:lnTo>
                    <a:pt x="2006" y="53724"/>
                  </a:lnTo>
                  <a:lnTo>
                    <a:pt x="2006" y="53724"/>
                  </a:lnTo>
                  <a:lnTo>
                    <a:pt x="1995" y="52326"/>
                  </a:lnTo>
                  <a:lnTo>
                    <a:pt x="1979" y="50897"/>
                  </a:lnTo>
                  <a:lnTo>
                    <a:pt x="1958" y="49438"/>
                  </a:lnTo>
                  <a:lnTo>
                    <a:pt x="1932" y="47932"/>
                  </a:lnTo>
                  <a:lnTo>
                    <a:pt x="1905" y="46411"/>
                  </a:lnTo>
                  <a:lnTo>
                    <a:pt x="1868" y="44860"/>
                  </a:lnTo>
                  <a:lnTo>
                    <a:pt x="1831" y="43277"/>
                  </a:lnTo>
                  <a:lnTo>
                    <a:pt x="1794" y="41680"/>
                  </a:lnTo>
                  <a:lnTo>
                    <a:pt x="1698" y="38407"/>
                  </a:lnTo>
                  <a:lnTo>
                    <a:pt x="1587" y="35043"/>
                  </a:lnTo>
                  <a:lnTo>
                    <a:pt x="1465" y="31617"/>
                  </a:lnTo>
                  <a:lnTo>
                    <a:pt x="1332" y="28145"/>
                  </a:lnTo>
                  <a:lnTo>
                    <a:pt x="1194" y="24627"/>
                  </a:lnTo>
                  <a:lnTo>
                    <a:pt x="1040" y="21078"/>
                  </a:lnTo>
                  <a:lnTo>
                    <a:pt x="881" y="17529"/>
                  </a:lnTo>
                  <a:lnTo>
                    <a:pt x="712" y="13965"/>
                  </a:lnTo>
                  <a:lnTo>
                    <a:pt x="542" y="10432"/>
                  </a:lnTo>
                  <a:lnTo>
                    <a:pt x="361" y="6913"/>
                  </a:lnTo>
                  <a:lnTo>
                    <a:pt x="181" y="342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65" y="3349"/>
                  </a:lnTo>
                  <a:lnTo>
                    <a:pt x="324" y="6698"/>
                  </a:lnTo>
                  <a:lnTo>
                    <a:pt x="473" y="10047"/>
                  </a:lnTo>
                  <a:lnTo>
                    <a:pt x="621" y="13397"/>
                  </a:lnTo>
                  <a:lnTo>
                    <a:pt x="759" y="16746"/>
                  </a:lnTo>
                  <a:lnTo>
                    <a:pt x="892" y="20095"/>
                  </a:lnTo>
                  <a:lnTo>
                    <a:pt x="1024" y="23459"/>
                  </a:lnTo>
                  <a:lnTo>
                    <a:pt x="1146" y="26824"/>
                  </a:lnTo>
                  <a:lnTo>
                    <a:pt x="1263" y="30173"/>
                  </a:lnTo>
                  <a:lnTo>
                    <a:pt x="1380" y="33537"/>
                  </a:lnTo>
                  <a:lnTo>
                    <a:pt x="1486" y="36902"/>
                  </a:lnTo>
                  <a:lnTo>
                    <a:pt x="1592" y="40266"/>
                  </a:lnTo>
                  <a:lnTo>
                    <a:pt x="1688" y="43646"/>
                  </a:lnTo>
                  <a:lnTo>
                    <a:pt x="1783" y="47011"/>
                  </a:lnTo>
                  <a:lnTo>
                    <a:pt x="1868" y="50375"/>
                  </a:lnTo>
                  <a:lnTo>
                    <a:pt x="1953" y="537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-893075" y="-8246425"/>
              <a:ext cx="65025" cy="33425"/>
            </a:xfrm>
            <a:custGeom>
              <a:avLst/>
              <a:gdLst/>
              <a:ahLst/>
              <a:cxnLst/>
              <a:rect l="l" t="t" r="r" b="b"/>
              <a:pathLst>
                <a:path w="2601" h="1337" fill="none" extrusionOk="0">
                  <a:moveTo>
                    <a:pt x="855" y="1337"/>
                  </a:moveTo>
                  <a:lnTo>
                    <a:pt x="855" y="1337"/>
                  </a:lnTo>
                  <a:lnTo>
                    <a:pt x="1083" y="1306"/>
                  </a:lnTo>
                  <a:lnTo>
                    <a:pt x="1311" y="1260"/>
                  </a:lnTo>
                  <a:lnTo>
                    <a:pt x="1539" y="1183"/>
                  </a:lnTo>
                  <a:lnTo>
                    <a:pt x="1757" y="1060"/>
                  </a:lnTo>
                  <a:lnTo>
                    <a:pt x="1868" y="983"/>
                  </a:lnTo>
                  <a:lnTo>
                    <a:pt x="1979" y="891"/>
                  </a:lnTo>
                  <a:lnTo>
                    <a:pt x="2086" y="799"/>
                  </a:lnTo>
                  <a:lnTo>
                    <a:pt x="2192" y="707"/>
                  </a:lnTo>
                  <a:lnTo>
                    <a:pt x="2298" y="599"/>
                  </a:lnTo>
                  <a:lnTo>
                    <a:pt x="2398" y="476"/>
                  </a:lnTo>
                  <a:lnTo>
                    <a:pt x="2499" y="353"/>
                  </a:lnTo>
                  <a:lnTo>
                    <a:pt x="2600" y="215"/>
                  </a:lnTo>
                  <a:lnTo>
                    <a:pt x="2600" y="215"/>
                  </a:lnTo>
                  <a:lnTo>
                    <a:pt x="2292" y="184"/>
                  </a:lnTo>
                  <a:lnTo>
                    <a:pt x="1990" y="138"/>
                  </a:lnTo>
                  <a:lnTo>
                    <a:pt x="1682" y="77"/>
                  </a:lnTo>
                  <a:lnTo>
                    <a:pt x="1375" y="0"/>
                  </a:lnTo>
                  <a:lnTo>
                    <a:pt x="1375" y="0"/>
                  </a:lnTo>
                  <a:lnTo>
                    <a:pt x="1041" y="307"/>
                  </a:lnTo>
                  <a:lnTo>
                    <a:pt x="701" y="584"/>
                  </a:lnTo>
                  <a:lnTo>
                    <a:pt x="356" y="845"/>
                  </a:lnTo>
                  <a:lnTo>
                    <a:pt x="1" y="1106"/>
                  </a:lnTo>
                  <a:lnTo>
                    <a:pt x="1" y="1106"/>
                  </a:lnTo>
                  <a:lnTo>
                    <a:pt x="218" y="1198"/>
                  </a:lnTo>
                  <a:lnTo>
                    <a:pt x="431" y="1275"/>
                  </a:lnTo>
                  <a:lnTo>
                    <a:pt x="643" y="1321"/>
                  </a:lnTo>
                  <a:lnTo>
                    <a:pt x="855" y="1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-1013075" y="-12743150"/>
              <a:ext cx="382725" cy="4524400"/>
            </a:xfrm>
            <a:custGeom>
              <a:avLst/>
              <a:gdLst/>
              <a:ahLst/>
              <a:cxnLst/>
              <a:rect l="l" t="t" r="r" b="b"/>
              <a:pathLst>
                <a:path w="15309" h="180976" extrusionOk="0">
                  <a:moveTo>
                    <a:pt x="11097" y="0"/>
                  </a:moveTo>
                  <a:lnTo>
                    <a:pt x="10864" y="538"/>
                  </a:lnTo>
                  <a:lnTo>
                    <a:pt x="10636" y="1106"/>
                  </a:lnTo>
                  <a:lnTo>
                    <a:pt x="10413" y="1675"/>
                  </a:lnTo>
                  <a:lnTo>
                    <a:pt x="10195" y="2259"/>
                  </a:lnTo>
                  <a:lnTo>
                    <a:pt x="9983" y="2842"/>
                  </a:lnTo>
                  <a:lnTo>
                    <a:pt x="9776" y="3457"/>
                  </a:lnTo>
                  <a:lnTo>
                    <a:pt x="9575" y="4056"/>
                  </a:lnTo>
                  <a:lnTo>
                    <a:pt x="9379" y="4686"/>
                  </a:lnTo>
                  <a:lnTo>
                    <a:pt x="9188" y="5316"/>
                  </a:lnTo>
                  <a:lnTo>
                    <a:pt x="8997" y="5946"/>
                  </a:lnTo>
                  <a:lnTo>
                    <a:pt x="8816" y="6606"/>
                  </a:lnTo>
                  <a:lnTo>
                    <a:pt x="8636" y="7267"/>
                  </a:lnTo>
                  <a:lnTo>
                    <a:pt x="8461" y="7928"/>
                  </a:lnTo>
                  <a:lnTo>
                    <a:pt x="8291" y="8603"/>
                  </a:lnTo>
                  <a:lnTo>
                    <a:pt x="8127" y="9279"/>
                  </a:lnTo>
                  <a:lnTo>
                    <a:pt x="7968" y="9971"/>
                  </a:lnTo>
                  <a:lnTo>
                    <a:pt x="7808" y="10677"/>
                  </a:lnTo>
                  <a:lnTo>
                    <a:pt x="7660" y="11384"/>
                  </a:lnTo>
                  <a:lnTo>
                    <a:pt x="7511" y="12091"/>
                  </a:lnTo>
                  <a:lnTo>
                    <a:pt x="7368" y="12813"/>
                  </a:lnTo>
                  <a:lnTo>
                    <a:pt x="7230" y="13550"/>
                  </a:lnTo>
                  <a:lnTo>
                    <a:pt x="7092" y="14288"/>
                  </a:lnTo>
                  <a:lnTo>
                    <a:pt x="6960" y="15025"/>
                  </a:lnTo>
                  <a:lnTo>
                    <a:pt x="6832" y="15778"/>
                  </a:lnTo>
                  <a:lnTo>
                    <a:pt x="6710" y="16531"/>
                  </a:lnTo>
                  <a:lnTo>
                    <a:pt x="6594" y="17299"/>
                  </a:lnTo>
                  <a:lnTo>
                    <a:pt x="6477" y="18067"/>
                  </a:lnTo>
                  <a:lnTo>
                    <a:pt x="6366" y="18851"/>
                  </a:lnTo>
                  <a:lnTo>
                    <a:pt x="6254" y="19634"/>
                  </a:lnTo>
                  <a:lnTo>
                    <a:pt x="6154" y="20418"/>
                  </a:lnTo>
                  <a:lnTo>
                    <a:pt x="6053" y="21201"/>
                  </a:lnTo>
                  <a:lnTo>
                    <a:pt x="5952" y="22000"/>
                  </a:lnTo>
                  <a:lnTo>
                    <a:pt x="5857" y="22814"/>
                  </a:lnTo>
                  <a:lnTo>
                    <a:pt x="5766" y="23613"/>
                  </a:lnTo>
                  <a:lnTo>
                    <a:pt x="5681" y="24427"/>
                  </a:lnTo>
                  <a:lnTo>
                    <a:pt x="5597" y="25241"/>
                  </a:lnTo>
                  <a:lnTo>
                    <a:pt x="5517" y="26071"/>
                  </a:lnTo>
                  <a:lnTo>
                    <a:pt x="5437" y="26901"/>
                  </a:lnTo>
                  <a:lnTo>
                    <a:pt x="5363" y="27730"/>
                  </a:lnTo>
                  <a:lnTo>
                    <a:pt x="5294" y="28560"/>
                  </a:lnTo>
                  <a:lnTo>
                    <a:pt x="5162" y="30234"/>
                  </a:lnTo>
                  <a:lnTo>
                    <a:pt x="5040" y="31924"/>
                  </a:lnTo>
                  <a:lnTo>
                    <a:pt x="4928" y="33630"/>
                  </a:lnTo>
                  <a:lnTo>
                    <a:pt x="4827" y="35350"/>
                  </a:lnTo>
                  <a:lnTo>
                    <a:pt x="4737" y="37071"/>
                  </a:lnTo>
                  <a:lnTo>
                    <a:pt x="4652" y="38807"/>
                  </a:lnTo>
                  <a:lnTo>
                    <a:pt x="4583" y="40543"/>
                  </a:lnTo>
                  <a:lnTo>
                    <a:pt x="4520" y="42279"/>
                  </a:lnTo>
                  <a:lnTo>
                    <a:pt x="4467" y="44030"/>
                  </a:lnTo>
                  <a:lnTo>
                    <a:pt x="4419" y="45782"/>
                  </a:lnTo>
                  <a:lnTo>
                    <a:pt x="4382" y="47518"/>
                  </a:lnTo>
                  <a:lnTo>
                    <a:pt x="4350" y="49269"/>
                  </a:lnTo>
                  <a:lnTo>
                    <a:pt x="4324" y="51020"/>
                  </a:lnTo>
                  <a:lnTo>
                    <a:pt x="4308" y="52772"/>
                  </a:lnTo>
                  <a:lnTo>
                    <a:pt x="4292" y="54523"/>
                  </a:lnTo>
                  <a:lnTo>
                    <a:pt x="4286" y="56259"/>
                  </a:lnTo>
                  <a:lnTo>
                    <a:pt x="4281" y="58026"/>
                  </a:lnTo>
                  <a:lnTo>
                    <a:pt x="4281" y="59777"/>
                  </a:lnTo>
                  <a:lnTo>
                    <a:pt x="4292" y="63280"/>
                  </a:lnTo>
                  <a:lnTo>
                    <a:pt x="4308" y="66783"/>
                  </a:lnTo>
                  <a:lnTo>
                    <a:pt x="4329" y="70301"/>
                  </a:lnTo>
                  <a:lnTo>
                    <a:pt x="4355" y="73804"/>
                  </a:lnTo>
                  <a:lnTo>
                    <a:pt x="4371" y="77306"/>
                  </a:lnTo>
                  <a:lnTo>
                    <a:pt x="4377" y="80809"/>
                  </a:lnTo>
                  <a:lnTo>
                    <a:pt x="4377" y="82560"/>
                  </a:lnTo>
                  <a:lnTo>
                    <a:pt x="4371" y="84312"/>
                  </a:lnTo>
                  <a:lnTo>
                    <a:pt x="4361" y="86063"/>
                  </a:lnTo>
                  <a:lnTo>
                    <a:pt x="4345" y="87815"/>
                  </a:lnTo>
                  <a:lnTo>
                    <a:pt x="4324" y="89551"/>
                  </a:lnTo>
                  <a:lnTo>
                    <a:pt x="4297" y="91302"/>
                  </a:lnTo>
                  <a:lnTo>
                    <a:pt x="4265" y="93038"/>
                  </a:lnTo>
                  <a:lnTo>
                    <a:pt x="4223" y="94774"/>
                  </a:lnTo>
                  <a:lnTo>
                    <a:pt x="4170" y="96510"/>
                  </a:lnTo>
                  <a:lnTo>
                    <a:pt x="4111" y="98246"/>
                  </a:lnTo>
                  <a:lnTo>
                    <a:pt x="4042" y="99982"/>
                  </a:lnTo>
                  <a:lnTo>
                    <a:pt x="3968" y="101718"/>
                  </a:lnTo>
                  <a:lnTo>
                    <a:pt x="3878" y="103439"/>
                  </a:lnTo>
                  <a:lnTo>
                    <a:pt x="3783" y="105175"/>
                  </a:lnTo>
                  <a:lnTo>
                    <a:pt x="3666" y="106957"/>
                  </a:lnTo>
                  <a:lnTo>
                    <a:pt x="3539" y="108739"/>
                  </a:lnTo>
                  <a:lnTo>
                    <a:pt x="3401" y="110521"/>
                  </a:lnTo>
                  <a:lnTo>
                    <a:pt x="3257" y="112303"/>
                  </a:lnTo>
                  <a:lnTo>
                    <a:pt x="3104" y="114085"/>
                  </a:lnTo>
                  <a:lnTo>
                    <a:pt x="2944" y="115852"/>
                  </a:lnTo>
                  <a:lnTo>
                    <a:pt x="2780" y="117634"/>
                  </a:lnTo>
                  <a:lnTo>
                    <a:pt x="2610" y="119401"/>
                  </a:lnTo>
                  <a:lnTo>
                    <a:pt x="2260" y="122934"/>
                  </a:lnTo>
                  <a:lnTo>
                    <a:pt x="1910" y="126468"/>
                  </a:lnTo>
                  <a:lnTo>
                    <a:pt x="1560" y="130001"/>
                  </a:lnTo>
                  <a:lnTo>
                    <a:pt x="1390" y="131768"/>
                  </a:lnTo>
                  <a:lnTo>
                    <a:pt x="1226" y="133535"/>
                  </a:lnTo>
                  <a:lnTo>
                    <a:pt x="1067" y="135301"/>
                  </a:lnTo>
                  <a:lnTo>
                    <a:pt x="913" y="137068"/>
                  </a:lnTo>
                  <a:lnTo>
                    <a:pt x="770" y="138835"/>
                  </a:lnTo>
                  <a:lnTo>
                    <a:pt x="632" y="140602"/>
                  </a:lnTo>
                  <a:lnTo>
                    <a:pt x="504" y="142368"/>
                  </a:lnTo>
                  <a:lnTo>
                    <a:pt x="393" y="144135"/>
                  </a:lnTo>
                  <a:lnTo>
                    <a:pt x="340" y="145026"/>
                  </a:lnTo>
                  <a:lnTo>
                    <a:pt x="287" y="145917"/>
                  </a:lnTo>
                  <a:lnTo>
                    <a:pt x="245" y="146808"/>
                  </a:lnTo>
                  <a:lnTo>
                    <a:pt x="202" y="147699"/>
                  </a:lnTo>
                  <a:lnTo>
                    <a:pt x="160" y="148575"/>
                  </a:lnTo>
                  <a:lnTo>
                    <a:pt x="128" y="149466"/>
                  </a:lnTo>
                  <a:lnTo>
                    <a:pt x="96" y="150357"/>
                  </a:lnTo>
                  <a:lnTo>
                    <a:pt x="70" y="151248"/>
                  </a:lnTo>
                  <a:lnTo>
                    <a:pt x="43" y="152139"/>
                  </a:lnTo>
                  <a:lnTo>
                    <a:pt x="27" y="153045"/>
                  </a:lnTo>
                  <a:lnTo>
                    <a:pt x="11" y="153937"/>
                  </a:lnTo>
                  <a:lnTo>
                    <a:pt x="6" y="154828"/>
                  </a:lnTo>
                  <a:lnTo>
                    <a:pt x="1" y="155719"/>
                  </a:lnTo>
                  <a:lnTo>
                    <a:pt x="1" y="156625"/>
                  </a:lnTo>
                  <a:lnTo>
                    <a:pt x="6" y="157516"/>
                  </a:lnTo>
                  <a:lnTo>
                    <a:pt x="16" y="158423"/>
                  </a:lnTo>
                  <a:lnTo>
                    <a:pt x="32" y="159314"/>
                  </a:lnTo>
                  <a:lnTo>
                    <a:pt x="54" y="160220"/>
                  </a:lnTo>
                  <a:lnTo>
                    <a:pt x="80" y="161111"/>
                  </a:lnTo>
                  <a:lnTo>
                    <a:pt x="112" y="162017"/>
                  </a:lnTo>
                  <a:lnTo>
                    <a:pt x="165" y="163170"/>
                  </a:lnTo>
                  <a:lnTo>
                    <a:pt x="223" y="164306"/>
                  </a:lnTo>
                  <a:lnTo>
                    <a:pt x="260" y="164875"/>
                  </a:lnTo>
                  <a:lnTo>
                    <a:pt x="303" y="165459"/>
                  </a:lnTo>
                  <a:lnTo>
                    <a:pt x="345" y="166027"/>
                  </a:lnTo>
                  <a:lnTo>
                    <a:pt x="393" y="166580"/>
                  </a:lnTo>
                  <a:lnTo>
                    <a:pt x="441" y="167149"/>
                  </a:lnTo>
                  <a:lnTo>
                    <a:pt x="494" y="167717"/>
                  </a:lnTo>
                  <a:lnTo>
                    <a:pt x="552" y="168270"/>
                  </a:lnTo>
                  <a:lnTo>
                    <a:pt x="611" y="168823"/>
                  </a:lnTo>
                  <a:lnTo>
                    <a:pt x="674" y="169361"/>
                  </a:lnTo>
                  <a:lnTo>
                    <a:pt x="743" y="169914"/>
                  </a:lnTo>
                  <a:lnTo>
                    <a:pt x="817" y="170452"/>
                  </a:lnTo>
                  <a:lnTo>
                    <a:pt x="892" y="170974"/>
                  </a:lnTo>
                  <a:lnTo>
                    <a:pt x="971" y="171512"/>
                  </a:lnTo>
                  <a:lnTo>
                    <a:pt x="1056" y="172019"/>
                  </a:lnTo>
                  <a:lnTo>
                    <a:pt x="1146" y="172526"/>
                  </a:lnTo>
                  <a:lnTo>
                    <a:pt x="1236" y="173033"/>
                  </a:lnTo>
                  <a:lnTo>
                    <a:pt x="1337" y="173524"/>
                  </a:lnTo>
                  <a:lnTo>
                    <a:pt x="1438" y="174016"/>
                  </a:lnTo>
                  <a:lnTo>
                    <a:pt x="1544" y="174492"/>
                  </a:lnTo>
                  <a:lnTo>
                    <a:pt x="1656" y="174953"/>
                  </a:lnTo>
                  <a:lnTo>
                    <a:pt x="1772" y="175414"/>
                  </a:lnTo>
                  <a:lnTo>
                    <a:pt x="1894" y="175844"/>
                  </a:lnTo>
                  <a:lnTo>
                    <a:pt x="2016" y="176290"/>
                  </a:lnTo>
                  <a:lnTo>
                    <a:pt x="2149" y="176704"/>
                  </a:lnTo>
                  <a:lnTo>
                    <a:pt x="2287" y="177104"/>
                  </a:lnTo>
                  <a:lnTo>
                    <a:pt x="2425" y="177503"/>
                  </a:lnTo>
                  <a:lnTo>
                    <a:pt x="2573" y="177887"/>
                  </a:lnTo>
                  <a:lnTo>
                    <a:pt x="2727" y="178256"/>
                  </a:lnTo>
                  <a:lnTo>
                    <a:pt x="2838" y="178517"/>
                  </a:lnTo>
                  <a:lnTo>
                    <a:pt x="2955" y="178748"/>
                  </a:lnTo>
                  <a:lnTo>
                    <a:pt x="3072" y="178993"/>
                  </a:lnTo>
                  <a:lnTo>
                    <a:pt x="3194" y="179209"/>
                  </a:lnTo>
                  <a:lnTo>
                    <a:pt x="3316" y="179424"/>
                  </a:lnTo>
                  <a:lnTo>
                    <a:pt x="3443" y="179623"/>
                  </a:lnTo>
                  <a:lnTo>
                    <a:pt x="3570" y="179808"/>
                  </a:lnTo>
                  <a:lnTo>
                    <a:pt x="3703" y="179977"/>
                  </a:lnTo>
                  <a:lnTo>
                    <a:pt x="3836" y="180146"/>
                  </a:lnTo>
                  <a:lnTo>
                    <a:pt x="3968" y="180299"/>
                  </a:lnTo>
                  <a:lnTo>
                    <a:pt x="4106" y="180438"/>
                  </a:lnTo>
                  <a:lnTo>
                    <a:pt x="4244" y="180576"/>
                  </a:lnTo>
                  <a:lnTo>
                    <a:pt x="4382" y="180683"/>
                  </a:lnTo>
                  <a:lnTo>
                    <a:pt x="4520" y="180791"/>
                  </a:lnTo>
                  <a:lnTo>
                    <a:pt x="4663" y="180883"/>
                  </a:lnTo>
                  <a:lnTo>
                    <a:pt x="4801" y="180975"/>
                  </a:lnTo>
                  <a:lnTo>
                    <a:pt x="5156" y="180714"/>
                  </a:lnTo>
                  <a:lnTo>
                    <a:pt x="5501" y="180453"/>
                  </a:lnTo>
                  <a:lnTo>
                    <a:pt x="5841" y="180176"/>
                  </a:lnTo>
                  <a:lnTo>
                    <a:pt x="6175" y="179869"/>
                  </a:lnTo>
                  <a:lnTo>
                    <a:pt x="5888" y="179762"/>
                  </a:lnTo>
                  <a:lnTo>
                    <a:pt x="5602" y="179639"/>
                  </a:lnTo>
                  <a:lnTo>
                    <a:pt x="5321" y="179500"/>
                  </a:lnTo>
                  <a:lnTo>
                    <a:pt x="5040" y="179331"/>
                  </a:lnTo>
                  <a:lnTo>
                    <a:pt x="4769" y="179132"/>
                  </a:lnTo>
                  <a:lnTo>
                    <a:pt x="4499" y="178901"/>
                  </a:lnTo>
                  <a:lnTo>
                    <a:pt x="4239" y="178640"/>
                  </a:lnTo>
                  <a:lnTo>
                    <a:pt x="4106" y="178502"/>
                  </a:lnTo>
                  <a:lnTo>
                    <a:pt x="3979" y="178348"/>
                  </a:lnTo>
                  <a:lnTo>
                    <a:pt x="3857" y="178179"/>
                  </a:lnTo>
                  <a:lnTo>
                    <a:pt x="3735" y="178010"/>
                  </a:lnTo>
                  <a:lnTo>
                    <a:pt x="3613" y="177841"/>
                  </a:lnTo>
                  <a:lnTo>
                    <a:pt x="3491" y="177641"/>
                  </a:lnTo>
                  <a:lnTo>
                    <a:pt x="3374" y="177457"/>
                  </a:lnTo>
                  <a:lnTo>
                    <a:pt x="3257" y="177242"/>
                  </a:lnTo>
                  <a:lnTo>
                    <a:pt x="3146" y="177027"/>
                  </a:lnTo>
                  <a:lnTo>
                    <a:pt x="3035" y="176797"/>
                  </a:lnTo>
                  <a:lnTo>
                    <a:pt x="2929" y="176566"/>
                  </a:lnTo>
                  <a:lnTo>
                    <a:pt x="2822" y="176305"/>
                  </a:lnTo>
                  <a:lnTo>
                    <a:pt x="2722" y="176059"/>
                  </a:lnTo>
                  <a:lnTo>
                    <a:pt x="2621" y="175783"/>
                  </a:lnTo>
                  <a:lnTo>
                    <a:pt x="2520" y="175506"/>
                  </a:lnTo>
                  <a:lnTo>
                    <a:pt x="2425" y="175199"/>
                  </a:lnTo>
                  <a:lnTo>
                    <a:pt x="2334" y="174907"/>
                  </a:lnTo>
                  <a:lnTo>
                    <a:pt x="2244" y="174584"/>
                  </a:lnTo>
                  <a:lnTo>
                    <a:pt x="2133" y="174139"/>
                  </a:lnTo>
                  <a:lnTo>
                    <a:pt x="2027" y="173678"/>
                  </a:lnTo>
                  <a:lnTo>
                    <a:pt x="1926" y="173202"/>
                  </a:lnTo>
                  <a:lnTo>
                    <a:pt x="1841" y="172725"/>
                  </a:lnTo>
                  <a:lnTo>
                    <a:pt x="1756" y="172234"/>
                  </a:lnTo>
                  <a:lnTo>
                    <a:pt x="1687" y="171727"/>
                  </a:lnTo>
                  <a:lnTo>
                    <a:pt x="1618" y="171220"/>
                  </a:lnTo>
                  <a:lnTo>
                    <a:pt x="1560" y="170713"/>
                  </a:lnTo>
                  <a:lnTo>
                    <a:pt x="1507" y="170175"/>
                  </a:lnTo>
                  <a:lnTo>
                    <a:pt x="1465" y="169653"/>
                  </a:lnTo>
                  <a:lnTo>
                    <a:pt x="1422" y="169115"/>
                  </a:lnTo>
                  <a:lnTo>
                    <a:pt x="1390" y="168577"/>
                  </a:lnTo>
                  <a:lnTo>
                    <a:pt x="1364" y="168024"/>
                  </a:lnTo>
                  <a:lnTo>
                    <a:pt x="1343" y="167471"/>
                  </a:lnTo>
                  <a:lnTo>
                    <a:pt x="1327" y="166918"/>
                  </a:lnTo>
                  <a:lnTo>
                    <a:pt x="1316" y="166350"/>
                  </a:lnTo>
                  <a:lnTo>
                    <a:pt x="1305" y="165781"/>
                  </a:lnTo>
                  <a:lnTo>
                    <a:pt x="1305" y="165213"/>
                  </a:lnTo>
                  <a:lnTo>
                    <a:pt x="1305" y="164644"/>
                  </a:lnTo>
                  <a:lnTo>
                    <a:pt x="1311" y="164076"/>
                  </a:lnTo>
                  <a:lnTo>
                    <a:pt x="1321" y="163492"/>
                  </a:lnTo>
                  <a:lnTo>
                    <a:pt x="1337" y="162924"/>
                  </a:lnTo>
                  <a:lnTo>
                    <a:pt x="1369" y="161772"/>
                  </a:lnTo>
                  <a:lnTo>
                    <a:pt x="1412" y="160619"/>
                  </a:lnTo>
                  <a:lnTo>
                    <a:pt x="1465" y="159467"/>
                  </a:lnTo>
                  <a:lnTo>
                    <a:pt x="1523" y="158346"/>
                  </a:lnTo>
                  <a:lnTo>
                    <a:pt x="1587" y="157224"/>
                  </a:lnTo>
                  <a:lnTo>
                    <a:pt x="1778" y="153921"/>
                  </a:lnTo>
                  <a:lnTo>
                    <a:pt x="1974" y="150603"/>
                  </a:lnTo>
                  <a:lnTo>
                    <a:pt x="2181" y="147284"/>
                  </a:lnTo>
                  <a:lnTo>
                    <a:pt x="2292" y="145625"/>
                  </a:lnTo>
                  <a:lnTo>
                    <a:pt x="2398" y="143966"/>
                  </a:lnTo>
                  <a:lnTo>
                    <a:pt x="2515" y="142307"/>
                  </a:lnTo>
                  <a:lnTo>
                    <a:pt x="2632" y="140663"/>
                  </a:lnTo>
                  <a:lnTo>
                    <a:pt x="2754" y="139004"/>
                  </a:lnTo>
                  <a:lnTo>
                    <a:pt x="2881" y="137360"/>
                  </a:lnTo>
                  <a:lnTo>
                    <a:pt x="3019" y="135731"/>
                  </a:lnTo>
                  <a:lnTo>
                    <a:pt x="3157" y="134088"/>
                  </a:lnTo>
                  <a:lnTo>
                    <a:pt x="3300" y="132475"/>
                  </a:lnTo>
                  <a:lnTo>
                    <a:pt x="3454" y="130846"/>
                  </a:lnTo>
                  <a:lnTo>
                    <a:pt x="3613" y="129248"/>
                  </a:lnTo>
                  <a:lnTo>
                    <a:pt x="3783" y="127635"/>
                  </a:lnTo>
                  <a:lnTo>
                    <a:pt x="3958" y="126053"/>
                  </a:lnTo>
                  <a:lnTo>
                    <a:pt x="4138" y="124470"/>
                  </a:lnTo>
                  <a:lnTo>
                    <a:pt x="4334" y="122903"/>
                  </a:lnTo>
                  <a:lnTo>
                    <a:pt x="4536" y="121352"/>
                  </a:lnTo>
                  <a:lnTo>
                    <a:pt x="4748" y="119800"/>
                  </a:lnTo>
                  <a:lnTo>
                    <a:pt x="4971" y="118279"/>
                  </a:lnTo>
                  <a:lnTo>
                    <a:pt x="5204" y="116758"/>
                  </a:lnTo>
                  <a:lnTo>
                    <a:pt x="5448" y="115253"/>
                  </a:lnTo>
                  <a:lnTo>
                    <a:pt x="5570" y="114515"/>
                  </a:lnTo>
                  <a:lnTo>
                    <a:pt x="5703" y="113778"/>
                  </a:lnTo>
                  <a:lnTo>
                    <a:pt x="5835" y="113040"/>
                  </a:lnTo>
                  <a:lnTo>
                    <a:pt x="5968" y="112303"/>
                  </a:lnTo>
                  <a:lnTo>
                    <a:pt x="6106" y="111581"/>
                  </a:lnTo>
                  <a:lnTo>
                    <a:pt x="6249" y="110859"/>
                  </a:lnTo>
                  <a:lnTo>
                    <a:pt x="6392" y="110137"/>
                  </a:lnTo>
                  <a:lnTo>
                    <a:pt x="6541" y="109430"/>
                  </a:lnTo>
                  <a:lnTo>
                    <a:pt x="6695" y="108724"/>
                  </a:lnTo>
                  <a:lnTo>
                    <a:pt x="6848" y="108017"/>
                  </a:lnTo>
                  <a:lnTo>
                    <a:pt x="7008" y="107310"/>
                  </a:lnTo>
                  <a:lnTo>
                    <a:pt x="7167" y="106619"/>
                  </a:lnTo>
                  <a:lnTo>
                    <a:pt x="7352" y="105866"/>
                  </a:lnTo>
                  <a:lnTo>
                    <a:pt x="7543" y="105129"/>
                  </a:lnTo>
                  <a:lnTo>
                    <a:pt x="7734" y="104422"/>
                  </a:lnTo>
                  <a:lnTo>
                    <a:pt x="7936" y="103715"/>
                  </a:lnTo>
                  <a:lnTo>
                    <a:pt x="8148" y="103024"/>
                  </a:lnTo>
                  <a:lnTo>
                    <a:pt x="8360" y="102348"/>
                  </a:lnTo>
                  <a:lnTo>
                    <a:pt x="8578" y="101703"/>
                  </a:lnTo>
                  <a:lnTo>
                    <a:pt x="8800" y="101057"/>
                  </a:lnTo>
                  <a:lnTo>
                    <a:pt x="9028" y="100443"/>
                  </a:lnTo>
                  <a:lnTo>
                    <a:pt x="9267" y="99828"/>
                  </a:lnTo>
                  <a:lnTo>
                    <a:pt x="9506" y="99245"/>
                  </a:lnTo>
                  <a:lnTo>
                    <a:pt x="9750" y="98676"/>
                  </a:lnTo>
                  <a:lnTo>
                    <a:pt x="9994" y="98123"/>
                  </a:lnTo>
                  <a:lnTo>
                    <a:pt x="10248" y="97585"/>
                  </a:lnTo>
                  <a:lnTo>
                    <a:pt x="10503" y="97078"/>
                  </a:lnTo>
                  <a:lnTo>
                    <a:pt x="10763" y="96571"/>
                  </a:lnTo>
                  <a:lnTo>
                    <a:pt x="11028" y="96095"/>
                  </a:lnTo>
                  <a:lnTo>
                    <a:pt x="11293" y="95634"/>
                  </a:lnTo>
                  <a:lnTo>
                    <a:pt x="11564" y="95189"/>
                  </a:lnTo>
                  <a:lnTo>
                    <a:pt x="11840" y="94759"/>
                  </a:lnTo>
                  <a:lnTo>
                    <a:pt x="12116" y="94344"/>
                  </a:lnTo>
                  <a:lnTo>
                    <a:pt x="12397" y="93960"/>
                  </a:lnTo>
                  <a:lnTo>
                    <a:pt x="12678" y="93576"/>
                  </a:lnTo>
                  <a:lnTo>
                    <a:pt x="12964" y="93222"/>
                  </a:lnTo>
                  <a:lnTo>
                    <a:pt x="13251" y="92900"/>
                  </a:lnTo>
                  <a:lnTo>
                    <a:pt x="13537" y="92577"/>
                  </a:lnTo>
                  <a:lnTo>
                    <a:pt x="13829" y="92285"/>
                  </a:lnTo>
                  <a:lnTo>
                    <a:pt x="14121" y="92009"/>
                  </a:lnTo>
                  <a:lnTo>
                    <a:pt x="14418" y="91748"/>
                  </a:lnTo>
                  <a:lnTo>
                    <a:pt x="14715" y="91502"/>
                  </a:lnTo>
                  <a:lnTo>
                    <a:pt x="15012" y="91287"/>
                  </a:lnTo>
                  <a:lnTo>
                    <a:pt x="15309" y="91087"/>
                  </a:lnTo>
                  <a:lnTo>
                    <a:pt x="15224" y="87707"/>
                  </a:lnTo>
                  <a:lnTo>
                    <a:pt x="15139" y="84343"/>
                  </a:lnTo>
                  <a:lnTo>
                    <a:pt x="15044" y="80978"/>
                  </a:lnTo>
                  <a:lnTo>
                    <a:pt x="14948" y="77598"/>
                  </a:lnTo>
                  <a:lnTo>
                    <a:pt x="14842" y="74234"/>
                  </a:lnTo>
                  <a:lnTo>
                    <a:pt x="14736" y="70869"/>
                  </a:lnTo>
                  <a:lnTo>
                    <a:pt x="14619" y="67505"/>
                  </a:lnTo>
                  <a:lnTo>
                    <a:pt x="14502" y="64156"/>
                  </a:lnTo>
                  <a:lnTo>
                    <a:pt x="14380" y="60791"/>
                  </a:lnTo>
                  <a:lnTo>
                    <a:pt x="14248" y="57427"/>
                  </a:lnTo>
                  <a:lnTo>
                    <a:pt x="14115" y="54078"/>
                  </a:lnTo>
                  <a:lnTo>
                    <a:pt x="13977" y="50729"/>
                  </a:lnTo>
                  <a:lnTo>
                    <a:pt x="13829" y="47379"/>
                  </a:lnTo>
                  <a:lnTo>
                    <a:pt x="13680" y="44030"/>
                  </a:lnTo>
                  <a:lnTo>
                    <a:pt x="13521" y="40681"/>
                  </a:lnTo>
                  <a:lnTo>
                    <a:pt x="13357" y="37332"/>
                  </a:lnTo>
                  <a:lnTo>
                    <a:pt x="13044" y="31648"/>
                  </a:lnTo>
                  <a:lnTo>
                    <a:pt x="12736" y="26225"/>
                  </a:lnTo>
                  <a:lnTo>
                    <a:pt x="12439" y="21124"/>
                  </a:lnTo>
                  <a:lnTo>
                    <a:pt x="12158" y="16423"/>
                  </a:lnTo>
                  <a:lnTo>
                    <a:pt x="11898" y="12183"/>
                  </a:lnTo>
                  <a:lnTo>
                    <a:pt x="11665" y="8450"/>
                  </a:lnTo>
                  <a:lnTo>
                    <a:pt x="11463" y="5316"/>
                  </a:lnTo>
                  <a:lnTo>
                    <a:pt x="11304" y="2842"/>
                  </a:lnTo>
                  <a:lnTo>
                    <a:pt x="1109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-1013075" y="-12743150"/>
              <a:ext cx="382725" cy="4524400"/>
            </a:xfrm>
            <a:custGeom>
              <a:avLst/>
              <a:gdLst/>
              <a:ahLst/>
              <a:cxnLst/>
              <a:rect l="l" t="t" r="r" b="b"/>
              <a:pathLst>
                <a:path w="15309" h="180976" fill="none" extrusionOk="0">
                  <a:moveTo>
                    <a:pt x="4801" y="180975"/>
                  </a:moveTo>
                  <a:lnTo>
                    <a:pt x="4801" y="180975"/>
                  </a:lnTo>
                  <a:lnTo>
                    <a:pt x="5156" y="180714"/>
                  </a:lnTo>
                  <a:lnTo>
                    <a:pt x="5501" y="180453"/>
                  </a:lnTo>
                  <a:lnTo>
                    <a:pt x="5841" y="180176"/>
                  </a:lnTo>
                  <a:lnTo>
                    <a:pt x="6175" y="179869"/>
                  </a:lnTo>
                  <a:lnTo>
                    <a:pt x="6175" y="179869"/>
                  </a:lnTo>
                  <a:lnTo>
                    <a:pt x="5888" y="179762"/>
                  </a:lnTo>
                  <a:lnTo>
                    <a:pt x="5602" y="179639"/>
                  </a:lnTo>
                  <a:lnTo>
                    <a:pt x="5321" y="179500"/>
                  </a:lnTo>
                  <a:lnTo>
                    <a:pt x="5040" y="179331"/>
                  </a:lnTo>
                  <a:lnTo>
                    <a:pt x="4769" y="179132"/>
                  </a:lnTo>
                  <a:lnTo>
                    <a:pt x="4499" y="178901"/>
                  </a:lnTo>
                  <a:lnTo>
                    <a:pt x="4239" y="178640"/>
                  </a:lnTo>
                  <a:lnTo>
                    <a:pt x="4106" y="178502"/>
                  </a:lnTo>
                  <a:lnTo>
                    <a:pt x="3979" y="178348"/>
                  </a:lnTo>
                  <a:lnTo>
                    <a:pt x="3857" y="178179"/>
                  </a:lnTo>
                  <a:lnTo>
                    <a:pt x="3735" y="178010"/>
                  </a:lnTo>
                  <a:lnTo>
                    <a:pt x="3613" y="177841"/>
                  </a:lnTo>
                  <a:lnTo>
                    <a:pt x="3491" y="177641"/>
                  </a:lnTo>
                  <a:lnTo>
                    <a:pt x="3374" y="177457"/>
                  </a:lnTo>
                  <a:lnTo>
                    <a:pt x="3257" y="177242"/>
                  </a:lnTo>
                  <a:lnTo>
                    <a:pt x="3146" y="177027"/>
                  </a:lnTo>
                  <a:lnTo>
                    <a:pt x="3035" y="176797"/>
                  </a:lnTo>
                  <a:lnTo>
                    <a:pt x="2929" y="176566"/>
                  </a:lnTo>
                  <a:lnTo>
                    <a:pt x="2822" y="176305"/>
                  </a:lnTo>
                  <a:lnTo>
                    <a:pt x="2722" y="176059"/>
                  </a:lnTo>
                  <a:lnTo>
                    <a:pt x="2621" y="175783"/>
                  </a:lnTo>
                  <a:lnTo>
                    <a:pt x="2520" y="175506"/>
                  </a:lnTo>
                  <a:lnTo>
                    <a:pt x="2425" y="175199"/>
                  </a:lnTo>
                  <a:lnTo>
                    <a:pt x="2334" y="174907"/>
                  </a:lnTo>
                  <a:lnTo>
                    <a:pt x="2244" y="174584"/>
                  </a:lnTo>
                  <a:lnTo>
                    <a:pt x="2244" y="174584"/>
                  </a:lnTo>
                  <a:lnTo>
                    <a:pt x="2133" y="174139"/>
                  </a:lnTo>
                  <a:lnTo>
                    <a:pt x="2027" y="173678"/>
                  </a:lnTo>
                  <a:lnTo>
                    <a:pt x="1926" y="173202"/>
                  </a:lnTo>
                  <a:lnTo>
                    <a:pt x="1841" y="172725"/>
                  </a:lnTo>
                  <a:lnTo>
                    <a:pt x="1756" y="172234"/>
                  </a:lnTo>
                  <a:lnTo>
                    <a:pt x="1687" y="171727"/>
                  </a:lnTo>
                  <a:lnTo>
                    <a:pt x="1618" y="171220"/>
                  </a:lnTo>
                  <a:lnTo>
                    <a:pt x="1560" y="170713"/>
                  </a:lnTo>
                  <a:lnTo>
                    <a:pt x="1507" y="170175"/>
                  </a:lnTo>
                  <a:lnTo>
                    <a:pt x="1465" y="169653"/>
                  </a:lnTo>
                  <a:lnTo>
                    <a:pt x="1422" y="169115"/>
                  </a:lnTo>
                  <a:lnTo>
                    <a:pt x="1390" y="168577"/>
                  </a:lnTo>
                  <a:lnTo>
                    <a:pt x="1364" y="168024"/>
                  </a:lnTo>
                  <a:lnTo>
                    <a:pt x="1343" y="167471"/>
                  </a:lnTo>
                  <a:lnTo>
                    <a:pt x="1327" y="166918"/>
                  </a:lnTo>
                  <a:lnTo>
                    <a:pt x="1316" y="166350"/>
                  </a:lnTo>
                  <a:lnTo>
                    <a:pt x="1305" y="165781"/>
                  </a:lnTo>
                  <a:lnTo>
                    <a:pt x="1305" y="165213"/>
                  </a:lnTo>
                  <a:lnTo>
                    <a:pt x="1305" y="164644"/>
                  </a:lnTo>
                  <a:lnTo>
                    <a:pt x="1311" y="164076"/>
                  </a:lnTo>
                  <a:lnTo>
                    <a:pt x="1321" y="163492"/>
                  </a:lnTo>
                  <a:lnTo>
                    <a:pt x="1337" y="162924"/>
                  </a:lnTo>
                  <a:lnTo>
                    <a:pt x="1369" y="161772"/>
                  </a:lnTo>
                  <a:lnTo>
                    <a:pt x="1412" y="160619"/>
                  </a:lnTo>
                  <a:lnTo>
                    <a:pt x="1465" y="159467"/>
                  </a:lnTo>
                  <a:lnTo>
                    <a:pt x="1523" y="158346"/>
                  </a:lnTo>
                  <a:lnTo>
                    <a:pt x="1587" y="157224"/>
                  </a:lnTo>
                  <a:lnTo>
                    <a:pt x="1587" y="157224"/>
                  </a:lnTo>
                  <a:lnTo>
                    <a:pt x="1778" y="153921"/>
                  </a:lnTo>
                  <a:lnTo>
                    <a:pt x="1974" y="150603"/>
                  </a:lnTo>
                  <a:lnTo>
                    <a:pt x="2181" y="147284"/>
                  </a:lnTo>
                  <a:lnTo>
                    <a:pt x="2292" y="145625"/>
                  </a:lnTo>
                  <a:lnTo>
                    <a:pt x="2398" y="143966"/>
                  </a:lnTo>
                  <a:lnTo>
                    <a:pt x="2515" y="142307"/>
                  </a:lnTo>
                  <a:lnTo>
                    <a:pt x="2632" y="140663"/>
                  </a:lnTo>
                  <a:lnTo>
                    <a:pt x="2754" y="139004"/>
                  </a:lnTo>
                  <a:lnTo>
                    <a:pt x="2881" y="137360"/>
                  </a:lnTo>
                  <a:lnTo>
                    <a:pt x="3019" y="135731"/>
                  </a:lnTo>
                  <a:lnTo>
                    <a:pt x="3157" y="134088"/>
                  </a:lnTo>
                  <a:lnTo>
                    <a:pt x="3300" y="132475"/>
                  </a:lnTo>
                  <a:lnTo>
                    <a:pt x="3454" y="130846"/>
                  </a:lnTo>
                  <a:lnTo>
                    <a:pt x="3613" y="129248"/>
                  </a:lnTo>
                  <a:lnTo>
                    <a:pt x="3783" y="127635"/>
                  </a:lnTo>
                  <a:lnTo>
                    <a:pt x="3958" y="126053"/>
                  </a:lnTo>
                  <a:lnTo>
                    <a:pt x="4138" y="124470"/>
                  </a:lnTo>
                  <a:lnTo>
                    <a:pt x="4334" y="122903"/>
                  </a:lnTo>
                  <a:lnTo>
                    <a:pt x="4536" y="121352"/>
                  </a:lnTo>
                  <a:lnTo>
                    <a:pt x="4748" y="119800"/>
                  </a:lnTo>
                  <a:lnTo>
                    <a:pt x="4971" y="118279"/>
                  </a:lnTo>
                  <a:lnTo>
                    <a:pt x="5204" y="116758"/>
                  </a:lnTo>
                  <a:lnTo>
                    <a:pt x="5448" y="115253"/>
                  </a:lnTo>
                  <a:lnTo>
                    <a:pt x="5570" y="114515"/>
                  </a:lnTo>
                  <a:lnTo>
                    <a:pt x="5703" y="113778"/>
                  </a:lnTo>
                  <a:lnTo>
                    <a:pt x="5835" y="113040"/>
                  </a:lnTo>
                  <a:lnTo>
                    <a:pt x="5968" y="112303"/>
                  </a:lnTo>
                  <a:lnTo>
                    <a:pt x="6106" y="111581"/>
                  </a:lnTo>
                  <a:lnTo>
                    <a:pt x="6249" y="110859"/>
                  </a:lnTo>
                  <a:lnTo>
                    <a:pt x="6392" y="110137"/>
                  </a:lnTo>
                  <a:lnTo>
                    <a:pt x="6541" y="109430"/>
                  </a:lnTo>
                  <a:lnTo>
                    <a:pt x="6695" y="108724"/>
                  </a:lnTo>
                  <a:lnTo>
                    <a:pt x="6848" y="108017"/>
                  </a:lnTo>
                  <a:lnTo>
                    <a:pt x="7008" y="107310"/>
                  </a:lnTo>
                  <a:lnTo>
                    <a:pt x="7167" y="106619"/>
                  </a:lnTo>
                  <a:lnTo>
                    <a:pt x="7167" y="106619"/>
                  </a:lnTo>
                  <a:lnTo>
                    <a:pt x="7352" y="105866"/>
                  </a:lnTo>
                  <a:lnTo>
                    <a:pt x="7543" y="105129"/>
                  </a:lnTo>
                  <a:lnTo>
                    <a:pt x="7734" y="104422"/>
                  </a:lnTo>
                  <a:lnTo>
                    <a:pt x="7936" y="103715"/>
                  </a:lnTo>
                  <a:lnTo>
                    <a:pt x="8148" y="103024"/>
                  </a:lnTo>
                  <a:lnTo>
                    <a:pt x="8360" y="102348"/>
                  </a:lnTo>
                  <a:lnTo>
                    <a:pt x="8578" y="101703"/>
                  </a:lnTo>
                  <a:lnTo>
                    <a:pt x="8800" y="101057"/>
                  </a:lnTo>
                  <a:lnTo>
                    <a:pt x="9028" y="100443"/>
                  </a:lnTo>
                  <a:lnTo>
                    <a:pt x="9267" y="99828"/>
                  </a:lnTo>
                  <a:lnTo>
                    <a:pt x="9506" y="99245"/>
                  </a:lnTo>
                  <a:lnTo>
                    <a:pt x="9750" y="98676"/>
                  </a:lnTo>
                  <a:lnTo>
                    <a:pt x="9994" y="98123"/>
                  </a:lnTo>
                  <a:lnTo>
                    <a:pt x="10248" y="97585"/>
                  </a:lnTo>
                  <a:lnTo>
                    <a:pt x="10503" y="97078"/>
                  </a:lnTo>
                  <a:lnTo>
                    <a:pt x="10763" y="96571"/>
                  </a:lnTo>
                  <a:lnTo>
                    <a:pt x="11028" y="96095"/>
                  </a:lnTo>
                  <a:lnTo>
                    <a:pt x="11293" y="95634"/>
                  </a:lnTo>
                  <a:lnTo>
                    <a:pt x="11564" y="95189"/>
                  </a:lnTo>
                  <a:lnTo>
                    <a:pt x="11840" y="94759"/>
                  </a:lnTo>
                  <a:lnTo>
                    <a:pt x="12116" y="94344"/>
                  </a:lnTo>
                  <a:lnTo>
                    <a:pt x="12397" y="93960"/>
                  </a:lnTo>
                  <a:lnTo>
                    <a:pt x="12678" y="93576"/>
                  </a:lnTo>
                  <a:lnTo>
                    <a:pt x="12964" y="93222"/>
                  </a:lnTo>
                  <a:lnTo>
                    <a:pt x="13251" y="92900"/>
                  </a:lnTo>
                  <a:lnTo>
                    <a:pt x="13537" y="92577"/>
                  </a:lnTo>
                  <a:lnTo>
                    <a:pt x="13829" y="92285"/>
                  </a:lnTo>
                  <a:lnTo>
                    <a:pt x="14121" y="92009"/>
                  </a:lnTo>
                  <a:lnTo>
                    <a:pt x="14418" y="91748"/>
                  </a:lnTo>
                  <a:lnTo>
                    <a:pt x="14715" y="91502"/>
                  </a:lnTo>
                  <a:lnTo>
                    <a:pt x="15012" y="91287"/>
                  </a:lnTo>
                  <a:lnTo>
                    <a:pt x="15309" y="91087"/>
                  </a:lnTo>
                  <a:lnTo>
                    <a:pt x="15309" y="91087"/>
                  </a:lnTo>
                  <a:lnTo>
                    <a:pt x="15224" y="87707"/>
                  </a:lnTo>
                  <a:lnTo>
                    <a:pt x="15139" y="84343"/>
                  </a:lnTo>
                  <a:lnTo>
                    <a:pt x="15044" y="80978"/>
                  </a:lnTo>
                  <a:lnTo>
                    <a:pt x="14948" y="77598"/>
                  </a:lnTo>
                  <a:lnTo>
                    <a:pt x="14842" y="74234"/>
                  </a:lnTo>
                  <a:lnTo>
                    <a:pt x="14736" y="70869"/>
                  </a:lnTo>
                  <a:lnTo>
                    <a:pt x="14619" y="67505"/>
                  </a:lnTo>
                  <a:lnTo>
                    <a:pt x="14502" y="64156"/>
                  </a:lnTo>
                  <a:lnTo>
                    <a:pt x="14380" y="60791"/>
                  </a:lnTo>
                  <a:lnTo>
                    <a:pt x="14248" y="57427"/>
                  </a:lnTo>
                  <a:lnTo>
                    <a:pt x="14115" y="54078"/>
                  </a:lnTo>
                  <a:lnTo>
                    <a:pt x="13977" y="50729"/>
                  </a:lnTo>
                  <a:lnTo>
                    <a:pt x="13829" y="47379"/>
                  </a:lnTo>
                  <a:lnTo>
                    <a:pt x="13680" y="44030"/>
                  </a:lnTo>
                  <a:lnTo>
                    <a:pt x="13521" y="40681"/>
                  </a:lnTo>
                  <a:lnTo>
                    <a:pt x="13357" y="37332"/>
                  </a:lnTo>
                  <a:lnTo>
                    <a:pt x="13357" y="37332"/>
                  </a:lnTo>
                  <a:lnTo>
                    <a:pt x="13044" y="31648"/>
                  </a:lnTo>
                  <a:lnTo>
                    <a:pt x="12736" y="26225"/>
                  </a:lnTo>
                  <a:lnTo>
                    <a:pt x="12439" y="21124"/>
                  </a:lnTo>
                  <a:lnTo>
                    <a:pt x="12158" y="16423"/>
                  </a:lnTo>
                  <a:lnTo>
                    <a:pt x="11898" y="12183"/>
                  </a:lnTo>
                  <a:lnTo>
                    <a:pt x="11665" y="8450"/>
                  </a:lnTo>
                  <a:lnTo>
                    <a:pt x="11463" y="5316"/>
                  </a:lnTo>
                  <a:lnTo>
                    <a:pt x="11304" y="2842"/>
                  </a:lnTo>
                  <a:lnTo>
                    <a:pt x="11304" y="2842"/>
                  </a:lnTo>
                  <a:lnTo>
                    <a:pt x="11097" y="0"/>
                  </a:lnTo>
                  <a:lnTo>
                    <a:pt x="11097" y="0"/>
                  </a:lnTo>
                  <a:lnTo>
                    <a:pt x="10864" y="538"/>
                  </a:lnTo>
                  <a:lnTo>
                    <a:pt x="10636" y="1106"/>
                  </a:lnTo>
                  <a:lnTo>
                    <a:pt x="10413" y="1675"/>
                  </a:lnTo>
                  <a:lnTo>
                    <a:pt x="10195" y="2259"/>
                  </a:lnTo>
                  <a:lnTo>
                    <a:pt x="9983" y="2842"/>
                  </a:lnTo>
                  <a:lnTo>
                    <a:pt x="9776" y="3457"/>
                  </a:lnTo>
                  <a:lnTo>
                    <a:pt x="9575" y="4056"/>
                  </a:lnTo>
                  <a:lnTo>
                    <a:pt x="9379" y="4686"/>
                  </a:lnTo>
                  <a:lnTo>
                    <a:pt x="9188" y="5316"/>
                  </a:lnTo>
                  <a:lnTo>
                    <a:pt x="8997" y="5946"/>
                  </a:lnTo>
                  <a:lnTo>
                    <a:pt x="8816" y="6606"/>
                  </a:lnTo>
                  <a:lnTo>
                    <a:pt x="8636" y="7267"/>
                  </a:lnTo>
                  <a:lnTo>
                    <a:pt x="8461" y="7928"/>
                  </a:lnTo>
                  <a:lnTo>
                    <a:pt x="8291" y="8603"/>
                  </a:lnTo>
                  <a:lnTo>
                    <a:pt x="8127" y="9279"/>
                  </a:lnTo>
                  <a:lnTo>
                    <a:pt x="7968" y="9971"/>
                  </a:lnTo>
                  <a:lnTo>
                    <a:pt x="7808" y="10677"/>
                  </a:lnTo>
                  <a:lnTo>
                    <a:pt x="7660" y="11384"/>
                  </a:lnTo>
                  <a:lnTo>
                    <a:pt x="7511" y="12091"/>
                  </a:lnTo>
                  <a:lnTo>
                    <a:pt x="7368" y="12813"/>
                  </a:lnTo>
                  <a:lnTo>
                    <a:pt x="7230" y="13550"/>
                  </a:lnTo>
                  <a:lnTo>
                    <a:pt x="7092" y="14288"/>
                  </a:lnTo>
                  <a:lnTo>
                    <a:pt x="6960" y="15025"/>
                  </a:lnTo>
                  <a:lnTo>
                    <a:pt x="6832" y="15778"/>
                  </a:lnTo>
                  <a:lnTo>
                    <a:pt x="6710" y="16531"/>
                  </a:lnTo>
                  <a:lnTo>
                    <a:pt x="6594" y="17299"/>
                  </a:lnTo>
                  <a:lnTo>
                    <a:pt x="6477" y="18067"/>
                  </a:lnTo>
                  <a:lnTo>
                    <a:pt x="6366" y="18851"/>
                  </a:lnTo>
                  <a:lnTo>
                    <a:pt x="6254" y="19634"/>
                  </a:lnTo>
                  <a:lnTo>
                    <a:pt x="6154" y="20418"/>
                  </a:lnTo>
                  <a:lnTo>
                    <a:pt x="6053" y="21201"/>
                  </a:lnTo>
                  <a:lnTo>
                    <a:pt x="5952" y="22000"/>
                  </a:lnTo>
                  <a:lnTo>
                    <a:pt x="5857" y="22814"/>
                  </a:lnTo>
                  <a:lnTo>
                    <a:pt x="5766" y="23613"/>
                  </a:lnTo>
                  <a:lnTo>
                    <a:pt x="5681" y="24427"/>
                  </a:lnTo>
                  <a:lnTo>
                    <a:pt x="5597" y="25241"/>
                  </a:lnTo>
                  <a:lnTo>
                    <a:pt x="5517" y="26071"/>
                  </a:lnTo>
                  <a:lnTo>
                    <a:pt x="5437" y="26901"/>
                  </a:lnTo>
                  <a:lnTo>
                    <a:pt x="5363" y="27730"/>
                  </a:lnTo>
                  <a:lnTo>
                    <a:pt x="5294" y="28560"/>
                  </a:lnTo>
                  <a:lnTo>
                    <a:pt x="5162" y="30234"/>
                  </a:lnTo>
                  <a:lnTo>
                    <a:pt x="5040" y="31924"/>
                  </a:lnTo>
                  <a:lnTo>
                    <a:pt x="4928" y="33630"/>
                  </a:lnTo>
                  <a:lnTo>
                    <a:pt x="4827" y="35350"/>
                  </a:lnTo>
                  <a:lnTo>
                    <a:pt x="4737" y="37071"/>
                  </a:lnTo>
                  <a:lnTo>
                    <a:pt x="4652" y="38807"/>
                  </a:lnTo>
                  <a:lnTo>
                    <a:pt x="4583" y="40543"/>
                  </a:lnTo>
                  <a:lnTo>
                    <a:pt x="4520" y="42279"/>
                  </a:lnTo>
                  <a:lnTo>
                    <a:pt x="4467" y="44030"/>
                  </a:lnTo>
                  <a:lnTo>
                    <a:pt x="4419" y="45782"/>
                  </a:lnTo>
                  <a:lnTo>
                    <a:pt x="4382" y="47518"/>
                  </a:lnTo>
                  <a:lnTo>
                    <a:pt x="4350" y="49269"/>
                  </a:lnTo>
                  <a:lnTo>
                    <a:pt x="4350" y="49269"/>
                  </a:lnTo>
                  <a:lnTo>
                    <a:pt x="4324" y="51020"/>
                  </a:lnTo>
                  <a:lnTo>
                    <a:pt x="4308" y="52772"/>
                  </a:lnTo>
                  <a:lnTo>
                    <a:pt x="4292" y="54523"/>
                  </a:lnTo>
                  <a:lnTo>
                    <a:pt x="4286" y="56259"/>
                  </a:lnTo>
                  <a:lnTo>
                    <a:pt x="4281" y="58026"/>
                  </a:lnTo>
                  <a:lnTo>
                    <a:pt x="4281" y="59777"/>
                  </a:lnTo>
                  <a:lnTo>
                    <a:pt x="4292" y="63280"/>
                  </a:lnTo>
                  <a:lnTo>
                    <a:pt x="4308" y="66783"/>
                  </a:lnTo>
                  <a:lnTo>
                    <a:pt x="4329" y="70301"/>
                  </a:lnTo>
                  <a:lnTo>
                    <a:pt x="4355" y="73804"/>
                  </a:lnTo>
                  <a:lnTo>
                    <a:pt x="4371" y="77306"/>
                  </a:lnTo>
                  <a:lnTo>
                    <a:pt x="4377" y="80809"/>
                  </a:lnTo>
                  <a:lnTo>
                    <a:pt x="4377" y="82560"/>
                  </a:lnTo>
                  <a:lnTo>
                    <a:pt x="4371" y="84312"/>
                  </a:lnTo>
                  <a:lnTo>
                    <a:pt x="4361" y="86063"/>
                  </a:lnTo>
                  <a:lnTo>
                    <a:pt x="4345" y="87815"/>
                  </a:lnTo>
                  <a:lnTo>
                    <a:pt x="4324" y="89551"/>
                  </a:lnTo>
                  <a:lnTo>
                    <a:pt x="4297" y="91302"/>
                  </a:lnTo>
                  <a:lnTo>
                    <a:pt x="4265" y="93038"/>
                  </a:lnTo>
                  <a:lnTo>
                    <a:pt x="4223" y="94774"/>
                  </a:lnTo>
                  <a:lnTo>
                    <a:pt x="4170" y="96510"/>
                  </a:lnTo>
                  <a:lnTo>
                    <a:pt x="4111" y="98246"/>
                  </a:lnTo>
                  <a:lnTo>
                    <a:pt x="4042" y="99982"/>
                  </a:lnTo>
                  <a:lnTo>
                    <a:pt x="3968" y="101718"/>
                  </a:lnTo>
                  <a:lnTo>
                    <a:pt x="3878" y="103439"/>
                  </a:lnTo>
                  <a:lnTo>
                    <a:pt x="3783" y="105175"/>
                  </a:lnTo>
                  <a:lnTo>
                    <a:pt x="3783" y="105175"/>
                  </a:lnTo>
                  <a:lnTo>
                    <a:pt x="3666" y="106957"/>
                  </a:lnTo>
                  <a:lnTo>
                    <a:pt x="3539" y="108739"/>
                  </a:lnTo>
                  <a:lnTo>
                    <a:pt x="3401" y="110521"/>
                  </a:lnTo>
                  <a:lnTo>
                    <a:pt x="3257" y="112303"/>
                  </a:lnTo>
                  <a:lnTo>
                    <a:pt x="3104" y="114085"/>
                  </a:lnTo>
                  <a:lnTo>
                    <a:pt x="2944" y="115852"/>
                  </a:lnTo>
                  <a:lnTo>
                    <a:pt x="2780" y="117634"/>
                  </a:lnTo>
                  <a:lnTo>
                    <a:pt x="2610" y="119401"/>
                  </a:lnTo>
                  <a:lnTo>
                    <a:pt x="2260" y="122934"/>
                  </a:lnTo>
                  <a:lnTo>
                    <a:pt x="1910" y="126468"/>
                  </a:lnTo>
                  <a:lnTo>
                    <a:pt x="1560" y="130001"/>
                  </a:lnTo>
                  <a:lnTo>
                    <a:pt x="1390" y="131768"/>
                  </a:lnTo>
                  <a:lnTo>
                    <a:pt x="1226" y="133535"/>
                  </a:lnTo>
                  <a:lnTo>
                    <a:pt x="1067" y="135301"/>
                  </a:lnTo>
                  <a:lnTo>
                    <a:pt x="913" y="137068"/>
                  </a:lnTo>
                  <a:lnTo>
                    <a:pt x="770" y="138835"/>
                  </a:lnTo>
                  <a:lnTo>
                    <a:pt x="632" y="140602"/>
                  </a:lnTo>
                  <a:lnTo>
                    <a:pt x="504" y="142368"/>
                  </a:lnTo>
                  <a:lnTo>
                    <a:pt x="393" y="144135"/>
                  </a:lnTo>
                  <a:lnTo>
                    <a:pt x="340" y="145026"/>
                  </a:lnTo>
                  <a:lnTo>
                    <a:pt x="287" y="145917"/>
                  </a:lnTo>
                  <a:lnTo>
                    <a:pt x="245" y="146808"/>
                  </a:lnTo>
                  <a:lnTo>
                    <a:pt x="202" y="147699"/>
                  </a:lnTo>
                  <a:lnTo>
                    <a:pt x="160" y="148575"/>
                  </a:lnTo>
                  <a:lnTo>
                    <a:pt x="128" y="149466"/>
                  </a:lnTo>
                  <a:lnTo>
                    <a:pt x="96" y="150357"/>
                  </a:lnTo>
                  <a:lnTo>
                    <a:pt x="70" y="151248"/>
                  </a:lnTo>
                  <a:lnTo>
                    <a:pt x="43" y="152139"/>
                  </a:lnTo>
                  <a:lnTo>
                    <a:pt x="27" y="153045"/>
                  </a:lnTo>
                  <a:lnTo>
                    <a:pt x="11" y="153937"/>
                  </a:lnTo>
                  <a:lnTo>
                    <a:pt x="6" y="154828"/>
                  </a:lnTo>
                  <a:lnTo>
                    <a:pt x="1" y="155719"/>
                  </a:lnTo>
                  <a:lnTo>
                    <a:pt x="1" y="156625"/>
                  </a:lnTo>
                  <a:lnTo>
                    <a:pt x="6" y="157516"/>
                  </a:lnTo>
                  <a:lnTo>
                    <a:pt x="16" y="158423"/>
                  </a:lnTo>
                  <a:lnTo>
                    <a:pt x="32" y="159314"/>
                  </a:lnTo>
                  <a:lnTo>
                    <a:pt x="54" y="160220"/>
                  </a:lnTo>
                  <a:lnTo>
                    <a:pt x="80" y="161111"/>
                  </a:lnTo>
                  <a:lnTo>
                    <a:pt x="112" y="162017"/>
                  </a:lnTo>
                  <a:lnTo>
                    <a:pt x="112" y="162017"/>
                  </a:lnTo>
                  <a:lnTo>
                    <a:pt x="165" y="163170"/>
                  </a:lnTo>
                  <a:lnTo>
                    <a:pt x="223" y="164306"/>
                  </a:lnTo>
                  <a:lnTo>
                    <a:pt x="260" y="164875"/>
                  </a:lnTo>
                  <a:lnTo>
                    <a:pt x="303" y="165459"/>
                  </a:lnTo>
                  <a:lnTo>
                    <a:pt x="345" y="166027"/>
                  </a:lnTo>
                  <a:lnTo>
                    <a:pt x="393" y="166580"/>
                  </a:lnTo>
                  <a:lnTo>
                    <a:pt x="441" y="167149"/>
                  </a:lnTo>
                  <a:lnTo>
                    <a:pt x="494" y="167717"/>
                  </a:lnTo>
                  <a:lnTo>
                    <a:pt x="552" y="168270"/>
                  </a:lnTo>
                  <a:lnTo>
                    <a:pt x="611" y="168823"/>
                  </a:lnTo>
                  <a:lnTo>
                    <a:pt x="674" y="169361"/>
                  </a:lnTo>
                  <a:lnTo>
                    <a:pt x="743" y="169914"/>
                  </a:lnTo>
                  <a:lnTo>
                    <a:pt x="817" y="170452"/>
                  </a:lnTo>
                  <a:lnTo>
                    <a:pt x="892" y="170974"/>
                  </a:lnTo>
                  <a:lnTo>
                    <a:pt x="971" y="171512"/>
                  </a:lnTo>
                  <a:lnTo>
                    <a:pt x="1056" y="172019"/>
                  </a:lnTo>
                  <a:lnTo>
                    <a:pt x="1146" y="172526"/>
                  </a:lnTo>
                  <a:lnTo>
                    <a:pt x="1236" y="173033"/>
                  </a:lnTo>
                  <a:lnTo>
                    <a:pt x="1337" y="173524"/>
                  </a:lnTo>
                  <a:lnTo>
                    <a:pt x="1438" y="174016"/>
                  </a:lnTo>
                  <a:lnTo>
                    <a:pt x="1544" y="174492"/>
                  </a:lnTo>
                  <a:lnTo>
                    <a:pt x="1656" y="174953"/>
                  </a:lnTo>
                  <a:lnTo>
                    <a:pt x="1772" y="175414"/>
                  </a:lnTo>
                  <a:lnTo>
                    <a:pt x="1894" y="175844"/>
                  </a:lnTo>
                  <a:lnTo>
                    <a:pt x="2016" y="176290"/>
                  </a:lnTo>
                  <a:lnTo>
                    <a:pt x="2149" y="176704"/>
                  </a:lnTo>
                  <a:lnTo>
                    <a:pt x="2287" y="177104"/>
                  </a:lnTo>
                  <a:lnTo>
                    <a:pt x="2425" y="177503"/>
                  </a:lnTo>
                  <a:lnTo>
                    <a:pt x="2573" y="177887"/>
                  </a:lnTo>
                  <a:lnTo>
                    <a:pt x="2727" y="178256"/>
                  </a:lnTo>
                  <a:lnTo>
                    <a:pt x="2727" y="178256"/>
                  </a:lnTo>
                  <a:lnTo>
                    <a:pt x="2838" y="178517"/>
                  </a:lnTo>
                  <a:lnTo>
                    <a:pt x="2955" y="178748"/>
                  </a:lnTo>
                  <a:lnTo>
                    <a:pt x="3072" y="178993"/>
                  </a:lnTo>
                  <a:lnTo>
                    <a:pt x="3194" y="179209"/>
                  </a:lnTo>
                  <a:lnTo>
                    <a:pt x="3316" y="179424"/>
                  </a:lnTo>
                  <a:lnTo>
                    <a:pt x="3443" y="179623"/>
                  </a:lnTo>
                  <a:lnTo>
                    <a:pt x="3570" y="179808"/>
                  </a:lnTo>
                  <a:lnTo>
                    <a:pt x="3703" y="179977"/>
                  </a:lnTo>
                  <a:lnTo>
                    <a:pt x="3836" y="180146"/>
                  </a:lnTo>
                  <a:lnTo>
                    <a:pt x="3968" y="180299"/>
                  </a:lnTo>
                  <a:lnTo>
                    <a:pt x="4106" y="180438"/>
                  </a:lnTo>
                  <a:lnTo>
                    <a:pt x="4244" y="180576"/>
                  </a:lnTo>
                  <a:lnTo>
                    <a:pt x="4382" y="180683"/>
                  </a:lnTo>
                  <a:lnTo>
                    <a:pt x="4520" y="180791"/>
                  </a:lnTo>
                  <a:lnTo>
                    <a:pt x="4663" y="180883"/>
                  </a:lnTo>
                  <a:lnTo>
                    <a:pt x="4801" y="1809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020900" y="-14221450"/>
              <a:ext cx="183025" cy="4111525"/>
            </a:xfrm>
            <a:custGeom>
              <a:avLst/>
              <a:gdLst/>
              <a:ahLst/>
              <a:cxnLst/>
              <a:rect l="l" t="t" r="r" b="b"/>
              <a:pathLst>
                <a:path w="7321" h="164461" extrusionOk="0">
                  <a:moveTo>
                    <a:pt x="1" y="0"/>
                  </a:moveTo>
                  <a:lnTo>
                    <a:pt x="6" y="431"/>
                  </a:lnTo>
                  <a:lnTo>
                    <a:pt x="17" y="845"/>
                  </a:lnTo>
                  <a:lnTo>
                    <a:pt x="32" y="1260"/>
                  </a:lnTo>
                  <a:lnTo>
                    <a:pt x="59" y="1675"/>
                  </a:lnTo>
                  <a:lnTo>
                    <a:pt x="303" y="6453"/>
                  </a:lnTo>
                  <a:lnTo>
                    <a:pt x="711" y="14119"/>
                  </a:lnTo>
                  <a:lnTo>
                    <a:pt x="1247" y="24059"/>
                  </a:lnTo>
                  <a:lnTo>
                    <a:pt x="1555" y="29866"/>
                  </a:lnTo>
                  <a:lnTo>
                    <a:pt x="1878" y="36180"/>
                  </a:lnTo>
                  <a:lnTo>
                    <a:pt x="2223" y="42955"/>
                  </a:lnTo>
                  <a:lnTo>
                    <a:pt x="2584" y="50130"/>
                  </a:lnTo>
                  <a:lnTo>
                    <a:pt x="2950" y="57673"/>
                  </a:lnTo>
                  <a:lnTo>
                    <a:pt x="3326" y="65539"/>
                  </a:lnTo>
                  <a:lnTo>
                    <a:pt x="3708" y="73712"/>
                  </a:lnTo>
                  <a:lnTo>
                    <a:pt x="4085" y="82115"/>
                  </a:lnTo>
                  <a:lnTo>
                    <a:pt x="4456" y="90519"/>
                  </a:lnTo>
                  <a:lnTo>
                    <a:pt x="4801" y="98692"/>
                  </a:lnTo>
                  <a:lnTo>
                    <a:pt x="5125" y="106588"/>
                  </a:lnTo>
                  <a:lnTo>
                    <a:pt x="5427" y="114147"/>
                  </a:lnTo>
                  <a:lnTo>
                    <a:pt x="5708" y="121352"/>
                  </a:lnTo>
                  <a:lnTo>
                    <a:pt x="5968" y="128158"/>
                  </a:lnTo>
                  <a:lnTo>
                    <a:pt x="6207" y="134503"/>
                  </a:lnTo>
                  <a:lnTo>
                    <a:pt x="6419" y="140371"/>
                  </a:lnTo>
                  <a:lnTo>
                    <a:pt x="7039" y="157962"/>
                  </a:lnTo>
                  <a:lnTo>
                    <a:pt x="7225" y="162786"/>
                  </a:lnTo>
                  <a:lnTo>
                    <a:pt x="7236" y="163201"/>
                  </a:lnTo>
                  <a:lnTo>
                    <a:pt x="7252" y="163631"/>
                  </a:lnTo>
                  <a:lnTo>
                    <a:pt x="7278" y="164046"/>
                  </a:lnTo>
                  <a:lnTo>
                    <a:pt x="7315" y="164460"/>
                  </a:lnTo>
                  <a:lnTo>
                    <a:pt x="7321" y="164061"/>
                  </a:lnTo>
                  <a:lnTo>
                    <a:pt x="7321" y="163677"/>
                  </a:lnTo>
                  <a:lnTo>
                    <a:pt x="7315" y="163293"/>
                  </a:lnTo>
                  <a:lnTo>
                    <a:pt x="7305" y="162893"/>
                  </a:lnTo>
                  <a:lnTo>
                    <a:pt x="7193" y="158085"/>
                  </a:lnTo>
                  <a:lnTo>
                    <a:pt x="7103" y="154582"/>
                  </a:lnTo>
                  <a:lnTo>
                    <a:pt x="6992" y="150434"/>
                  </a:lnTo>
                  <a:lnTo>
                    <a:pt x="6854" y="145687"/>
                  </a:lnTo>
                  <a:lnTo>
                    <a:pt x="6689" y="140341"/>
                  </a:lnTo>
                  <a:lnTo>
                    <a:pt x="6504" y="134472"/>
                  </a:lnTo>
                  <a:lnTo>
                    <a:pt x="6292" y="128112"/>
                  </a:lnTo>
                  <a:lnTo>
                    <a:pt x="6053" y="121306"/>
                  </a:lnTo>
                  <a:lnTo>
                    <a:pt x="5793" y="114101"/>
                  </a:lnTo>
                  <a:lnTo>
                    <a:pt x="5650" y="110352"/>
                  </a:lnTo>
                  <a:lnTo>
                    <a:pt x="5501" y="106511"/>
                  </a:lnTo>
                  <a:lnTo>
                    <a:pt x="5347" y="102609"/>
                  </a:lnTo>
                  <a:lnTo>
                    <a:pt x="5188" y="98615"/>
                  </a:lnTo>
                  <a:lnTo>
                    <a:pt x="5018" y="94559"/>
                  </a:lnTo>
                  <a:lnTo>
                    <a:pt x="4849" y="90442"/>
                  </a:lnTo>
                  <a:lnTo>
                    <a:pt x="4668" y="86263"/>
                  </a:lnTo>
                  <a:lnTo>
                    <a:pt x="4483" y="82023"/>
                  </a:lnTo>
                  <a:lnTo>
                    <a:pt x="4292" y="77783"/>
                  </a:lnTo>
                  <a:lnTo>
                    <a:pt x="4101" y="73604"/>
                  </a:lnTo>
                  <a:lnTo>
                    <a:pt x="3905" y="69502"/>
                  </a:lnTo>
                  <a:lnTo>
                    <a:pt x="3714" y="65446"/>
                  </a:lnTo>
                  <a:lnTo>
                    <a:pt x="3517" y="61467"/>
                  </a:lnTo>
                  <a:lnTo>
                    <a:pt x="3326" y="57581"/>
                  </a:lnTo>
                  <a:lnTo>
                    <a:pt x="2945" y="50037"/>
                  </a:lnTo>
                  <a:lnTo>
                    <a:pt x="2568" y="42863"/>
                  </a:lnTo>
                  <a:lnTo>
                    <a:pt x="2202" y="36103"/>
                  </a:lnTo>
                  <a:lnTo>
                    <a:pt x="1852" y="29804"/>
                  </a:lnTo>
                  <a:lnTo>
                    <a:pt x="1518" y="23982"/>
                  </a:lnTo>
                  <a:lnTo>
                    <a:pt x="1210" y="18651"/>
                  </a:lnTo>
                  <a:lnTo>
                    <a:pt x="929" y="13919"/>
                  </a:lnTo>
                  <a:lnTo>
                    <a:pt x="674" y="9833"/>
                  </a:lnTo>
                  <a:lnTo>
                    <a:pt x="457" y="6391"/>
                  </a:lnTo>
                  <a:lnTo>
                    <a:pt x="282" y="3718"/>
                  </a:lnTo>
                  <a:lnTo>
                    <a:pt x="133" y="1629"/>
                  </a:lnTo>
                  <a:lnTo>
                    <a:pt x="112" y="1214"/>
                  </a:lnTo>
                  <a:lnTo>
                    <a:pt x="80" y="815"/>
                  </a:lnTo>
                  <a:lnTo>
                    <a:pt x="43" y="4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980450" y="-10488650"/>
              <a:ext cx="955600" cy="2247625"/>
            </a:xfrm>
            <a:custGeom>
              <a:avLst/>
              <a:gdLst/>
              <a:ahLst/>
              <a:cxnLst/>
              <a:rect l="l" t="t" r="r" b="b"/>
              <a:pathLst>
                <a:path w="38224" h="89905" extrusionOk="0">
                  <a:moveTo>
                    <a:pt x="16672" y="0"/>
                  </a:moveTo>
                  <a:lnTo>
                    <a:pt x="16401" y="31"/>
                  </a:lnTo>
                  <a:lnTo>
                    <a:pt x="16125" y="62"/>
                  </a:lnTo>
                  <a:lnTo>
                    <a:pt x="15855" y="108"/>
                  </a:lnTo>
                  <a:lnTo>
                    <a:pt x="15579" y="185"/>
                  </a:lnTo>
                  <a:lnTo>
                    <a:pt x="15309" y="262"/>
                  </a:lnTo>
                  <a:lnTo>
                    <a:pt x="15033" y="369"/>
                  </a:lnTo>
                  <a:lnTo>
                    <a:pt x="14762" y="492"/>
                  </a:lnTo>
                  <a:lnTo>
                    <a:pt x="14486" y="615"/>
                  </a:lnTo>
                  <a:lnTo>
                    <a:pt x="14216" y="769"/>
                  </a:lnTo>
                  <a:lnTo>
                    <a:pt x="13945" y="938"/>
                  </a:lnTo>
                  <a:lnTo>
                    <a:pt x="13675" y="1122"/>
                  </a:lnTo>
                  <a:lnTo>
                    <a:pt x="13404" y="1322"/>
                  </a:lnTo>
                  <a:lnTo>
                    <a:pt x="13134" y="1537"/>
                  </a:lnTo>
                  <a:lnTo>
                    <a:pt x="12869" y="1783"/>
                  </a:lnTo>
                  <a:lnTo>
                    <a:pt x="12603" y="2028"/>
                  </a:lnTo>
                  <a:lnTo>
                    <a:pt x="12338" y="2290"/>
                  </a:lnTo>
                  <a:lnTo>
                    <a:pt x="12073" y="2566"/>
                  </a:lnTo>
                  <a:lnTo>
                    <a:pt x="11813" y="2873"/>
                  </a:lnTo>
                  <a:lnTo>
                    <a:pt x="11553" y="3181"/>
                  </a:lnTo>
                  <a:lnTo>
                    <a:pt x="11293" y="3503"/>
                  </a:lnTo>
                  <a:lnTo>
                    <a:pt x="11039" y="3841"/>
                  </a:lnTo>
                  <a:lnTo>
                    <a:pt x="10784" y="4210"/>
                  </a:lnTo>
                  <a:lnTo>
                    <a:pt x="10535" y="4579"/>
                  </a:lnTo>
                  <a:lnTo>
                    <a:pt x="10285" y="4963"/>
                  </a:lnTo>
                  <a:lnTo>
                    <a:pt x="10036" y="5362"/>
                  </a:lnTo>
                  <a:lnTo>
                    <a:pt x="9792" y="5792"/>
                  </a:lnTo>
                  <a:lnTo>
                    <a:pt x="9553" y="6222"/>
                  </a:lnTo>
                  <a:lnTo>
                    <a:pt x="9315" y="6668"/>
                  </a:lnTo>
                  <a:lnTo>
                    <a:pt x="9081" y="7129"/>
                  </a:lnTo>
                  <a:lnTo>
                    <a:pt x="8848" y="7605"/>
                  </a:lnTo>
                  <a:lnTo>
                    <a:pt x="8620" y="8097"/>
                  </a:lnTo>
                  <a:lnTo>
                    <a:pt x="8397" y="8604"/>
                  </a:lnTo>
                  <a:lnTo>
                    <a:pt x="8174" y="9126"/>
                  </a:lnTo>
                  <a:lnTo>
                    <a:pt x="7957" y="9664"/>
                  </a:lnTo>
                  <a:lnTo>
                    <a:pt x="7745" y="10201"/>
                  </a:lnTo>
                  <a:lnTo>
                    <a:pt x="7538" y="10770"/>
                  </a:lnTo>
                  <a:lnTo>
                    <a:pt x="7331" y="11338"/>
                  </a:lnTo>
                  <a:lnTo>
                    <a:pt x="7135" y="11937"/>
                  </a:lnTo>
                  <a:lnTo>
                    <a:pt x="6938" y="12537"/>
                  </a:lnTo>
                  <a:lnTo>
                    <a:pt x="6747" y="13151"/>
                  </a:lnTo>
                  <a:lnTo>
                    <a:pt x="6557" y="13781"/>
                  </a:lnTo>
                  <a:lnTo>
                    <a:pt x="6376" y="14426"/>
                  </a:lnTo>
                  <a:lnTo>
                    <a:pt x="6201" y="15087"/>
                  </a:lnTo>
                  <a:lnTo>
                    <a:pt x="6031" y="15763"/>
                  </a:lnTo>
                  <a:lnTo>
                    <a:pt x="5862" y="16439"/>
                  </a:lnTo>
                  <a:lnTo>
                    <a:pt x="5703" y="17130"/>
                  </a:lnTo>
                  <a:lnTo>
                    <a:pt x="5543" y="17837"/>
                  </a:lnTo>
                  <a:lnTo>
                    <a:pt x="5390" y="18544"/>
                  </a:lnTo>
                  <a:lnTo>
                    <a:pt x="5236" y="19250"/>
                  </a:lnTo>
                  <a:lnTo>
                    <a:pt x="5087" y="19957"/>
                  </a:lnTo>
                  <a:lnTo>
                    <a:pt x="4944" y="20679"/>
                  </a:lnTo>
                  <a:lnTo>
                    <a:pt x="4801" y="21401"/>
                  </a:lnTo>
                  <a:lnTo>
                    <a:pt x="4663" y="22123"/>
                  </a:lnTo>
                  <a:lnTo>
                    <a:pt x="4530" y="22860"/>
                  </a:lnTo>
                  <a:lnTo>
                    <a:pt x="4398" y="23598"/>
                  </a:lnTo>
                  <a:lnTo>
                    <a:pt x="4265" y="24335"/>
                  </a:lnTo>
                  <a:lnTo>
                    <a:pt x="4143" y="25073"/>
                  </a:lnTo>
                  <a:lnTo>
                    <a:pt x="3899" y="26578"/>
                  </a:lnTo>
                  <a:lnTo>
                    <a:pt x="3666" y="28099"/>
                  </a:lnTo>
                  <a:lnTo>
                    <a:pt x="3443" y="29620"/>
                  </a:lnTo>
                  <a:lnTo>
                    <a:pt x="3231" y="31172"/>
                  </a:lnTo>
                  <a:lnTo>
                    <a:pt x="3029" y="32723"/>
                  </a:lnTo>
                  <a:lnTo>
                    <a:pt x="2833" y="34290"/>
                  </a:lnTo>
                  <a:lnTo>
                    <a:pt x="2653" y="35873"/>
                  </a:lnTo>
                  <a:lnTo>
                    <a:pt x="2478" y="37455"/>
                  </a:lnTo>
                  <a:lnTo>
                    <a:pt x="2308" y="39068"/>
                  </a:lnTo>
                  <a:lnTo>
                    <a:pt x="2149" y="40666"/>
                  </a:lnTo>
                  <a:lnTo>
                    <a:pt x="1995" y="42295"/>
                  </a:lnTo>
                  <a:lnTo>
                    <a:pt x="1852" y="43908"/>
                  </a:lnTo>
                  <a:lnTo>
                    <a:pt x="1714" y="45551"/>
                  </a:lnTo>
                  <a:lnTo>
                    <a:pt x="1576" y="47180"/>
                  </a:lnTo>
                  <a:lnTo>
                    <a:pt x="1449" y="48824"/>
                  </a:lnTo>
                  <a:lnTo>
                    <a:pt x="1327" y="50483"/>
                  </a:lnTo>
                  <a:lnTo>
                    <a:pt x="1210" y="52127"/>
                  </a:lnTo>
                  <a:lnTo>
                    <a:pt x="1093" y="53786"/>
                  </a:lnTo>
                  <a:lnTo>
                    <a:pt x="987" y="55445"/>
                  </a:lnTo>
                  <a:lnTo>
                    <a:pt x="876" y="57104"/>
                  </a:lnTo>
                  <a:lnTo>
                    <a:pt x="669" y="60423"/>
                  </a:lnTo>
                  <a:lnTo>
                    <a:pt x="473" y="63741"/>
                  </a:lnTo>
                  <a:lnTo>
                    <a:pt x="282" y="67044"/>
                  </a:lnTo>
                  <a:lnTo>
                    <a:pt x="218" y="68166"/>
                  </a:lnTo>
                  <a:lnTo>
                    <a:pt x="160" y="69287"/>
                  </a:lnTo>
                  <a:lnTo>
                    <a:pt x="107" y="70439"/>
                  </a:lnTo>
                  <a:lnTo>
                    <a:pt x="64" y="71592"/>
                  </a:lnTo>
                  <a:lnTo>
                    <a:pt x="32" y="72744"/>
                  </a:lnTo>
                  <a:lnTo>
                    <a:pt x="16" y="73312"/>
                  </a:lnTo>
                  <a:lnTo>
                    <a:pt x="6" y="73896"/>
                  </a:lnTo>
                  <a:lnTo>
                    <a:pt x="0" y="74464"/>
                  </a:lnTo>
                  <a:lnTo>
                    <a:pt x="0" y="75033"/>
                  </a:lnTo>
                  <a:lnTo>
                    <a:pt x="0" y="75601"/>
                  </a:lnTo>
                  <a:lnTo>
                    <a:pt x="11" y="76170"/>
                  </a:lnTo>
                  <a:lnTo>
                    <a:pt x="22" y="76738"/>
                  </a:lnTo>
                  <a:lnTo>
                    <a:pt x="38" y="77291"/>
                  </a:lnTo>
                  <a:lnTo>
                    <a:pt x="59" y="77844"/>
                  </a:lnTo>
                  <a:lnTo>
                    <a:pt x="85" y="78397"/>
                  </a:lnTo>
                  <a:lnTo>
                    <a:pt x="117" y="78935"/>
                  </a:lnTo>
                  <a:lnTo>
                    <a:pt x="160" y="79473"/>
                  </a:lnTo>
                  <a:lnTo>
                    <a:pt x="202" y="79995"/>
                  </a:lnTo>
                  <a:lnTo>
                    <a:pt x="255" y="80533"/>
                  </a:lnTo>
                  <a:lnTo>
                    <a:pt x="313" y="81040"/>
                  </a:lnTo>
                  <a:lnTo>
                    <a:pt x="382" y="81547"/>
                  </a:lnTo>
                  <a:lnTo>
                    <a:pt x="451" y="82054"/>
                  </a:lnTo>
                  <a:lnTo>
                    <a:pt x="536" y="82545"/>
                  </a:lnTo>
                  <a:lnTo>
                    <a:pt x="621" y="83022"/>
                  </a:lnTo>
                  <a:lnTo>
                    <a:pt x="722" y="83498"/>
                  </a:lnTo>
                  <a:lnTo>
                    <a:pt x="828" y="83959"/>
                  </a:lnTo>
                  <a:lnTo>
                    <a:pt x="939" y="84404"/>
                  </a:lnTo>
                  <a:lnTo>
                    <a:pt x="1083" y="84896"/>
                  </a:lnTo>
                  <a:lnTo>
                    <a:pt x="1231" y="85357"/>
                  </a:lnTo>
                  <a:lnTo>
                    <a:pt x="1385" y="85787"/>
                  </a:lnTo>
                  <a:lnTo>
                    <a:pt x="1544" y="86202"/>
                  </a:lnTo>
                  <a:lnTo>
                    <a:pt x="1714" y="86586"/>
                  </a:lnTo>
                  <a:lnTo>
                    <a:pt x="1883" y="86939"/>
                  </a:lnTo>
                  <a:lnTo>
                    <a:pt x="2064" y="87262"/>
                  </a:lnTo>
                  <a:lnTo>
                    <a:pt x="2249" y="87569"/>
                  </a:lnTo>
                  <a:lnTo>
                    <a:pt x="2440" y="87846"/>
                  </a:lnTo>
                  <a:lnTo>
                    <a:pt x="2631" y="88107"/>
                  </a:lnTo>
                  <a:lnTo>
                    <a:pt x="2833" y="88353"/>
                  </a:lnTo>
                  <a:lnTo>
                    <a:pt x="3034" y="88568"/>
                  </a:lnTo>
                  <a:lnTo>
                    <a:pt x="3241" y="88767"/>
                  </a:lnTo>
                  <a:lnTo>
                    <a:pt x="3454" y="88936"/>
                  </a:lnTo>
                  <a:lnTo>
                    <a:pt x="3666" y="89105"/>
                  </a:lnTo>
                  <a:lnTo>
                    <a:pt x="3883" y="89244"/>
                  </a:lnTo>
                  <a:lnTo>
                    <a:pt x="4101" y="89366"/>
                  </a:lnTo>
                  <a:lnTo>
                    <a:pt x="4323" y="89474"/>
                  </a:lnTo>
                  <a:lnTo>
                    <a:pt x="4546" y="89566"/>
                  </a:lnTo>
                  <a:lnTo>
                    <a:pt x="4774" y="89658"/>
                  </a:lnTo>
                  <a:lnTo>
                    <a:pt x="5002" y="89720"/>
                  </a:lnTo>
                  <a:lnTo>
                    <a:pt x="5230" y="89781"/>
                  </a:lnTo>
                  <a:lnTo>
                    <a:pt x="5459" y="89827"/>
                  </a:lnTo>
                  <a:lnTo>
                    <a:pt x="5687" y="89858"/>
                  </a:lnTo>
                  <a:lnTo>
                    <a:pt x="6148" y="89904"/>
                  </a:lnTo>
                  <a:lnTo>
                    <a:pt x="6604" y="89904"/>
                  </a:lnTo>
                  <a:lnTo>
                    <a:pt x="7055" y="89889"/>
                  </a:lnTo>
                  <a:lnTo>
                    <a:pt x="7506" y="89858"/>
                  </a:lnTo>
                  <a:lnTo>
                    <a:pt x="30028" y="87661"/>
                  </a:lnTo>
                  <a:lnTo>
                    <a:pt x="30118" y="87584"/>
                  </a:lnTo>
                  <a:lnTo>
                    <a:pt x="30378" y="87339"/>
                  </a:lnTo>
                  <a:lnTo>
                    <a:pt x="30781" y="86939"/>
                  </a:lnTo>
                  <a:lnTo>
                    <a:pt x="31030" y="86678"/>
                  </a:lnTo>
                  <a:lnTo>
                    <a:pt x="31306" y="86371"/>
                  </a:lnTo>
                  <a:lnTo>
                    <a:pt x="31603" y="86033"/>
                  </a:lnTo>
                  <a:lnTo>
                    <a:pt x="31927" y="85649"/>
                  </a:lnTo>
                  <a:lnTo>
                    <a:pt x="32266" y="85219"/>
                  </a:lnTo>
                  <a:lnTo>
                    <a:pt x="32616" y="84758"/>
                  </a:lnTo>
                  <a:lnTo>
                    <a:pt x="32982" y="84251"/>
                  </a:lnTo>
                  <a:lnTo>
                    <a:pt x="33359" y="83698"/>
                  </a:lnTo>
                  <a:lnTo>
                    <a:pt x="33741" y="83098"/>
                  </a:lnTo>
                  <a:lnTo>
                    <a:pt x="34123" y="82469"/>
                  </a:lnTo>
                  <a:lnTo>
                    <a:pt x="34314" y="82131"/>
                  </a:lnTo>
                  <a:lnTo>
                    <a:pt x="34505" y="81793"/>
                  </a:lnTo>
                  <a:lnTo>
                    <a:pt x="34696" y="81439"/>
                  </a:lnTo>
                  <a:lnTo>
                    <a:pt x="34887" y="81071"/>
                  </a:lnTo>
                  <a:lnTo>
                    <a:pt x="35078" y="80702"/>
                  </a:lnTo>
                  <a:lnTo>
                    <a:pt x="35263" y="80318"/>
                  </a:lnTo>
                  <a:lnTo>
                    <a:pt x="35449" y="79918"/>
                  </a:lnTo>
                  <a:lnTo>
                    <a:pt x="35629" y="79519"/>
                  </a:lnTo>
                  <a:lnTo>
                    <a:pt x="35804" y="79104"/>
                  </a:lnTo>
                  <a:lnTo>
                    <a:pt x="35985" y="78674"/>
                  </a:lnTo>
                  <a:lnTo>
                    <a:pt x="36154" y="78228"/>
                  </a:lnTo>
                  <a:lnTo>
                    <a:pt x="36319" y="77783"/>
                  </a:lnTo>
                  <a:lnTo>
                    <a:pt x="36483" y="77322"/>
                  </a:lnTo>
                  <a:lnTo>
                    <a:pt x="36642" y="76846"/>
                  </a:lnTo>
                  <a:lnTo>
                    <a:pt x="36796" y="76369"/>
                  </a:lnTo>
                  <a:lnTo>
                    <a:pt x="36939" y="75878"/>
                  </a:lnTo>
                  <a:lnTo>
                    <a:pt x="37083" y="75371"/>
                  </a:lnTo>
                  <a:lnTo>
                    <a:pt x="37215" y="74864"/>
                  </a:lnTo>
                  <a:lnTo>
                    <a:pt x="37343" y="74342"/>
                  </a:lnTo>
                  <a:lnTo>
                    <a:pt x="37465" y="73804"/>
                  </a:lnTo>
                  <a:lnTo>
                    <a:pt x="37576" y="73266"/>
                  </a:lnTo>
                  <a:lnTo>
                    <a:pt x="37682" y="72698"/>
                  </a:lnTo>
                  <a:lnTo>
                    <a:pt x="37783" y="72129"/>
                  </a:lnTo>
                  <a:lnTo>
                    <a:pt x="37868" y="71561"/>
                  </a:lnTo>
                  <a:lnTo>
                    <a:pt x="37947" y="70962"/>
                  </a:lnTo>
                  <a:lnTo>
                    <a:pt x="38022" y="70363"/>
                  </a:lnTo>
                  <a:lnTo>
                    <a:pt x="38080" y="69763"/>
                  </a:lnTo>
                  <a:lnTo>
                    <a:pt x="38128" y="69134"/>
                  </a:lnTo>
                  <a:lnTo>
                    <a:pt x="38170" y="68504"/>
                  </a:lnTo>
                  <a:lnTo>
                    <a:pt x="38197" y="67858"/>
                  </a:lnTo>
                  <a:lnTo>
                    <a:pt x="38218" y="67198"/>
                  </a:lnTo>
                  <a:lnTo>
                    <a:pt x="38223" y="66537"/>
                  </a:lnTo>
                  <a:lnTo>
                    <a:pt x="38218" y="66199"/>
                  </a:lnTo>
                  <a:lnTo>
                    <a:pt x="38212" y="65846"/>
                  </a:lnTo>
                  <a:lnTo>
                    <a:pt x="38207" y="65493"/>
                  </a:lnTo>
                  <a:lnTo>
                    <a:pt x="38191" y="65124"/>
                  </a:lnTo>
                  <a:lnTo>
                    <a:pt x="38159" y="64371"/>
                  </a:lnTo>
                  <a:lnTo>
                    <a:pt x="38112" y="63572"/>
                  </a:lnTo>
                  <a:lnTo>
                    <a:pt x="38048" y="62743"/>
                  </a:lnTo>
                  <a:lnTo>
                    <a:pt x="37974" y="61898"/>
                  </a:lnTo>
                  <a:lnTo>
                    <a:pt x="37889" y="61007"/>
                  </a:lnTo>
                  <a:lnTo>
                    <a:pt x="37788" y="60100"/>
                  </a:lnTo>
                  <a:lnTo>
                    <a:pt x="37677" y="59163"/>
                  </a:lnTo>
                  <a:lnTo>
                    <a:pt x="37555" y="58195"/>
                  </a:lnTo>
                  <a:lnTo>
                    <a:pt x="37422" y="57197"/>
                  </a:lnTo>
                  <a:lnTo>
                    <a:pt x="37274" y="56183"/>
                  </a:lnTo>
                  <a:lnTo>
                    <a:pt x="37120" y="55153"/>
                  </a:lnTo>
                  <a:lnTo>
                    <a:pt x="36950" y="54109"/>
                  </a:lnTo>
                  <a:lnTo>
                    <a:pt x="36775" y="53033"/>
                  </a:lnTo>
                  <a:lnTo>
                    <a:pt x="36589" y="51942"/>
                  </a:lnTo>
                  <a:lnTo>
                    <a:pt x="36393" y="50821"/>
                  </a:lnTo>
                  <a:lnTo>
                    <a:pt x="36186" y="49699"/>
                  </a:lnTo>
                  <a:lnTo>
                    <a:pt x="35969" y="48563"/>
                  </a:lnTo>
                  <a:lnTo>
                    <a:pt x="35746" y="47410"/>
                  </a:lnTo>
                  <a:lnTo>
                    <a:pt x="35513" y="46258"/>
                  </a:lnTo>
                  <a:lnTo>
                    <a:pt x="35274" y="45075"/>
                  </a:lnTo>
                  <a:lnTo>
                    <a:pt x="35025" y="43892"/>
                  </a:lnTo>
                  <a:lnTo>
                    <a:pt x="34770" y="42709"/>
                  </a:lnTo>
                  <a:lnTo>
                    <a:pt x="34505" y="41511"/>
                  </a:lnTo>
                  <a:lnTo>
                    <a:pt x="34234" y="40313"/>
                  </a:lnTo>
                  <a:lnTo>
                    <a:pt x="33958" y="39099"/>
                  </a:lnTo>
                  <a:lnTo>
                    <a:pt x="33672" y="37885"/>
                  </a:lnTo>
                  <a:lnTo>
                    <a:pt x="33386" y="36687"/>
                  </a:lnTo>
                  <a:lnTo>
                    <a:pt x="33089" y="35473"/>
                  </a:lnTo>
                  <a:lnTo>
                    <a:pt x="32786" y="34260"/>
                  </a:lnTo>
                  <a:lnTo>
                    <a:pt x="32479" y="33046"/>
                  </a:lnTo>
                  <a:lnTo>
                    <a:pt x="32166" y="31848"/>
                  </a:lnTo>
                  <a:lnTo>
                    <a:pt x="31853" y="30649"/>
                  </a:lnTo>
                  <a:lnTo>
                    <a:pt x="31529" y="29451"/>
                  </a:lnTo>
                  <a:lnTo>
                    <a:pt x="31206" y="28268"/>
                  </a:lnTo>
                  <a:lnTo>
                    <a:pt x="30877" y="27085"/>
                  </a:lnTo>
                  <a:lnTo>
                    <a:pt x="30542" y="25918"/>
                  </a:lnTo>
                  <a:lnTo>
                    <a:pt x="30208" y="24765"/>
                  </a:lnTo>
                  <a:lnTo>
                    <a:pt x="29869" y="23613"/>
                  </a:lnTo>
                  <a:lnTo>
                    <a:pt x="29524" y="22476"/>
                  </a:lnTo>
                  <a:lnTo>
                    <a:pt x="29179" y="21355"/>
                  </a:lnTo>
                  <a:lnTo>
                    <a:pt x="28834" y="20264"/>
                  </a:lnTo>
                  <a:lnTo>
                    <a:pt x="28484" y="19173"/>
                  </a:lnTo>
                  <a:lnTo>
                    <a:pt x="28134" y="18113"/>
                  </a:lnTo>
                  <a:lnTo>
                    <a:pt x="27784" y="17069"/>
                  </a:lnTo>
                  <a:lnTo>
                    <a:pt x="27434" y="16039"/>
                  </a:lnTo>
                  <a:lnTo>
                    <a:pt x="27079" y="15041"/>
                  </a:lnTo>
                  <a:lnTo>
                    <a:pt x="26729" y="14058"/>
                  </a:lnTo>
                  <a:lnTo>
                    <a:pt x="26373" y="13105"/>
                  </a:lnTo>
                  <a:lnTo>
                    <a:pt x="26018" y="12168"/>
                  </a:lnTo>
                  <a:lnTo>
                    <a:pt x="25668" y="11277"/>
                  </a:lnTo>
                  <a:lnTo>
                    <a:pt x="25312" y="10401"/>
                  </a:lnTo>
                  <a:lnTo>
                    <a:pt x="24962" y="9556"/>
                  </a:lnTo>
                  <a:lnTo>
                    <a:pt x="24612" y="8742"/>
                  </a:lnTo>
                  <a:lnTo>
                    <a:pt x="24268" y="7958"/>
                  </a:lnTo>
                  <a:lnTo>
                    <a:pt x="23917" y="7221"/>
                  </a:lnTo>
                  <a:lnTo>
                    <a:pt x="23573" y="6514"/>
                  </a:lnTo>
                  <a:lnTo>
                    <a:pt x="23233" y="5838"/>
                  </a:lnTo>
                  <a:lnTo>
                    <a:pt x="22894" y="5193"/>
                  </a:lnTo>
                  <a:lnTo>
                    <a:pt x="22560" y="4594"/>
                  </a:lnTo>
                  <a:lnTo>
                    <a:pt x="22225" y="4041"/>
                  </a:lnTo>
                  <a:lnTo>
                    <a:pt x="21896" y="3519"/>
                  </a:lnTo>
                  <a:lnTo>
                    <a:pt x="21573" y="3042"/>
                  </a:lnTo>
                  <a:lnTo>
                    <a:pt x="21334" y="2720"/>
                  </a:lnTo>
                  <a:lnTo>
                    <a:pt x="21096" y="2412"/>
                  </a:lnTo>
                  <a:lnTo>
                    <a:pt x="20852" y="2121"/>
                  </a:lnTo>
                  <a:lnTo>
                    <a:pt x="20602" y="1859"/>
                  </a:lnTo>
                  <a:lnTo>
                    <a:pt x="20353" y="1614"/>
                  </a:lnTo>
                  <a:lnTo>
                    <a:pt x="20104" y="1383"/>
                  </a:lnTo>
                  <a:lnTo>
                    <a:pt x="19849" y="1168"/>
                  </a:lnTo>
                  <a:lnTo>
                    <a:pt x="19594" y="968"/>
                  </a:lnTo>
                  <a:lnTo>
                    <a:pt x="19335" y="799"/>
                  </a:lnTo>
                  <a:lnTo>
                    <a:pt x="19075" y="630"/>
                  </a:lnTo>
                  <a:lnTo>
                    <a:pt x="18815" y="492"/>
                  </a:lnTo>
                  <a:lnTo>
                    <a:pt x="18549" y="369"/>
                  </a:lnTo>
                  <a:lnTo>
                    <a:pt x="18284" y="262"/>
                  </a:lnTo>
                  <a:lnTo>
                    <a:pt x="18019" y="185"/>
                  </a:lnTo>
                  <a:lnTo>
                    <a:pt x="17754" y="108"/>
                  </a:lnTo>
                  <a:lnTo>
                    <a:pt x="17483" y="62"/>
                  </a:lnTo>
                  <a:lnTo>
                    <a:pt x="17213" y="31"/>
                  </a:lnTo>
                  <a:lnTo>
                    <a:pt x="169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980450" y="-10488650"/>
              <a:ext cx="955600" cy="2247625"/>
            </a:xfrm>
            <a:custGeom>
              <a:avLst/>
              <a:gdLst/>
              <a:ahLst/>
              <a:cxnLst/>
              <a:rect l="l" t="t" r="r" b="b"/>
              <a:pathLst>
                <a:path w="38224" h="89905" fill="none" extrusionOk="0">
                  <a:moveTo>
                    <a:pt x="21573" y="3042"/>
                  </a:moveTo>
                  <a:lnTo>
                    <a:pt x="21573" y="3042"/>
                  </a:lnTo>
                  <a:lnTo>
                    <a:pt x="21334" y="2720"/>
                  </a:lnTo>
                  <a:lnTo>
                    <a:pt x="21096" y="2412"/>
                  </a:lnTo>
                  <a:lnTo>
                    <a:pt x="20852" y="2121"/>
                  </a:lnTo>
                  <a:lnTo>
                    <a:pt x="20602" y="1859"/>
                  </a:lnTo>
                  <a:lnTo>
                    <a:pt x="20353" y="1614"/>
                  </a:lnTo>
                  <a:lnTo>
                    <a:pt x="20104" y="1383"/>
                  </a:lnTo>
                  <a:lnTo>
                    <a:pt x="19849" y="1168"/>
                  </a:lnTo>
                  <a:lnTo>
                    <a:pt x="19594" y="968"/>
                  </a:lnTo>
                  <a:lnTo>
                    <a:pt x="19335" y="799"/>
                  </a:lnTo>
                  <a:lnTo>
                    <a:pt x="19075" y="630"/>
                  </a:lnTo>
                  <a:lnTo>
                    <a:pt x="18815" y="492"/>
                  </a:lnTo>
                  <a:lnTo>
                    <a:pt x="18549" y="369"/>
                  </a:lnTo>
                  <a:lnTo>
                    <a:pt x="18284" y="262"/>
                  </a:lnTo>
                  <a:lnTo>
                    <a:pt x="18019" y="185"/>
                  </a:lnTo>
                  <a:lnTo>
                    <a:pt x="17754" y="108"/>
                  </a:lnTo>
                  <a:lnTo>
                    <a:pt x="17483" y="62"/>
                  </a:lnTo>
                  <a:lnTo>
                    <a:pt x="17213" y="31"/>
                  </a:lnTo>
                  <a:lnTo>
                    <a:pt x="16942" y="0"/>
                  </a:lnTo>
                  <a:lnTo>
                    <a:pt x="16672" y="0"/>
                  </a:lnTo>
                  <a:lnTo>
                    <a:pt x="16401" y="31"/>
                  </a:lnTo>
                  <a:lnTo>
                    <a:pt x="16125" y="62"/>
                  </a:lnTo>
                  <a:lnTo>
                    <a:pt x="15855" y="108"/>
                  </a:lnTo>
                  <a:lnTo>
                    <a:pt x="15579" y="185"/>
                  </a:lnTo>
                  <a:lnTo>
                    <a:pt x="15309" y="262"/>
                  </a:lnTo>
                  <a:lnTo>
                    <a:pt x="15033" y="369"/>
                  </a:lnTo>
                  <a:lnTo>
                    <a:pt x="14762" y="492"/>
                  </a:lnTo>
                  <a:lnTo>
                    <a:pt x="14486" y="615"/>
                  </a:lnTo>
                  <a:lnTo>
                    <a:pt x="14216" y="769"/>
                  </a:lnTo>
                  <a:lnTo>
                    <a:pt x="13945" y="938"/>
                  </a:lnTo>
                  <a:lnTo>
                    <a:pt x="13675" y="1122"/>
                  </a:lnTo>
                  <a:lnTo>
                    <a:pt x="13404" y="1322"/>
                  </a:lnTo>
                  <a:lnTo>
                    <a:pt x="13134" y="1537"/>
                  </a:lnTo>
                  <a:lnTo>
                    <a:pt x="12869" y="1783"/>
                  </a:lnTo>
                  <a:lnTo>
                    <a:pt x="12603" y="2028"/>
                  </a:lnTo>
                  <a:lnTo>
                    <a:pt x="12338" y="2290"/>
                  </a:lnTo>
                  <a:lnTo>
                    <a:pt x="12073" y="2566"/>
                  </a:lnTo>
                  <a:lnTo>
                    <a:pt x="11813" y="2873"/>
                  </a:lnTo>
                  <a:lnTo>
                    <a:pt x="11553" y="3181"/>
                  </a:lnTo>
                  <a:lnTo>
                    <a:pt x="11293" y="3503"/>
                  </a:lnTo>
                  <a:lnTo>
                    <a:pt x="11039" y="3841"/>
                  </a:lnTo>
                  <a:lnTo>
                    <a:pt x="10784" y="4210"/>
                  </a:lnTo>
                  <a:lnTo>
                    <a:pt x="10535" y="4579"/>
                  </a:lnTo>
                  <a:lnTo>
                    <a:pt x="10285" y="4963"/>
                  </a:lnTo>
                  <a:lnTo>
                    <a:pt x="10036" y="5362"/>
                  </a:lnTo>
                  <a:lnTo>
                    <a:pt x="9792" y="5792"/>
                  </a:lnTo>
                  <a:lnTo>
                    <a:pt x="9553" y="6222"/>
                  </a:lnTo>
                  <a:lnTo>
                    <a:pt x="9315" y="6668"/>
                  </a:lnTo>
                  <a:lnTo>
                    <a:pt x="9081" y="7129"/>
                  </a:lnTo>
                  <a:lnTo>
                    <a:pt x="8848" y="7605"/>
                  </a:lnTo>
                  <a:lnTo>
                    <a:pt x="8620" y="8097"/>
                  </a:lnTo>
                  <a:lnTo>
                    <a:pt x="8397" y="8604"/>
                  </a:lnTo>
                  <a:lnTo>
                    <a:pt x="8174" y="9126"/>
                  </a:lnTo>
                  <a:lnTo>
                    <a:pt x="7957" y="9664"/>
                  </a:lnTo>
                  <a:lnTo>
                    <a:pt x="7745" y="10201"/>
                  </a:lnTo>
                  <a:lnTo>
                    <a:pt x="7538" y="10770"/>
                  </a:lnTo>
                  <a:lnTo>
                    <a:pt x="7331" y="11338"/>
                  </a:lnTo>
                  <a:lnTo>
                    <a:pt x="7135" y="11937"/>
                  </a:lnTo>
                  <a:lnTo>
                    <a:pt x="6938" y="12537"/>
                  </a:lnTo>
                  <a:lnTo>
                    <a:pt x="6747" y="13151"/>
                  </a:lnTo>
                  <a:lnTo>
                    <a:pt x="6557" y="13781"/>
                  </a:lnTo>
                  <a:lnTo>
                    <a:pt x="6376" y="14426"/>
                  </a:lnTo>
                  <a:lnTo>
                    <a:pt x="6201" y="15087"/>
                  </a:lnTo>
                  <a:lnTo>
                    <a:pt x="6031" y="15763"/>
                  </a:lnTo>
                  <a:lnTo>
                    <a:pt x="5862" y="16439"/>
                  </a:lnTo>
                  <a:lnTo>
                    <a:pt x="5862" y="16439"/>
                  </a:lnTo>
                  <a:lnTo>
                    <a:pt x="5703" y="17130"/>
                  </a:lnTo>
                  <a:lnTo>
                    <a:pt x="5543" y="17837"/>
                  </a:lnTo>
                  <a:lnTo>
                    <a:pt x="5390" y="18544"/>
                  </a:lnTo>
                  <a:lnTo>
                    <a:pt x="5236" y="19250"/>
                  </a:lnTo>
                  <a:lnTo>
                    <a:pt x="5087" y="19957"/>
                  </a:lnTo>
                  <a:lnTo>
                    <a:pt x="4944" y="20679"/>
                  </a:lnTo>
                  <a:lnTo>
                    <a:pt x="4801" y="21401"/>
                  </a:lnTo>
                  <a:lnTo>
                    <a:pt x="4663" y="22123"/>
                  </a:lnTo>
                  <a:lnTo>
                    <a:pt x="4530" y="22860"/>
                  </a:lnTo>
                  <a:lnTo>
                    <a:pt x="4398" y="23598"/>
                  </a:lnTo>
                  <a:lnTo>
                    <a:pt x="4265" y="24335"/>
                  </a:lnTo>
                  <a:lnTo>
                    <a:pt x="4143" y="25073"/>
                  </a:lnTo>
                  <a:lnTo>
                    <a:pt x="3899" y="26578"/>
                  </a:lnTo>
                  <a:lnTo>
                    <a:pt x="3666" y="28099"/>
                  </a:lnTo>
                  <a:lnTo>
                    <a:pt x="3443" y="29620"/>
                  </a:lnTo>
                  <a:lnTo>
                    <a:pt x="3231" y="31172"/>
                  </a:lnTo>
                  <a:lnTo>
                    <a:pt x="3029" y="32723"/>
                  </a:lnTo>
                  <a:lnTo>
                    <a:pt x="2833" y="34290"/>
                  </a:lnTo>
                  <a:lnTo>
                    <a:pt x="2653" y="35873"/>
                  </a:lnTo>
                  <a:lnTo>
                    <a:pt x="2478" y="37455"/>
                  </a:lnTo>
                  <a:lnTo>
                    <a:pt x="2308" y="39068"/>
                  </a:lnTo>
                  <a:lnTo>
                    <a:pt x="2149" y="40666"/>
                  </a:lnTo>
                  <a:lnTo>
                    <a:pt x="1995" y="42295"/>
                  </a:lnTo>
                  <a:lnTo>
                    <a:pt x="1852" y="43908"/>
                  </a:lnTo>
                  <a:lnTo>
                    <a:pt x="1714" y="45551"/>
                  </a:lnTo>
                  <a:lnTo>
                    <a:pt x="1576" y="47180"/>
                  </a:lnTo>
                  <a:lnTo>
                    <a:pt x="1449" y="48824"/>
                  </a:lnTo>
                  <a:lnTo>
                    <a:pt x="1327" y="50483"/>
                  </a:lnTo>
                  <a:lnTo>
                    <a:pt x="1210" y="52127"/>
                  </a:lnTo>
                  <a:lnTo>
                    <a:pt x="1093" y="53786"/>
                  </a:lnTo>
                  <a:lnTo>
                    <a:pt x="987" y="55445"/>
                  </a:lnTo>
                  <a:lnTo>
                    <a:pt x="876" y="57104"/>
                  </a:lnTo>
                  <a:lnTo>
                    <a:pt x="669" y="60423"/>
                  </a:lnTo>
                  <a:lnTo>
                    <a:pt x="473" y="63741"/>
                  </a:lnTo>
                  <a:lnTo>
                    <a:pt x="282" y="67044"/>
                  </a:lnTo>
                  <a:lnTo>
                    <a:pt x="282" y="67044"/>
                  </a:lnTo>
                  <a:lnTo>
                    <a:pt x="218" y="68166"/>
                  </a:lnTo>
                  <a:lnTo>
                    <a:pt x="160" y="69287"/>
                  </a:lnTo>
                  <a:lnTo>
                    <a:pt x="107" y="70439"/>
                  </a:lnTo>
                  <a:lnTo>
                    <a:pt x="64" y="71592"/>
                  </a:lnTo>
                  <a:lnTo>
                    <a:pt x="32" y="72744"/>
                  </a:lnTo>
                  <a:lnTo>
                    <a:pt x="16" y="73312"/>
                  </a:lnTo>
                  <a:lnTo>
                    <a:pt x="6" y="73896"/>
                  </a:lnTo>
                  <a:lnTo>
                    <a:pt x="0" y="74464"/>
                  </a:lnTo>
                  <a:lnTo>
                    <a:pt x="0" y="75033"/>
                  </a:lnTo>
                  <a:lnTo>
                    <a:pt x="0" y="75601"/>
                  </a:lnTo>
                  <a:lnTo>
                    <a:pt x="11" y="76170"/>
                  </a:lnTo>
                  <a:lnTo>
                    <a:pt x="22" y="76738"/>
                  </a:lnTo>
                  <a:lnTo>
                    <a:pt x="38" y="77291"/>
                  </a:lnTo>
                  <a:lnTo>
                    <a:pt x="59" y="77844"/>
                  </a:lnTo>
                  <a:lnTo>
                    <a:pt x="85" y="78397"/>
                  </a:lnTo>
                  <a:lnTo>
                    <a:pt x="117" y="78935"/>
                  </a:lnTo>
                  <a:lnTo>
                    <a:pt x="160" y="79473"/>
                  </a:lnTo>
                  <a:lnTo>
                    <a:pt x="202" y="79995"/>
                  </a:lnTo>
                  <a:lnTo>
                    <a:pt x="255" y="80533"/>
                  </a:lnTo>
                  <a:lnTo>
                    <a:pt x="313" y="81040"/>
                  </a:lnTo>
                  <a:lnTo>
                    <a:pt x="382" y="81547"/>
                  </a:lnTo>
                  <a:lnTo>
                    <a:pt x="451" y="82054"/>
                  </a:lnTo>
                  <a:lnTo>
                    <a:pt x="536" y="82545"/>
                  </a:lnTo>
                  <a:lnTo>
                    <a:pt x="621" y="83022"/>
                  </a:lnTo>
                  <a:lnTo>
                    <a:pt x="722" y="83498"/>
                  </a:lnTo>
                  <a:lnTo>
                    <a:pt x="828" y="83959"/>
                  </a:lnTo>
                  <a:lnTo>
                    <a:pt x="939" y="84404"/>
                  </a:lnTo>
                  <a:lnTo>
                    <a:pt x="939" y="84404"/>
                  </a:lnTo>
                  <a:lnTo>
                    <a:pt x="1083" y="84896"/>
                  </a:lnTo>
                  <a:lnTo>
                    <a:pt x="1231" y="85357"/>
                  </a:lnTo>
                  <a:lnTo>
                    <a:pt x="1385" y="85787"/>
                  </a:lnTo>
                  <a:lnTo>
                    <a:pt x="1544" y="86202"/>
                  </a:lnTo>
                  <a:lnTo>
                    <a:pt x="1714" y="86586"/>
                  </a:lnTo>
                  <a:lnTo>
                    <a:pt x="1883" y="86939"/>
                  </a:lnTo>
                  <a:lnTo>
                    <a:pt x="2064" y="87262"/>
                  </a:lnTo>
                  <a:lnTo>
                    <a:pt x="2249" y="87569"/>
                  </a:lnTo>
                  <a:lnTo>
                    <a:pt x="2440" y="87846"/>
                  </a:lnTo>
                  <a:lnTo>
                    <a:pt x="2631" y="88107"/>
                  </a:lnTo>
                  <a:lnTo>
                    <a:pt x="2833" y="88353"/>
                  </a:lnTo>
                  <a:lnTo>
                    <a:pt x="3034" y="88568"/>
                  </a:lnTo>
                  <a:lnTo>
                    <a:pt x="3241" y="88767"/>
                  </a:lnTo>
                  <a:lnTo>
                    <a:pt x="3454" y="88936"/>
                  </a:lnTo>
                  <a:lnTo>
                    <a:pt x="3666" y="89105"/>
                  </a:lnTo>
                  <a:lnTo>
                    <a:pt x="3883" y="89244"/>
                  </a:lnTo>
                  <a:lnTo>
                    <a:pt x="4101" y="89366"/>
                  </a:lnTo>
                  <a:lnTo>
                    <a:pt x="4323" y="89474"/>
                  </a:lnTo>
                  <a:lnTo>
                    <a:pt x="4546" y="89566"/>
                  </a:lnTo>
                  <a:lnTo>
                    <a:pt x="4774" y="89658"/>
                  </a:lnTo>
                  <a:lnTo>
                    <a:pt x="5002" y="89720"/>
                  </a:lnTo>
                  <a:lnTo>
                    <a:pt x="5230" y="89781"/>
                  </a:lnTo>
                  <a:lnTo>
                    <a:pt x="5459" y="89827"/>
                  </a:lnTo>
                  <a:lnTo>
                    <a:pt x="5687" y="89858"/>
                  </a:lnTo>
                  <a:lnTo>
                    <a:pt x="6148" y="89904"/>
                  </a:lnTo>
                  <a:lnTo>
                    <a:pt x="6604" y="89904"/>
                  </a:lnTo>
                  <a:lnTo>
                    <a:pt x="7055" y="89889"/>
                  </a:lnTo>
                  <a:lnTo>
                    <a:pt x="7506" y="89858"/>
                  </a:lnTo>
                  <a:lnTo>
                    <a:pt x="30028" y="87661"/>
                  </a:lnTo>
                  <a:lnTo>
                    <a:pt x="30028" y="87661"/>
                  </a:lnTo>
                  <a:lnTo>
                    <a:pt x="30118" y="87584"/>
                  </a:lnTo>
                  <a:lnTo>
                    <a:pt x="30378" y="87339"/>
                  </a:lnTo>
                  <a:lnTo>
                    <a:pt x="30781" y="86939"/>
                  </a:lnTo>
                  <a:lnTo>
                    <a:pt x="31030" y="86678"/>
                  </a:lnTo>
                  <a:lnTo>
                    <a:pt x="31306" y="86371"/>
                  </a:lnTo>
                  <a:lnTo>
                    <a:pt x="31603" y="86033"/>
                  </a:lnTo>
                  <a:lnTo>
                    <a:pt x="31927" y="85649"/>
                  </a:lnTo>
                  <a:lnTo>
                    <a:pt x="32266" y="85219"/>
                  </a:lnTo>
                  <a:lnTo>
                    <a:pt x="32616" y="84758"/>
                  </a:lnTo>
                  <a:lnTo>
                    <a:pt x="32982" y="84251"/>
                  </a:lnTo>
                  <a:lnTo>
                    <a:pt x="33359" y="83698"/>
                  </a:lnTo>
                  <a:lnTo>
                    <a:pt x="33741" y="83098"/>
                  </a:lnTo>
                  <a:lnTo>
                    <a:pt x="34123" y="82469"/>
                  </a:lnTo>
                  <a:lnTo>
                    <a:pt x="34314" y="82131"/>
                  </a:lnTo>
                  <a:lnTo>
                    <a:pt x="34505" y="81793"/>
                  </a:lnTo>
                  <a:lnTo>
                    <a:pt x="34696" y="81439"/>
                  </a:lnTo>
                  <a:lnTo>
                    <a:pt x="34887" y="81071"/>
                  </a:lnTo>
                  <a:lnTo>
                    <a:pt x="35078" y="80702"/>
                  </a:lnTo>
                  <a:lnTo>
                    <a:pt x="35263" y="80318"/>
                  </a:lnTo>
                  <a:lnTo>
                    <a:pt x="35449" y="79918"/>
                  </a:lnTo>
                  <a:lnTo>
                    <a:pt x="35629" y="79519"/>
                  </a:lnTo>
                  <a:lnTo>
                    <a:pt x="35804" y="79104"/>
                  </a:lnTo>
                  <a:lnTo>
                    <a:pt x="35985" y="78674"/>
                  </a:lnTo>
                  <a:lnTo>
                    <a:pt x="36154" y="78228"/>
                  </a:lnTo>
                  <a:lnTo>
                    <a:pt x="36319" y="77783"/>
                  </a:lnTo>
                  <a:lnTo>
                    <a:pt x="36483" y="77322"/>
                  </a:lnTo>
                  <a:lnTo>
                    <a:pt x="36642" y="76846"/>
                  </a:lnTo>
                  <a:lnTo>
                    <a:pt x="36796" y="76369"/>
                  </a:lnTo>
                  <a:lnTo>
                    <a:pt x="36939" y="75878"/>
                  </a:lnTo>
                  <a:lnTo>
                    <a:pt x="37083" y="75371"/>
                  </a:lnTo>
                  <a:lnTo>
                    <a:pt x="37215" y="74864"/>
                  </a:lnTo>
                  <a:lnTo>
                    <a:pt x="37343" y="74342"/>
                  </a:lnTo>
                  <a:lnTo>
                    <a:pt x="37465" y="73804"/>
                  </a:lnTo>
                  <a:lnTo>
                    <a:pt x="37576" y="73266"/>
                  </a:lnTo>
                  <a:lnTo>
                    <a:pt x="37682" y="72698"/>
                  </a:lnTo>
                  <a:lnTo>
                    <a:pt x="37783" y="72129"/>
                  </a:lnTo>
                  <a:lnTo>
                    <a:pt x="37868" y="71561"/>
                  </a:lnTo>
                  <a:lnTo>
                    <a:pt x="37947" y="70962"/>
                  </a:lnTo>
                  <a:lnTo>
                    <a:pt x="38022" y="70363"/>
                  </a:lnTo>
                  <a:lnTo>
                    <a:pt x="38080" y="69763"/>
                  </a:lnTo>
                  <a:lnTo>
                    <a:pt x="38128" y="69134"/>
                  </a:lnTo>
                  <a:lnTo>
                    <a:pt x="38170" y="68504"/>
                  </a:lnTo>
                  <a:lnTo>
                    <a:pt x="38197" y="67858"/>
                  </a:lnTo>
                  <a:lnTo>
                    <a:pt x="38218" y="67198"/>
                  </a:lnTo>
                  <a:lnTo>
                    <a:pt x="38223" y="66537"/>
                  </a:lnTo>
                  <a:lnTo>
                    <a:pt x="38223" y="66537"/>
                  </a:lnTo>
                  <a:lnTo>
                    <a:pt x="38218" y="66199"/>
                  </a:lnTo>
                  <a:lnTo>
                    <a:pt x="38212" y="65846"/>
                  </a:lnTo>
                  <a:lnTo>
                    <a:pt x="38207" y="65493"/>
                  </a:lnTo>
                  <a:lnTo>
                    <a:pt x="38191" y="65124"/>
                  </a:lnTo>
                  <a:lnTo>
                    <a:pt x="38159" y="64371"/>
                  </a:lnTo>
                  <a:lnTo>
                    <a:pt x="38112" y="63572"/>
                  </a:lnTo>
                  <a:lnTo>
                    <a:pt x="38048" y="62743"/>
                  </a:lnTo>
                  <a:lnTo>
                    <a:pt x="37974" y="61898"/>
                  </a:lnTo>
                  <a:lnTo>
                    <a:pt x="37889" y="61007"/>
                  </a:lnTo>
                  <a:lnTo>
                    <a:pt x="37788" y="60100"/>
                  </a:lnTo>
                  <a:lnTo>
                    <a:pt x="37677" y="59163"/>
                  </a:lnTo>
                  <a:lnTo>
                    <a:pt x="37555" y="58195"/>
                  </a:lnTo>
                  <a:lnTo>
                    <a:pt x="37422" y="57197"/>
                  </a:lnTo>
                  <a:lnTo>
                    <a:pt x="37274" y="56183"/>
                  </a:lnTo>
                  <a:lnTo>
                    <a:pt x="37120" y="55153"/>
                  </a:lnTo>
                  <a:lnTo>
                    <a:pt x="36950" y="54109"/>
                  </a:lnTo>
                  <a:lnTo>
                    <a:pt x="36775" y="53033"/>
                  </a:lnTo>
                  <a:lnTo>
                    <a:pt x="36589" y="51942"/>
                  </a:lnTo>
                  <a:lnTo>
                    <a:pt x="36393" y="50821"/>
                  </a:lnTo>
                  <a:lnTo>
                    <a:pt x="36186" y="49699"/>
                  </a:lnTo>
                  <a:lnTo>
                    <a:pt x="35969" y="48563"/>
                  </a:lnTo>
                  <a:lnTo>
                    <a:pt x="35746" y="47410"/>
                  </a:lnTo>
                  <a:lnTo>
                    <a:pt x="35513" y="46258"/>
                  </a:lnTo>
                  <a:lnTo>
                    <a:pt x="35274" y="45075"/>
                  </a:lnTo>
                  <a:lnTo>
                    <a:pt x="35025" y="43892"/>
                  </a:lnTo>
                  <a:lnTo>
                    <a:pt x="34770" y="42709"/>
                  </a:lnTo>
                  <a:lnTo>
                    <a:pt x="34505" y="41511"/>
                  </a:lnTo>
                  <a:lnTo>
                    <a:pt x="34234" y="40313"/>
                  </a:lnTo>
                  <a:lnTo>
                    <a:pt x="33958" y="39099"/>
                  </a:lnTo>
                  <a:lnTo>
                    <a:pt x="33672" y="37885"/>
                  </a:lnTo>
                  <a:lnTo>
                    <a:pt x="33386" y="36687"/>
                  </a:lnTo>
                  <a:lnTo>
                    <a:pt x="33089" y="35473"/>
                  </a:lnTo>
                  <a:lnTo>
                    <a:pt x="32786" y="34260"/>
                  </a:lnTo>
                  <a:lnTo>
                    <a:pt x="32479" y="33046"/>
                  </a:lnTo>
                  <a:lnTo>
                    <a:pt x="32166" y="31848"/>
                  </a:lnTo>
                  <a:lnTo>
                    <a:pt x="31853" y="30649"/>
                  </a:lnTo>
                  <a:lnTo>
                    <a:pt x="31529" y="29451"/>
                  </a:lnTo>
                  <a:lnTo>
                    <a:pt x="31206" y="28268"/>
                  </a:lnTo>
                  <a:lnTo>
                    <a:pt x="30877" y="27085"/>
                  </a:lnTo>
                  <a:lnTo>
                    <a:pt x="30542" y="25918"/>
                  </a:lnTo>
                  <a:lnTo>
                    <a:pt x="30208" y="24765"/>
                  </a:lnTo>
                  <a:lnTo>
                    <a:pt x="29869" y="23613"/>
                  </a:lnTo>
                  <a:lnTo>
                    <a:pt x="29524" y="22476"/>
                  </a:lnTo>
                  <a:lnTo>
                    <a:pt x="29179" y="21355"/>
                  </a:lnTo>
                  <a:lnTo>
                    <a:pt x="28834" y="20264"/>
                  </a:lnTo>
                  <a:lnTo>
                    <a:pt x="28484" y="19173"/>
                  </a:lnTo>
                  <a:lnTo>
                    <a:pt x="28134" y="18113"/>
                  </a:lnTo>
                  <a:lnTo>
                    <a:pt x="27784" y="17069"/>
                  </a:lnTo>
                  <a:lnTo>
                    <a:pt x="27434" y="16039"/>
                  </a:lnTo>
                  <a:lnTo>
                    <a:pt x="27079" y="15041"/>
                  </a:lnTo>
                  <a:lnTo>
                    <a:pt x="26729" y="14058"/>
                  </a:lnTo>
                  <a:lnTo>
                    <a:pt x="26373" y="13105"/>
                  </a:lnTo>
                  <a:lnTo>
                    <a:pt x="26018" y="12168"/>
                  </a:lnTo>
                  <a:lnTo>
                    <a:pt x="25668" y="11277"/>
                  </a:lnTo>
                  <a:lnTo>
                    <a:pt x="25312" y="10401"/>
                  </a:lnTo>
                  <a:lnTo>
                    <a:pt x="24962" y="9556"/>
                  </a:lnTo>
                  <a:lnTo>
                    <a:pt x="24612" y="8742"/>
                  </a:lnTo>
                  <a:lnTo>
                    <a:pt x="24268" y="7958"/>
                  </a:lnTo>
                  <a:lnTo>
                    <a:pt x="23917" y="7221"/>
                  </a:lnTo>
                  <a:lnTo>
                    <a:pt x="23573" y="6514"/>
                  </a:lnTo>
                  <a:lnTo>
                    <a:pt x="23233" y="5838"/>
                  </a:lnTo>
                  <a:lnTo>
                    <a:pt x="22894" y="5193"/>
                  </a:lnTo>
                  <a:lnTo>
                    <a:pt x="22560" y="4594"/>
                  </a:lnTo>
                  <a:lnTo>
                    <a:pt x="22225" y="4041"/>
                  </a:lnTo>
                  <a:lnTo>
                    <a:pt x="21896" y="3519"/>
                  </a:lnTo>
                  <a:lnTo>
                    <a:pt x="21573" y="30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-1215950" y="-19232825"/>
              <a:ext cx="471300" cy="4915775"/>
            </a:xfrm>
            <a:custGeom>
              <a:avLst/>
              <a:gdLst/>
              <a:ahLst/>
              <a:cxnLst/>
              <a:rect l="l" t="t" r="r" b="b"/>
              <a:pathLst>
                <a:path w="18852" h="196631" extrusionOk="0">
                  <a:moveTo>
                    <a:pt x="10874" y="0"/>
                  </a:moveTo>
                  <a:lnTo>
                    <a:pt x="10725" y="16"/>
                  </a:lnTo>
                  <a:lnTo>
                    <a:pt x="10582" y="16"/>
                  </a:lnTo>
                  <a:lnTo>
                    <a:pt x="10439" y="46"/>
                  </a:lnTo>
                  <a:lnTo>
                    <a:pt x="10296" y="77"/>
                  </a:lnTo>
                  <a:lnTo>
                    <a:pt x="10152" y="123"/>
                  </a:lnTo>
                  <a:lnTo>
                    <a:pt x="10009" y="185"/>
                  </a:lnTo>
                  <a:lnTo>
                    <a:pt x="9866" y="261"/>
                  </a:lnTo>
                  <a:lnTo>
                    <a:pt x="9728" y="338"/>
                  </a:lnTo>
                  <a:lnTo>
                    <a:pt x="9590" y="430"/>
                  </a:lnTo>
                  <a:lnTo>
                    <a:pt x="9452" y="538"/>
                  </a:lnTo>
                  <a:lnTo>
                    <a:pt x="9320" y="661"/>
                  </a:lnTo>
                  <a:lnTo>
                    <a:pt x="9182" y="799"/>
                  </a:lnTo>
                  <a:lnTo>
                    <a:pt x="9049" y="937"/>
                  </a:lnTo>
                  <a:lnTo>
                    <a:pt x="8922" y="1091"/>
                  </a:lnTo>
                  <a:lnTo>
                    <a:pt x="8789" y="1260"/>
                  </a:lnTo>
                  <a:lnTo>
                    <a:pt x="8667" y="1444"/>
                  </a:lnTo>
                  <a:lnTo>
                    <a:pt x="8540" y="1644"/>
                  </a:lnTo>
                  <a:lnTo>
                    <a:pt x="8418" y="1859"/>
                  </a:lnTo>
                  <a:lnTo>
                    <a:pt x="8296" y="2074"/>
                  </a:lnTo>
                  <a:lnTo>
                    <a:pt x="8179" y="2320"/>
                  </a:lnTo>
                  <a:lnTo>
                    <a:pt x="8063" y="2566"/>
                  </a:lnTo>
                  <a:lnTo>
                    <a:pt x="7951" y="2827"/>
                  </a:lnTo>
                  <a:lnTo>
                    <a:pt x="7840" y="3119"/>
                  </a:lnTo>
                  <a:lnTo>
                    <a:pt x="7734" y="3411"/>
                  </a:lnTo>
                  <a:lnTo>
                    <a:pt x="7628" y="3718"/>
                  </a:lnTo>
                  <a:lnTo>
                    <a:pt x="7511" y="4071"/>
                  </a:lnTo>
                  <a:lnTo>
                    <a:pt x="7400" y="4456"/>
                  </a:lnTo>
                  <a:lnTo>
                    <a:pt x="7299" y="4840"/>
                  </a:lnTo>
                  <a:lnTo>
                    <a:pt x="7198" y="5239"/>
                  </a:lnTo>
                  <a:lnTo>
                    <a:pt x="7108" y="5638"/>
                  </a:lnTo>
                  <a:lnTo>
                    <a:pt x="7018" y="6053"/>
                  </a:lnTo>
                  <a:lnTo>
                    <a:pt x="6933" y="6468"/>
                  </a:lnTo>
                  <a:lnTo>
                    <a:pt x="6853" y="6898"/>
                  </a:lnTo>
                  <a:lnTo>
                    <a:pt x="6779" y="7328"/>
                  </a:lnTo>
                  <a:lnTo>
                    <a:pt x="6710" y="7774"/>
                  </a:lnTo>
                  <a:lnTo>
                    <a:pt x="6641" y="8219"/>
                  </a:lnTo>
                  <a:lnTo>
                    <a:pt x="6583" y="8680"/>
                  </a:lnTo>
                  <a:lnTo>
                    <a:pt x="6524" y="9141"/>
                  </a:lnTo>
                  <a:lnTo>
                    <a:pt x="6466" y="9602"/>
                  </a:lnTo>
                  <a:lnTo>
                    <a:pt x="6418" y="10078"/>
                  </a:lnTo>
                  <a:lnTo>
                    <a:pt x="6370" y="10555"/>
                  </a:lnTo>
                  <a:lnTo>
                    <a:pt x="6323" y="11046"/>
                  </a:lnTo>
                  <a:lnTo>
                    <a:pt x="6280" y="11522"/>
                  </a:lnTo>
                  <a:lnTo>
                    <a:pt x="6206" y="12506"/>
                  </a:lnTo>
                  <a:lnTo>
                    <a:pt x="6142" y="13489"/>
                  </a:lnTo>
                  <a:lnTo>
                    <a:pt x="6084" y="14488"/>
                  </a:lnTo>
                  <a:lnTo>
                    <a:pt x="6031" y="15486"/>
                  </a:lnTo>
                  <a:lnTo>
                    <a:pt x="5989" y="16485"/>
                  </a:lnTo>
                  <a:lnTo>
                    <a:pt x="5909" y="18482"/>
                  </a:lnTo>
                  <a:lnTo>
                    <a:pt x="170" y="171420"/>
                  </a:lnTo>
                  <a:lnTo>
                    <a:pt x="90" y="173601"/>
                  </a:lnTo>
                  <a:lnTo>
                    <a:pt x="58" y="174707"/>
                  </a:lnTo>
                  <a:lnTo>
                    <a:pt x="32" y="175798"/>
                  </a:lnTo>
                  <a:lnTo>
                    <a:pt x="11" y="176904"/>
                  </a:lnTo>
                  <a:lnTo>
                    <a:pt x="0" y="178010"/>
                  </a:lnTo>
                  <a:lnTo>
                    <a:pt x="0" y="179116"/>
                  </a:lnTo>
                  <a:lnTo>
                    <a:pt x="5" y="179654"/>
                  </a:lnTo>
                  <a:lnTo>
                    <a:pt x="16" y="180207"/>
                  </a:lnTo>
                  <a:lnTo>
                    <a:pt x="27" y="180745"/>
                  </a:lnTo>
                  <a:lnTo>
                    <a:pt x="42" y="181283"/>
                  </a:lnTo>
                  <a:lnTo>
                    <a:pt x="58" y="181820"/>
                  </a:lnTo>
                  <a:lnTo>
                    <a:pt x="85" y="182358"/>
                  </a:lnTo>
                  <a:lnTo>
                    <a:pt x="111" y="182880"/>
                  </a:lnTo>
                  <a:lnTo>
                    <a:pt x="149" y="183418"/>
                  </a:lnTo>
                  <a:lnTo>
                    <a:pt x="186" y="183940"/>
                  </a:lnTo>
                  <a:lnTo>
                    <a:pt x="228" y="184447"/>
                  </a:lnTo>
                  <a:lnTo>
                    <a:pt x="276" y="184970"/>
                  </a:lnTo>
                  <a:lnTo>
                    <a:pt x="329" y="185477"/>
                  </a:lnTo>
                  <a:lnTo>
                    <a:pt x="387" y="185984"/>
                  </a:lnTo>
                  <a:lnTo>
                    <a:pt x="456" y="186475"/>
                  </a:lnTo>
                  <a:lnTo>
                    <a:pt x="525" y="186967"/>
                  </a:lnTo>
                  <a:lnTo>
                    <a:pt x="605" y="187458"/>
                  </a:lnTo>
                  <a:lnTo>
                    <a:pt x="690" y="187935"/>
                  </a:lnTo>
                  <a:lnTo>
                    <a:pt x="785" y="188411"/>
                  </a:lnTo>
                  <a:lnTo>
                    <a:pt x="886" y="188841"/>
                  </a:lnTo>
                  <a:lnTo>
                    <a:pt x="992" y="189271"/>
                  </a:lnTo>
                  <a:lnTo>
                    <a:pt x="1109" y="189686"/>
                  </a:lnTo>
                  <a:lnTo>
                    <a:pt x="1220" y="190085"/>
                  </a:lnTo>
                  <a:lnTo>
                    <a:pt x="1342" y="190485"/>
                  </a:lnTo>
                  <a:lnTo>
                    <a:pt x="1464" y="190854"/>
                  </a:lnTo>
                  <a:lnTo>
                    <a:pt x="1591" y="191238"/>
                  </a:lnTo>
                  <a:lnTo>
                    <a:pt x="1719" y="191591"/>
                  </a:lnTo>
                  <a:lnTo>
                    <a:pt x="1851" y="191944"/>
                  </a:lnTo>
                  <a:lnTo>
                    <a:pt x="1989" y="192282"/>
                  </a:lnTo>
                  <a:lnTo>
                    <a:pt x="2127" y="192605"/>
                  </a:lnTo>
                  <a:lnTo>
                    <a:pt x="2270" y="192928"/>
                  </a:lnTo>
                  <a:lnTo>
                    <a:pt x="2413" y="193220"/>
                  </a:lnTo>
                  <a:lnTo>
                    <a:pt x="2562" y="193511"/>
                  </a:lnTo>
                  <a:lnTo>
                    <a:pt x="2711" y="193788"/>
                  </a:lnTo>
                  <a:lnTo>
                    <a:pt x="2864" y="194064"/>
                  </a:lnTo>
                  <a:lnTo>
                    <a:pt x="3018" y="194310"/>
                  </a:lnTo>
                  <a:lnTo>
                    <a:pt x="3177" y="194556"/>
                  </a:lnTo>
                  <a:lnTo>
                    <a:pt x="3336" y="194787"/>
                  </a:lnTo>
                  <a:lnTo>
                    <a:pt x="3501" y="195002"/>
                  </a:lnTo>
                  <a:lnTo>
                    <a:pt x="3665" y="195201"/>
                  </a:lnTo>
                  <a:lnTo>
                    <a:pt x="3830" y="195386"/>
                  </a:lnTo>
                  <a:lnTo>
                    <a:pt x="3999" y="195555"/>
                  </a:lnTo>
                  <a:lnTo>
                    <a:pt x="4169" y="195724"/>
                  </a:lnTo>
                  <a:lnTo>
                    <a:pt x="4344" y="195862"/>
                  </a:lnTo>
                  <a:lnTo>
                    <a:pt x="4519" y="196000"/>
                  </a:lnTo>
                  <a:lnTo>
                    <a:pt x="4694" y="196123"/>
                  </a:lnTo>
                  <a:lnTo>
                    <a:pt x="4869" y="196231"/>
                  </a:lnTo>
                  <a:lnTo>
                    <a:pt x="5050" y="196323"/>
                  </a:lnTo>
                  <a:lnTo>
                    <a:pt x="5230" y="196400"/>
                  </a:lnTo>
                  <a:lnTo>
                    <a:pt x="5410" y="196461"/>
                  </a:lnTo>
                  <a:lnTo>
                    <a:pt x="5591" y="196507"/>
                  </a:lnTo>
                  <a:lnTo>
                    <a:pt x="5951" y="196569"/>
                  </a:lnTo>
                  <a:lnTo>
                    <a:pt x="6312" y="196599"/>
                  </a:lnTo>
                  <a:lnTo>
                    <a:pt x="6673" y="196630"/>
                  </a:lnTo>
                  <a:lnTo>
                    <a:pt x="7034" y="196630"/>
                  </a:lnTo>
                  <a:lnTo>
                    <a:pt x="7394" y="196599"/>
                  </a:lnTo>
                  <a:lnTo>
                    <a:pt x="7750" y="196569"/>
                  </a:lnTo>
                  <a:lnTo>
                    <a:pt x="8110" y="196507"/>
                  </a:lnTo>
                  <a:lnTo>
                    <a:pt x="8471" y="196430"/>
                  </a:lnTo>
                  <a:lnTo>
                    <a:pt x="8826" y="196323"/>
                  </a:lnTo>
                  <a:lnTo>
                    <a:pt x="9187" y="196200"/>
                  </a:lnTo>
                  <a:lnTo>
                    <a:pt x="9542" y="196062"/>
                  </a:lnTo>
                  <a:lnTo>
                    <a:pt x="9898" y="195908"/>
                  </a:lnTo>
                  <a:lnTo>
                    <a:pt x="10253" y="195724"/>
                  </a:lnTo>
                  <a:lnTo>
                    <a:pt x="10609" y="195524"/>
                  </a:lnTo>
                  <a:lnTo>
                    <a:pt x="10959" y="195309"/>
                  </a:lnTo>
                  <a:lnTo>
                    <a:pt x="11309" y="195078"/>
                  </a:lnTo>
                  <a:lnTo>
                    <a:pt x="11643" y="195294"/>
                  </a:lnTo>
                  <a:lnTo>
                    <a:pt x="11871" y="195247"/>
                  </a:lnTo>
                  <a:lnTo>
                    <a:pt x="12094" y="195171"/>
                  </a:lnTo>
                  <a:lnTo>
                    <a:pt x="12317" y="195063"/>
                  </a:lnTo>
                  <a:lnTo>
                    <a:pt x="12534" y="194925"/>
                  </a:lnTo>
                  <a:lnTo>
                    <a:pt x="12752" y="194771"/>
                  </a:lnTo>
                  <a:lnTo>
                    <a:pt x="12964" y="194571"/>
                  </a:lnTo>
                  <a:lnTo>
                    <a:pt x="13171" y="194356"/>
                  </a:lnTo>
                  <a:lnTo>
                    <a:pt x="13377" y="194126"/>
                  </a:lnTo>
                  <a:lnTo>
                    <a:pt x="13584" y="193849"/>
                  </a:lnTo>
                  <a:lnTo>
                    <a:pt x="13781" y="193558"/>
                  </a:lnTo>
                  <a:lnTo>
                    <a:pt x="13977" y="193250"/>
                  </a:lnTo>
                  <a:lnTo>
                    <a:pt x="14173" y="192912"/>
                  </a:lnTo>
                  <a:lnTo>
                    <a:pt x="14359" y="192559"/>
                  </a:lnTo>
                  <a:lnTo>
                    <a:pt x="14544" y="192190"/>
                  </a:lnTo>
                  <a:lnTo>
                    <a:pt x="14725" y="191791"/>
                  </a:lnTo>
                  <a:lnTo>
                    <a:pt x="14900" y="191376"/>
                  </a:lnTo>
                  <a:lnTo>
                    <a:pt x="15075" y="190946"/>
                  </a:lnTo>
                  <a:lnTo>
                    <a:pt x="15245" y="190500"/>
                  </a:lnTo>
                  <a:lnTo>
                    <a:pt x="15409" y="190024"/>
                  </a:lnTo>
                  <a:lnTo>
                    <a:pt x="15563" y="189548"/>
                  </a:lnTo>
                  <a:lnTo>
                    <a:pt x="15722" y="189056"/>
                  </a:lnTo>
                  <a:lnTo>
                    <a:pt x="15870" y="188549"/>
                  </a:lnTo>
                  <a:lnTo>
                    <a:pt x="16014" y="188027"/>
                  </a:lnTo>
                  <a:lnTo>
                    <a:pt x="16152" y="187489"/>
                  </a:lnTo>
                  <a:lnTo>
                    <a:pt x="16284" y="186936"/>
                  </a:lnTo>
                  <a:lnTo>
                    <a:pt x="16411" y="186383"/>
                  </a:lnTo>
                  <a:lnTo>
                    <a:pt x="16533" y="185815"/>
                  </a:lnTo>
                  <a:lnTo>
                    <a:pt x="16650" y="185246"/>
                  </a:lnTo>
                  <a:lnTo>
                    <a:pt x="16762" y="184647"/>
                  </a:lnTo>
                  <a:lnTo>
                    <a:pt x="16868" y="184063"/>
                  </a:lnTo>
                  <a:lnTo>
                    <a:pt x="16968" y="183464"/>
                  </a:lnTo>
                  <a:lnTo>
                    <a:pt x="17059" y="182865"/>
                  </a:lnTo>
                  <a:lnTo>
                    <a:pt x="17149" y="182250"/>
                  </a:lnTo>
                  <a:lnTo>
                    <a:pt x="17228" y="181636"/>
                  </a:lnTo>
                  <a:lnTo>
                    <a:pt x="17308" y="181021"/>
                  </a:lnTo>
                  <a:lnTo>
                    <a:pt x="17382" y="180407"/>
                  </a:lnTo>
                  <a:lnTo>
                    <a:pt x="17451" y="179777"/>
                  </a:lnTo>
                  <a:lnTo>
                    <a:pt x="17515" y="179147"/>
                  </a:lnTo>
                  <a:lnTo>
                    <a:pt x="17573" y="178517"/>
                  </a:lnTo>
                  <a:lnTo>
                    <a:pt x="17631" y="177887"/>
                  </a:lnTo>
                  <a:lnTo>
                    <a:pt x="17684" y="177242"/>
                  </a:lnTo>
                  <a:lnTo>
                    <a:pt x="17732" y="176612"/>
                  </a:lnTo>
                  <a:lnTo>
                    <a:pt x="17780" y="175967"/>
                  </a:lnTo>
                  <a:lnTo>
                    <a:pt x="17822" y="175322"/>
                  </a:lnTo>
                  <a:lnTo>
                    <a:pt x="17897" y="174016"/>
                  </a:lnTo>
                  <a:lnTo>
                    <a:pt x="17960" y="172710"/>
                  </a:lnTo>
                  <a:lnTo>
                    <a:pt x="18013" y="171404"/>
                  </a:lnTo>
                  <a:lnTo>
                    <a:pt x="18061" y="170083"/>
                  </a:lnTo>
                  <a:lnTo>
                    <a:pt x="18098" y="168762"/>
                  </a:lnTo>
                  <a:lnTo>
                    <a:pt x="18130" y="167441"/>
                  </a:lnTo>
                  <a:lnTo>
                    <a:pt x="18151" y="166119"/>
                  </a:lnTo>
                  <a:lnTo>
                    <a:pt x="18172" y="164798"/>
                  </a:lnTo>
                  <a:lnTo>
                    <a:pt x="18210" y="162156"/>
                  </a:lnTo>
                  <a:lnTo>
                    <a:pt x="18401" y="146117"/>
                  </a:lnTo>
                  <a:lnTo>
                    <a:pt x="18491" y="138097"/>
                  </a:lnTo>
                  <a:lnTo>
                    <a:pt x="18576" y="130063"/>
                  </a:lnTo>
                  <a:lnTo>
                    <a:pt x="18650" y="122043"/>
                  </a:lnTo>
                  <a:lnTo>
                    <a:pt x="18719" y="114024"/>
                  </a:lnTo>
                  <a:lnTo>
                    <a:pt x="18745" y="109999"/>
                  </a:lnTo>
                  <a:lnTo>
                    <a:pt x="18772" y="105989"/>
                  </a:lnTo>
                  <a:lnTo>
                    <a:pt x="18798" y="101979"/>
                  </a:lnTo>
                  <a:lnTo>
                    <a:pt x="18814" y="97970"/>
                  </a:lnTo>
                  <a:lnTo>
                    <a:pt x="18830" y="93960"/>
                  </a:lnTo>
                  <a:lnTo>
                    <a:pt x="18841" y="89950"/>
                  </a:lnTo>
                  <a:lnTo>
                    <a:pt x="18846" y="85925"/>
                  </a:lnTo>
                  <a:lnTo>
                    <a:pt x="18851" y="81915"/>
                  </a:lnTo>
                  <a:lnTo>
                    <a:pt x="18846" y="77906"/>
                  </a:lnTo>
                  <a:lnTo>
                    <a:pt x="18841" y="73896"/>
                  </a:lnTo>
                  <a:lnTo>
                    <a:pt x="18825" y="69886"/>
                  </a:lnTo>
                  <a:lnTo>
                    <a:pt x="18804" y="65876"/>
                  </a:lnTo>
                  <a:lnTo>
                    <a:pt x="18782" y="61867"/>
                  </a:lnTo>
                  <a:lnTo>
                    <a:pt x="18751" y="57857"/>
                  </a:lnTo>
                  <a:lnTo>
                    <a:pt x="18714" y="53847"/>
                  </a:lnTo>
                  <a:lnTo>
                    <a:pt x="18666" y="49838"/>
                  </a:lnTo>
                  <a:lnTo>
                    <a:pt x="18618" y="45828"/>
                  </a:lnTo>
                  <a:lnTo>
                    <a:pt x="18560" y="41818"/>
                  </a:lnTo>
                  <a:lnTo>
                    <a:pt x="18491" y="37808"/>
                  </a:lnTo>
                  <a:lnTo>
                    <a:pt x="18422" y="33814"/>
                  </a:lnTo>
                  <a:lnTo>
                    <a:pt x="18385" y="32063"/>
                  </a:lnTo>
                  <a:lnTo>
                    <a:pt x="18348" y="30311"/>
                  </a:lnTo>
                  <a:lnTo>
                    <a:pt x="18300" y="28560"/>
                  </a:lnTo>
                  <a:lnTo>
                    <a:pt x="18241" y="26809"/>
                  </a:lnTo>
                  <a:lnTo>
                    <a:pt x="18204" y="25933"/>
                  </a:lnTo>
                  <a:lnTo>
                    <a:pt x="18172" y="25057"/>
                  </a:lnTo>
                  <a:lnTo>
                    <a:pt x="18130" y="24181"/>
                  </a:lnTo>
                  <a:lnTo>
                    <a:pt x="18088" y="23306"/>
                  </a:lnTo>
                  <a:lnTo>
                    <a:pt x="18040" y="22445"/>
                  </a:lnTo>
                  <a:lnTo>
                    <a:pt x="17987" y="21585"/>
                  </a:lnTo>
                  <a:lnTo>
                    <a:pt x="17928" y="20725"/>
                  </a:lnTo>
                  <a:lnTo>
                    <a:pt x="17870" y="19880"/>
                  </a:lnTo>
                  <a:lnTo>
                    <a:pt x="17801" y="19035"/>
                  </a:lnTo>
                  <a:lnTo>
                    <a:pt x="17727" y="18190"/>
                  </a:lnTo>
                  <a:lnTo>
                    <a:pt x="17647" y="17360"/>
                  </a:lnTo>
                  <a:lnTo>
                    <a:pt x="17568" y="16531"/>
                  </a:lnTo>
                  <a:lnTo>
                    <a:pt x="17472" y="15717"/>
                  </a:lnTo>
                  <a:lnTo>
                    <a:pt x="17377" y="14902"/>
                  </a:lnTo>
                  <a:lnTo>
                    <a:pt x="17271" y="14103"/>
                  </a:lnTo>
                  <a:lnTo>
                    <a:pt x="17159" y="13320"/>
                  </a:lnTo>
                  <a:lnTo>
                    <a:pt x="17043" y="12536"/>
                  </a:lnTo>
                  <a:lnTo>
                    <a:pt x="16915" y="11768"/>
                  </a:lnTo>
                  <a:lnTo>
                    <a:pt x="16783" y="11000"/>
                  </a:lnTo>
                  <a:lnTo>
                    <a:pt x="16640" y="10263"/>
                  </a:lnTo>
                  <a:lnTo>
                    <a:pt x="16491" y="9525"/>
                  </a:lnTo>
                  <a:lnTo>
                    <a:pt x="16327" y="8803"/>
                  </a:lnTo>
                  <a:lnTo>
                    <a:pt x="16162" y="8097"/>
                  </a:lnTo>
                  <a:lnTo>
                    <a:pt x="15982" y="7405"/>
                  </a:lnTo>
                  <a:lnTo>
                    <a:pt x="15886" y="7067"/>
                  </a:lnTo>
                  <a:lnTo>
                    <a:pt x="15791" y="6745"/>
                  </a:lnTo>
                  <a:lnTo>
                    <a:pt x="15695" y="6407"/>
                  </a:lnTo>
                  <a:lnTo>
                    <a:pt x="15589" y="6084"/>
                  </a:lnTo>
                  <a:lnTo>
                    <a:pt x="15483" y="5777"/>
                  </a:lnTo>
                  <a:lnTo>
                    <a:pt x="15377" y="5469"/>
                  </a:lnTo>
                  <a:lnTo>
                    <a:pt x="15266" y="5178"/>
                  </a:lnTo>
                  <a:lnTo>
                    <a:pt x="15154" y="4886"/>
                  </a:lnTo>
                  <a:lnTo>
                    <a:pt x="15038" y="4594"/>
                  </a:lnTo>
                  <a:lnTo>
                    <a:pt x="14921" y="4317"/>
                  </a:lnTo>
                  <a:lnTo>
                    <a:pt x="14799" y="4041"/>
                  </a:lnTo>
                  <a:lnTo>
                    <a:pt x="14677" y="3780"/>
                  </a:lnTo>
                  <a:lnTo>
                    <a:pt x="14550" y="3518"/>
                  </a:lnTo>
                  <a:lnTo>
                    <a:pt x="14422" y="3273"/>
                  </a:lnTo>
                  <a:lnTo>
                    <a:pt x="14295" y="3042"/>
                  </a:lnTo>
                  <a:lnTo>
                    <a:pt x="14162" y="2812"/>
                  </a:lnTo>
                  <a:lnTo>
                    <a:pt x="14030" y="2581"/>
                  </a:lnTo>
                  <a:lnTo>
                    <a:pt x="13897" y="2366"/>
                  </a:lnTo>
                  <a:lnTo>
                    <a:pt x="13759" y="2166"/>
                  </a:lnTo>
                  <a:lnTo>
                    <a:pt x="13627" y="1967"/>
                  </a:lnTo>
                  <a:lnTo>
                    <a:pt x="13484" y="1782"/>
                  </a:lnTo>
                  <a:lnTo>
                    <a:pt x="13346" y="1598"/>
                  </a:lnTo>
                  <a:lnTo>
                    <a:pt x="13208" y="1429"/>
                  </a:lnTo>
                  <a:lnTo>
                    <a:pt x="13064" y="1260"/>
                  </a:lnTo>
                  <a:lnTo>
                    <a:pt x="12921" y="1106"/>
                  </a:lnTo>
                  <a:lnTo>
                    <a:pt x="12778" y="968"/>
                  </a:lnTo>
                  <a:lnTo>
                    <a:pt x="12630" y="830"/>
                  </a:lnTo>
                  <a:lnTo>
                    <a:pt x="12486" y="707"/>
                  </a:lnTo>
                  <a:lnTo>
                    <a:pt x="12343" y="584"/>
                  </a:lnTo>
                  <a:lnTo>
                    <a:pt x="12195" y="492"/>
                  </a:lnTo>
                  <a:lnTo>
                    <a:pt x="12046" y="384"/>
                  </a:lnTo>
                  <a:lnTo>
                    <a:pt x="11903" y="308"/>
                  </a:lnTo>
                  <a:lnTo>
                    <a:pt x="11754" y="231"/>
                  </a:lnTo>
                  <a:lnTo>
                    <a:pt x="11606" y="169"/>
                  </a:lnTo>
                  <a:lnTo>
                    <a:pt x="11457" y="108"/>
                  </a:lnTo>
                  <a:lnTo>
                    <a:pt x="11314" y="77"/>
                  </a:lnTo>
                  <a:lnTo>
                    <a:pt x="11166" y="46"/>
                  </a:lnTo>
                  <a:lnTo>
                    <a:pt x="11017" y="16"/>
                  </a:lnTo>
                  <a:lnTo>
                    <a:pt x="10874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-1215950" y="-19232825"/>
              <a:ext cx="471300" cy="4915775"/>
            </a:xfrm>
            <a:custGeom>
              <a:avLst/>
              <a:gdLst/>
              <a:ahLst/>
              <a:cxnLst/>
              <a:rect l="l" t="t" r="r" b="b"/>
              <a:pathLst>
                <a:path w="18852" h="196631" fill="none" extrusionOk="0">
                  <a:moveTo>
                    <a:pt x="11643" y="195294"/>
                  </a:moveTo>
                  <a:lnTo>
                    <a:pt x="11643" y="195294"/>
                  </a:lnTo>
                  <a:lnTo>
                    <a:pt x="11871" y="195247"/>
                  </a:lnTo>
                  <a:lnTo>
                    <a:pt x="12094" y="195171"/>
                  </a:lnTo>
                  <a:lnTo>
                    <a:pt x="12317" y="195063"/>
                  </a:lnTo>
                  <a:lnTo>
                    <a:pt x="12534" y="194925"/>
                  </a:lnTo>
                  <a:lnTo>
                    <a:pt x="12752" y="194771"/>
                  </a:lnTo>
                  <a:lnTo>
                    <a:pt x="12964" y="194571"/>
                  </a:lnTo>
                  <a:lnTo>
                    <a:pt x="13171" y="194356"/>
                  </a:lnTo>
                  <a:lnTo>
                    <a:pt x="13377" y="194126"/>
                  </a:lnTo>
                  <a:lnTo>
                    <a:pt x="13584" y="193849"/>
                  </a:lnTo>
                  <a:lnTo>
                    <a:pt x="13781" y="193558"/>
                  </a:lnTo>
                  <a:lnTo>
                    <a:pt x="13977" y="193250"/>
                  </a:lnTo>
                  <a:lnTo>
                    <a:pt x="14173" y="192912"/>
                  </a:lnTo>
                  <a:lnTo>
                    <a:pt x="14359" y="192559"/>
                  </a:lnTo>
                  <a:lnTo>
                    <a:pt x="14544" y="192190"/>
                  </a:lnTo>
                  <a:lnTo>
                    <a:pt x="14725" y="191791"/>
                  </a:lnTo>
                  <a:lnTo>
                    <a:pt x="14900" y="191376"/>
                  </a:lnTo>
                  <a:lnTo>
                    <a:pt x="15075" y="190946"/>
                  </a:lnTo>
                  <a:lnTo>
                    <a:pt x="15245" y="190500"/>
                  </a:lnTo>
                  <a:lnTo>
                    <a:pt x="15409" y="190024"/>
                  </a:lnTo>
                  <a:lnTo>
                    <a:pt x="15563" y="189548"/>
                  </a:lnTo>
                  <a:lnTo>
                    <a:pt x="15722" y="189056"/>
                  </a:lnTo>
                  <a:lnTo>
                    <a:pt x="15870" y="188549"/>
                  </a:lnTo>
                  <a:lnTo>
                    <a:pt x="16014" y="188027"/>
                  </a:lnTo>
                  <a:lnTo>
                    <a:pt x="16152" y="187489"/>
                  </a:lnTo>
                  <a:lnTo>
                    <a:pt x="16284" y="186936"/>
                  </a:lnTo>
                  <a:lnTo>
                    <a:pt x="16411" y="186383"/>
                  </a:lnTo>
                  <a:lnTo>
                    <a:pt x="16533" y="185815"/>
                  </a:lnTo>
                  <a:lnTo>
                    <a:pt x="16650" y="185246"/>
                  </a:lnTo>
                  <a:lnTo>
                    <a:pt x="16762" y="184647"/>
                  </a:lnTo>
                  <a:lnTo>
                    <a:pt x="16868" y="184063"/>
                  </a:lnTo>
                  <a:lnTo>
                    <a:pt x="16968" y="183464"/>
                  </a:lnTo>
                  <a:lnTo>
                    <a:pt x="17059" y="182865"/>
                  </a:lnTo>
                  <a:lnTo>
                    <a:pt x="17059" y="182865"/>
                  </a:lnTo>
                  <a:lnTo>
                    <a:pt x="17149" y="182250"/>
                  </a:lnTo>
                  <a:lnTo>
                    <a:pt x="17228" y="181636"/>
                  </a:lnTo>
                  <a:lnTo>
                    <a:pt x="17308" y="181021"/>
                  </a:lnTo>
                  <a:lnTo>
                    <a:pt x="17382" y="180407"/>
                  </a:lnTo>
                  <a:lnTo>
                    <a:pt x="17451" y="179777"/>
                  </a:lnTo>
                  <a:lnTo>
                    <a:pt x="17515" y="179147"/>
                  </a:lnTo>
                  <a:lnTo>
                    <a:pt x="17573" y="178517"/>
                  </a:lnTo>
                  <a:lnTo>
                    <a:pt x="17631" y="177887"/>
                  </a:lnTo>
                  <a:lnTo>
                    <a:pt x="17684" y="177242"/>
                  </a:lnTo>
                  <a:lnTo>
                    <a:pt x="17732" y="176612"/>
                  </a:lnTo>
                  <a:lnTo>
                    <a:pt x="17780" y="175967"/>
                  </a:lnTo>
                  <a:lnTo>
                    <a:pt x="17822" y="175322"/>
                  </a:lnTo>
                  <a:lnTo>
                    <a:pt x="17897" y="174016"/>
                  </a:lnTo>
                  <a:lnTo>
                    <a:pt x="17960" y="172710"/>
                  </a:lnTo>
                  <a:lnTo>
                    <a:pt x="18013" y="171404"/>
                  </a:lnTo>
                  <a:lnTo>
                    <a:pt x="18061" y="170083"/>
                  </a:lnTo>
                  <a:lnTo>
                    <a:pt x="18098" y="168762"/>
                  </a:lnTo>
                  <a:lnTo>
                    <a:pt x="18130" y="167441"/>
                  </a:lnTo>
                  <a:lnTo>
                    <a:pt x="18151" y="166119"/>
                  </a:lnTo>
                  <a:lnTo>
                    <a:pt x="18172" y="164798"/>
                  </a:lnTo>
                  <a:lnTo>
                    <a:pt x="18210" y="162156"/>
                  </a:lnTo>
                  <a:lnTo>
                    <a:pt x="18210" y="162156"/>
                  </a:lnTo>
                  <a:lnTo>
                    <a:pt x="18401" y="146117"/>
                  </a:lnTo>
                  <a:lnTo>
                    <a:pt x="18491" y="138097"/>
                  </a:lnTo>
                  <a:lnTo>
                    <a:pt x="18576" y="130063"/>
                  </a:lnTo>
                  <a:lnTo>
                    <a:pt x="18650" y="122043"/>
                  </a:lnTo>
                  <a:lnTo>
                    <a:pt x="18719" y="114024"/>
                  </a:lnTo>
                  <a:lnTo>
                    <a:pt x="18745" y="109999"/>
                  </a:lnTo>
                  <a:lnTo>
                    <a:pt x="18772" y="105989"/>
                  </a:lnTo>
                  <a:lnTo>
                    <a:pt x="18798" y="101979"/>
                  </a:lnTo>
                  <a:lnTo>
                    <a:pt x="18814" y="97970"/>
                  </a:lnTo>
                  <a:lnTo>
                    <a:pt x="18830" y="93960"/>
                  </a:lnTo>
                  <a:lnTo>
                    <a:pt x="18841" y="89950"/>
                  </a:lnTo>
                  <a:lnTo>
                    <a:pt x="18846" y="85925"/>
                  </a:lnTo>
                  <a:lnTo>
                    <a:pt x="18851" y="81915"/>
                  </a:lnTo>
                  <a:lnTo>
                    <a:pt x="18846" y="77906"/>
                  </a:lnTo>
                  <a:lnTo>
                    <a:pt x="18841" y="73896"/>
                  </a:lnTo>
                  <a:lnTo>
                    <a:pt x="18825" y="69886"/>
                  </a:lnTo>
                  <a:lnTo>
                    <a:pt x="18804" y="65876"/>
                  </a:lnTo>
                  <a:lnTo>
                    <a:pt x="18782" y="61867"/>
                  </a:lnTo>
                  <a:lnTo>
                    <a:pt x="18751" y="57857"/>
                  </a:lnTo>
                  <a:lnTo>
                    <a:pt x="18714" y="53847"/>
                  </a:lnTo>
                  <a:lnTo>
                    <a:pt x="18666" y="49838"/>
                  </a:lnTo>
                  <a:lnTo>
                    <a:pt x="18618" y="45828"/>
                  </a:lnTo>
                  <a:lnTo>
                    <a:pt x="18560" y="41818"/>
                  </a:lnTo>
                  <a:lnTo>
                    <a:pt x="18491" y="37808"/>
                  </a:lnTo>
                  <a:lnTo>
                    <a:pt x="18422" y="33814"/>
                  </a:lnTo>
                  <a:lnTo>
                    <a:pt x="18422" y="33814"/>
                  </a:lnTo>
                  <a:lnTo>
                    <a:pt x="18385" y="32063"/>
                  </a:lnTo>
                  <a:lnTo>
                    <a:pt x="18348" y="30311"/>
                  </a:lnTo>
                  <a:lnTo>
                    <a:pt x="18300" y="28560"/>
                  </a:lnTo>
                  <a:lnTo>
                    <a:pt x="18241" y="26809"/>
                  </a:lnTo>
                  <a:lnTo>
                    <a:pt x="18204" y="25933"/>
                  </a:lnTo>
                  <a:lnTo>
                    <a:pt x="18172" y="25057"/>
                  </a:lnTo>
                  <a:lnTo>
                    <a:pt x="18130" y="24181"/>
                  </a:lnTo>
                  <a:lnTo>
                    <a:pt x="18088" y="23306"/>
                  </a:lnTo>
                  <a:lnTo>
                    <a:pt x="18040" y="22445"/>
                  </a:lnTo>
                  <a:lnTo>
                    <a:pt x="17987" y="21585"/>
                  </a:lnTo>
                  <a:lnTo>
                    <a:pt x="17928" y="20725"/>
                  </a:lnTo>
                  <a:lnTo>
                    <a:pt x="17870" y="19880"/>
                  </a:lnTo>
                  <a:lnTo>
                    <a:pt x="17801" y="19035"/>
                  </a:lnTo>
                  <a:lnTo>
                    <a:pt x="17727" y="18190"/>
                  </a:lnTo>
                  <a:lnTo>
                    <a:pt x="17647" y="17360"/>
                  </a:lnTo>
                  <a:lnTo>
                    <a:pt x="17568" y="16531"/>
                  </a:lnTo>
                  <a:lnTo>
                    <a:pt x="17472" y="15717"/>
                  </a:lnTo>
                  <a:lnTo>
                    <a:pt x="17377" y="14902"/>
                  </a:lnTo>
                  <a:lnTo>
                    <a:pt x="17271" y="14103"/>
                  </a:lnTo>
                  <a:lnTo>
                    <a:pt x="17159" y="13320"/>
                  </a:lnTo>
                  <a:lnTo>
                    <a:pt x="17043" y="12536"/>
                  </a:lnTo>
                  <a:lnTo>
                    <a:pt x="16915" y="11768"/>
                  </a:lnTo>
                  <a:lnTo>
                    <a:pt x="16783" y="11000"/>
                  </a:lnTo>
                  <a:lnTo>
                    <a:pt x="16640" y="10263"/>
                  </a:lnTo>
                  <a:lnTo>
                    <a:pt x="16491" y="9525"/>
                  </a:lnTo>
                  <a:lnTo>
                    <a:pt x="16327" y="8803"/>
                  </a:lnTo>
                  <a:lnTo>
                    <a:pt x="16162" y="8097"/>
                  </a:lnTo>
                  <a:lnTo>
                    <a:pt x="15982" y="7405"/>
                  </a:lnTo>
                  <a:lnTo>
                    <a:pt x="15982" y="7405"/>
                  </a:lnTo>
                  <a:lnTo>
                    <a:pt x="15886" y="7067"/>
                  </a:lnTo>
                  <a:lnTo>
                    <a:pt x="15791" y="6745"/>
                  </a:lnTo>
                  <a:lnTo>
                    <a:pt x="15695" y="6407"/>
                  </a:lnTo>
                  <a:lnTo>
                    <a:pt x="15589" y="6084"/>
                  </a:lnTo>
                  <a:lnTo>
                    <a:pt x="15483" y="5777"/>
                  </a:lnTo>
                  <a:lnTo>
                    <a:pt x="15377" y="5469"/>
                  </a:lnTo>
                  <a:lnTo>
                    <a:pt x="15266" y="5178"/>
                  </a:lnTo>
                  <a:lnTo>
                    <a:pt x="15154" y="4886"/>
                  </a:lnTo>
                  <a:lnTo>
                    <a:pt x="15038" y="4594"/>
                  </a:lnTo>
                  <a:lnTo>
                    <a:pt x="14921" y="4317"/>
                  </a:lnTo>
                  <a:lnTo>
                    <a:pt x="14799" y="4041"/>
                  </a:lnTo>
                  <a:lnTo>
                    <a:pt x="14677" y="3780"/>
                  </a:lnTo>
                  <a:lnTo>
                    <a:pt x="14550" y="3518"/>
                  </a:lnTo>
                  <a:lnTo>
                    <a:pt x="14422" y="3273"/>
                  </a:lnTo>
                  <a:lnTo>
                    <a:pt x="14295" y="3042"/>
                  </a:lnTo>
                  <a:lnTo>
                    <a:pt x="14162" y="2812"/>
                  </a:lnTo>
                  <a:lnTo>
                    <a:pt x="14030" y="2581"/>
                  </a:lnTo>
                  <a:lnTo>
                    <a:pt x="13897" y="2366"/>
                  </a:lnTo>
                  <a:lnTo>
                    <a:pt x="13759" y="2166"/>
                  </a:lnTo>
                  <a:lnTo>
                    <a:pt x="13627" y="1967"/>
                  </a:lnTo>
                  <a:lnTo>
                    <a:pt x="13484" y="1782"/>
                  </a:lnTo>
                  <a:lnTo>
                    <a:pt x="13346" y="1598"/>
                  </a:lnTo>
                  <a:lnTo>
                    <a:pt x="13208" y="1429"/>
                  </a:lnTo>
                  <a:lnTo>
                    <a:pt x="13064" y="1260"/>
                  </a:lnTo>
                  <a:lnTo>
                    <a:pt x="12921" y="1106"/>
                  </a:lnTo>
                  <a:lnTo>
                    <a:pt x="12778" y="968"/>
                  </a:lnTo>
                  <a:lnTo>
                    <a:pt x="12630" y="830"/>
                  </a:lnTo>
                  <a:lnTo>
                    <a:pt x="12486" y="707"/>
                  </a:lnTo>
                  <a:lnTo>
                    <a:pt x="12343" y="584"/>
                  </a:lnTo>
                  <a:lnTo>
                    <a:pt x="12195" y="492"/>
                  </a:lnTo>
                  <a:lnTo>
                    <a:pt x="12046" y="384"/>
                  </a:lnTo>
                  <a:lnTo>
                    <a:pt x="11903" y="308"/>
                  </a:lnTo>
                  <a:lnTo>
                    <a:pt x="11754" y="231"/>
                  </a:lnTo>
                  <a:lnTo>
                    <a:pt x="11606" y="169"/>
                  </a:lnTo>
                  <a:lnTo>
                    <a:pt x="11457" y="108"/>
                  </a:lnTo>
                  <a:lnTo>
                    <a:pt x="11314" y="77"/>
                  </a:lnTo>
                  <a:lnTo>
                    <a:pt x="11166" y="46"/>
                  </a:lnTo>
                  <a:lnTo>
                    <a:pt x="11017" y="16"/>
                  </a:lnTo>
                  <a:lnTo>
                    <a:pt x="10874" y="0"/>
                  </a:lnTo>
                  <a:lnTo>
                    <a:pt x="10725" y="16"/>
                  </a:lnTo>
                  <a:lnTo>
                    <a:pt x="10582" y="16"/>
                  </a:lnTo>
                  <a:lnTo>
                    <a:pt x="10439" y="46"/>
                  </a:lnTo>
                  <a:lnTo>
                    <a:pt x="10296" y="77"/>
                  </a:lnTo>
                  <a:lnTo>
                    <a:pt x="10152" y="123"/>
                  </a:lnTo>
                  <a:lnTo>
                    <a:pt x="10009" y="185"/>
                  </a:lnTo>
                  <a:lnTo>
                    <a:pt x="9866" y="261"/>
                  </a:lnTo>
                  <a:lnTo>
                    <a:pt x="9728" y="338"/>
                  </a:lnTo>
                  <a:lnTo>
                    <a:pt x="9590" y="430"/>
                  </a:lnTo>
                  <a:lnTo>
                    <a:pt x="9452" y="538"/>
                  </a:lnTo>
                  <a:lnTo>
                    <a:pt x="9320" y="661"/>
                  </a:lnTo>
                  <a:lnTo>
                    <a:pt x="9182" y="799"/>
                  </a:lnTo>
                  <a:lnTo>
                    <a:pt x="9049" y="937"/>
                  </a:lnTo>
                  <a:lnTo>
                    <a:pt x="8922" y="1091"/>
                  </a:lnTo>
                  <a:lnTo>
                    <a:pt x="8789" y="1260"/>
                  </a:lnTo>
                  <a:lnTo>
                    <a:pt x="8667" y="1444"/>
                  </a:lnTo>
                  <a:lnTo>
                    <a:pt x="8540" y="1644"/>
                  </a:lnTo>
                  <a:lnTo>
                    <a:pt x="8418" y="1859"/>
                  </a:lnTo>
                  <a:lnTo>
                    <a:pt x="8296" y="2074"/>
                  </a:lnTo>
                  <a:lnTo>
                    <a:pt x="8179" y="2320"/>
                  </a:lnTo>
                  <a:lnTo>
                    <a:pt x="8063" y="2566"/>
                  </a:lnTo>
                  <a:lnTo>
                    <a:pt x="7951" y="2827"/>
                  </a:lnTo>
                  <a:lnTo>
                    <a:pt x="7840" y="3119"/>
                  </a:lnTo>
                  <a:lnTo>
                    <a:pt x="7734" y="3411"/>
                  </a:lnTo>
                  <a:lnTo>
                    <a:pt x="7628" y="3718"/>
                  </a:lnTo>
                  <a:lnTo>
                    <a:pt x="7628" y="3718"/>
                  </a:lnTo>
                  <a:lnTo>
                    <a:pt x="7511" y="4071"/>
                  </a:lnTo>
                  <a:lnTo>
                    <a:pt x="7400" y="4456"/>
                  </a:lnTo>
                  <a:lnTo>
                    <a:pt x="7299" y="4840"/>
                  </a:lnTo>
                  <a:lnTo>
                    <a:pt x="7198" y="5239"/>
                  </a:lnTo>
                  <a:lnTo>
                    <a:pt x="7108" y="5638"/>
                  </a:lnTo>
                  <a:lnTo>
                    <a:pt x="7018" y="6053"/>
                  </a:lnTo>
                  <a:lnTo>
                    <a:pt x="6933" y="6468"/>
                  </a:lnTo>
                  <a:lnTo>
                    <a:pt x="6853" y="6898"/>
                  </a:lnTo>
                  <a:lnTo>
                    <a:pt x="6779" y="7328"/>
                  </a:lnTo>
                  <a:lnTo>
                    <a:pt x="6710" y="7774"/>
                  </a:lnTo>
                  <a:lnTo>
                    <a:pt x="6641" y="8219"/>
                  </a:lnTo>
                  <a:lnTo>
                    <a:pt x="6583" y="8680"/>
                  </a:lnTo>
                  <a:lnTo>
                    <a:pt x="6524" y="9141"/>
                  </a:lnTo>
                  <a:lnTo>
                    <a:pt x="6466" y="9602"/>
                  </a:lnTo>
                  <a:lnTo>
                    <a:pt x="6418" y="10078"/>
                  </a:lnTo>
                  <a:lnTo>
                    <a:pt x="6370" y="10555"/>
                  </a:lnTo>
                  <a:lnTo>
                    <a:pt x="6323" y="11046"/>
                  </a:lnTo>
                  <a:lnTo>
                    <a:pt x="6280" y="11522"/>
                  </a:lnTo>
                  <a:lnTo>
                    <a:pt x="6206" y="12506"/>
                  </a:lnTo>
                  <a:lnTo>
                    <a:pt x="6142" y="13489"/>
                  </a:lnTo>
                  <a:lnTo>
                    <a:pt x="6084" y="14488"/>
                  </a:lnTo>
                  <a:lnTo>
                    <a:pt x="6031" y="15486"/>
                  </a:lnTo>
                  <a:lnTo>
                    <a:pt x="5989" y="16485"/>
                  </a:lnTo>
                  <a:lnTo>
                    <a:pt x="5909" y="18482"/>
                  </a:lnTo>
                  <a:lnTo>
                    <a:pt x="170" y="171420"/>
                  </a:lnTo>
                  <a:lnTo>
                    <a:pt x="170" y="171420"/>
                  </a:lnTo>
                  <a:lnTo>
                    <a:pt x="90" y="173601"/>
                  </a:lnTo>
                  <a:lnTo>
                    <a:pt x="58" y="174707"/>
                  </a:lnTo>
                  <a:lnTo>
                    <a:pt x="32" y="175798"/>
                  </a:lnTo>
                  <a:lnTo>
                    <a:pt x="11" y="176904"/>
                  </a:lnTo>
                  <a:lnTo>
                    <a:pt x="0" y="178010"/>
                  </a:lnTo>
                  <a:lnTo>
                    <a:pt x="0" y="179116"/>
                  </a:lnTo>
                  <a:lnTo>
                    <a:pt x="5" y="179654"/>
                  </a:lnTo>
                  <a:lnTo>
                    <a:pt x="16" y="180207"/>
                  </a:lnTo>
                  <a:lnTo>
                    <a:pt x="27" y="180745"/>
                  </a:lnTo>
                  <a:lnTo>
                    <a:pt x="42" y="181283"/>
                  </a:lnTo>
                  <a:lnTo>
                    <a:pt x="58" y="181820"/>
                  </a:lnTo>
                  <a:lnTo>
                    <a:pt x="85" y="182358"/>
                  </a:lnTo>
                  <a:lnTo>
                    <a:pt x="111" y="182880"/>
                  </a:lnTo>
                  <a:lnTo>
                    <a:pt x="149" y="183418"/>
                  </a:lnTo>
                  <a:lnTo>
                    <a:pt x="186" y="183940"/>
                  </a:lnTo>
                  <a:lnTo>
                    <a:pt x="228" y="184447"/>
                  </a:lnTo>
                  <a:lnTo>
                    <a:pt x="276" y="184970"/>
                  </a:lnTo>
                  <a:lnTo>
                    <a:pt x="329" y="185477"/>
                  </a:lnTo>
                  <a:lnTo>
                    <a:pt x="387" y="185984"/>
                  </a:lnTo>
                  <a:lnTo>
                    <a:pt x="456" y="186475"/>
                  </a:lnTo>
                  <a:lnTo>
                    <a:pt x="525" y="186967"/>
                  </a:lnTo>
                  <a:lnTo>
                    <a:pt x="605" y="187458"/>
                  </a:lnTo>
                  <a:lnTo>
                    <a:pt x="690" y="187935"/>
                  </a:lnTo>
                  <a:lnTo>
                    <a:pt x="785" y="188411"/>
                  </a:lnTo>
                  <a:lnTo>
                    <a:pt x="785" y="188411"/>
                  </a:lnTo>
                  <a:lnTo>
                    <a:pt x="886" y="188841"/>
                  </a:lnTo>
                  <a:lnTo>
                    <a:pt x="992" y="189271"/>
                  </a:lnTo>
                  <a:lnTo>
                    <a:pt x="1109" y="189686"/>
                  </a:lnTo>
                  <a:lnTo>
                    <a:pt x="1220" y="190085"/>
                  </a:lnTo>
                  <a:lnTo>
                    <a:pt x="1342" y="190485"/>
                  </a:lnTo>
                  <a:lnTo>
                    <a:pt x="1464" y="190854"/>
                  </a:lnTo>
                  <a:lnTo>
                    <a:pt x="1591" y="191238"/>
                  </a:lnTo>
                  <a:lnTo>
                    <a:pt x="1719" y="191591"/>
                  </a:lnTo>
                  <a:lnTo>
                    <a:pt x="1851" y="191944"/>
                  </a:lnTo>
                  <a:lnTo>
                    <a:pt x="1989" y="192282"/>
                  </a:lnTo>
                  <a:lnTo>
                    <a:pt x="2127" y="192605"/>
                  </a:lnTo>
                  <a:lnTo>
                    <a:pt x="2270" y="192928"/>
                  </a:lnTo>
                  <a:lnTo>
                    <a:pt x="2413" y="193220"/>
                  </a:lnTo>
                  <a:lnTo>
                    <a:pt x="2562" y="193511"/>
                  </a:lnTo>
                  <a:lnTo>
                    <a:pt x="2711" y="193788"/>
                  </a:lnTo>
                  <a:lnTo>
                    <a:pt x="2864" y="194064"/>
                  </a:lnTo>
                  <a:lnTo>
                    <a:pt x="3018" y="194310"/>
                  </a:lnTo>
                  <a:lnTo>
                    <a:pt x="3177" y="194556"/>
                  </a:lnTo>
                  <a:lnTo>
                    <a:pt x="3336" y="194787"/>
                  </a:lnTo>
                  <a:lnTo>
                    <a:pt x="3501" y="195002"/>
                  </a:lnTo>
                  <a:lnTo>
                    <a:pt x="3665" y="195201"/>
                  </a:lnTo>
                  <a:lnTo>
                    <a:pt x="3830" y="195386"/>
                  </a:lnTo>
                  <a:lnTo>
                    <a:pt x="3999" y="195555"/>
                  </a:lnTo>
                  <a:lnTo>
                    <a:pt x="4169" y="195724"/>
                  </a:lnTo>
                  <a:lnTo>
                    <a:pt x="4344" y="195862"/>
                  </a:lnTo>
                  <a:lnTo>
                    <a:pt x="4519" y="196000"/>
                  </a:lnTo>
                  <a:lnTo>
                    <a:pt x="4694" y="196123"/>
                  </a:lnTo>
                  <a:lnTo>
                    <a:pt x="4869" y="196231"/>
                  </a:lnTo>
                  <a:lnTo>
                    <a:pt x="5050" y="196323"/>
                  </a:lnTo>
                  <a:lnTo>
                    <a:pt x="5230" y="196400"/>
                  </a:lnTo>
                  <a:lnTo>
                    <a:pt x="5410" y="196461"/>
                  </a:lnTo>
                  <a:lnTo>
                    <a:pt x="5591" y="196507"/>
                  </a:lnTo>
                  <a:lnTo>
                    <a:pt x="5591" y="196507"/>
                  </a:lnTo>
                  <a:lnTo>
                    <a:pt x="5951" y="196569"/>
                  </a:lnTo>
                  <a:lnTo>
                    <a:pt x="6312" y="196599"/>
                  </a:lnTo>
                  <a:lnTo>
                    <a:pt x="6673" y="196630"/>
                  </a:lnTo>
                  <a:lnTo>
                    <a:pt x="7034" y="196630"/>
                  </a:lnTo>
                  <a:lnTo>
                    <a:pt x="7394" y="196599"/>
                  </a:lnTo>
                  <a:lnTo>
                    <a:pt x="7750" y="196569"/>
                  </a:lnTo>
                  <a:lnTo>
                    <a:pt x="8110" y="196507"/>
                  </a:lnTo>
                  <a:lnTo>
                    <a:pt x="8471" y="196430"/>
                  </a:lnTo>
                  <a:lnTo>
                    <a:pt x="8826" y="196323"/>
                  </a:lnTo>
                  <a:lnTo>
                    <a:pt x="9187" y="196200"/>
                  </a:lnTo>
                  <a:lnTo>
                    <a:pt x="9542" y="196062"/>
                  </a:lnTo>
                  <a:lnTo>
                    <a:pt x="9898" y="195908"/>
                  </a:lnTo>
                  <a:lnTo>
                    <a:pt x="10253" y="195724"/>
                  </a:lnTo>
                  <a:lnTo>
                    <a:pt x="10609" y="195524"/>
                  </a:lnTo>
                  <a:lnTo>
                    <a:pt x="10959" y="195309"/>
                  </a:lnTo>
                  <a:lnTo>
                    <a:pt x="11309" y="195078"/>
                  </a:lnTo>
                  <a:lnTo>
                    <a:pt x="11643" y="1952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-917600" y="-19380325"/>
              <a:ext cx="91800" cy="4985675"/>
            </a:xfrm>
            <a:custGeom>
              <a:avLst/>
              <a:gdLst/>
              <a:ahLst/>
              <a:cxnLst/>
              <a:rect l="l" t="t" r="r" b="b"/>
              <a:pathLst>
                <a:path w="3672" h="199427" extrusionOk="0">
                  <a:moveTo>
                    <a:pt x="2690" y="1"/>
                  </a:moveTo>
                  <a:lnTo>
                    <a:pt x="2679" y="124"/>
                  </a:lnTo>
                  <a:lnTo>
                    <a:pt x="2674" y="247"/>
                  </a:lnTo>
                  <a:lnTo>
                    <a:pt x="2674" y="385"/>
                  </a:lnTo>
                  <a:lnTo>
                    <a:pt x="2679" y="508"/>
                  </a:lnTo>
                  <a:lnTo>
                    <a:pt x="2679" y="2044"/>
                  </a:lnTo>
                  <a:lnTo>
                    <a:pt x="2743" y="4579"/>
                  </a:lnTo>
                  <a:lnTo>
                    <a:pt x="2817" y="7882"/>
                  </a:lnTo>
                  <a:lnTo>
                    <a:pt x="2913" y="12092"/>
                  </a:lnTo>
                  <a:lnTo>
                    <a:pt x="2960" y="14504"/>
                  </a:lnTo>
                  <a:lnTo>
                    <a:pt x="3013" y="17115"/>
                  </a:lnTo>
                  <a:lnTo>
                    <a:pt x="3061" y="19911"/>
                  </a:lnTo>
                  <a:lnTo>
                    <a:pt x="3109" y="22892"/>
                  </a:lnTo>
                  <a:lnTo>
                    <a:pt x="3157" y="26041"/>
                  </a:lnTo>
                  <a:lnTo>
                    <a:pt x="3199" y="29375"/>
                  </a:lnTo>
                  <a:lnTo>
                    <a:pt x="3236" y="32862"/>
                  </a:lnTo>
                  <a:lnTo>
                    <a:pt x="3268" y="36503"/>
                  </a:lnTo>
                  <a:lnTo>
                    <a:pt x="3289" y="40298"/>
                  </a:lnTo>
                  <a:lnTo>
                    <a:pt x="3300" y="44246"/>
                  </a:lnTo>
                  <a:lnTo>
                    <a:pt x="3311" y="48317"/>
                  </a:lnTo>
                  <a:lnTo>
                    <a:pt x="3311" y="52527"/>
                  </a:lnTo>
                  <a:lnTo>
                    <a:pt x="3305" y="56859"/>
                  </a:lnTo>
                  <a:lnTo>
                    <a:pt x="3295" y="61299"/>
                  </a:lnTo>
                  <a:lnTo>
                    <a:pt x="3273" y="65862"/>
                  </a:lnTo>
                  <a:lnTo>
                    <a:pt x="3252" y="70532"/>
                  </a:lnTo>
                  <a:lnTo>
                    <a:pt x="3226" y="75295"/>
                  </a:lnTo>
                  <a:lnTo>
                    <a:pt x="3194" y="80149"/>
                  </a:lnTo>
                  <a:lnTo>
                    <a:pt x="3120" y="90104"/>
                  </a:lnTo>
                  <a:lnTo>
                    <a:pt x="3029" y="100367"/>
                  </a:lnTo>
                  <a:lnTo>
                    <a:pt x="2382" y="171405"/>
                  </a:lnTo>
                  <a:lnTo>
                    <a:pt x="2388" y="172741"/>
                  </a:lnTo>
                  <a:lnTo>
                    <a:pt x="2377" y="174093"/>
                  </a:lnTo>
                  <a:lnTo>
                    <a:pt x="2361" y="175430"/>
                  </a:lnTo>
                  <a:lnTo>
                    <a:pt x="2335" y="176766"/>
                  </a:lnTo>
                  <a:lnTo>
                    <a:pt x="2292" y="178103"/>
                  </a:lnTo>
                  <a:lnTo>
                    <a:pt x="2250" y="179424"/>
                  </a:lnTo>
                  <a:lnTo>
                    <a:pt x="2191" y="180761"/>
                  </a:lnTo>
                  <a:lnTo>
                    <a:pt x="2122" y="182082"/>
                  </a:lnTo>
                  <a:lnTo>
                    <a:pt x="2048" y="183403"/>
                  </a:lnTo>
                  <a:lnTo>
                    <a:pt x="1963" y="184709"/>
                  </a:lnTo>
                  <a:lnTo>
                    <a:pt x="1868" y="186030"/>
                  </a:lnTo>
                  <a:lnTo>
                    <a:pt x="1762" y="187336"/>
                  </a:lnTo>
                  <a:lnTo>
                    <a:pt x="1645" y="188627"/>
                  </a:lnTo>
                  <a:lnTo>
                    <a:pt x="1523" y="189917"/>
                  </a:lnTo>
                  <a:lnTo>
                    <a:pt x="1390" y="191208"/>
                  </a:lnTo>
                  <a:lnTo>
                    <a:pt x="1247" y="192483"/>
                  </a:lnTo>
                  <a:lnTo>
                    <a:pt x="1152" y="193159"/>
                  </a:lnTo>
                  <a:lnTo>
                    <a:pt x="1056" y="193819"/>
                  </a:lnTo>
                  <a:lnTo>
                    <a:pt x="950" y="194480"/>
                  </a:lnTo>
                  <a:lnTo>
                    <a:pt x="844" y="195141"/>
                  </a:lnTo>
                  <a:lnTo>
                    <a:pt x="733" y="195786"/>
                  </a:lnTo>
                  <a:lnTo>
                    <a:pt x="611" y="196431"/>
                  </a:lnTo>
                  <a:lnTo>
                    <a:pt x="489" y="197061"/>
                  </a:lnTo>
                  <a:lnTo>
                    <a:pt x="361" y="197691"/>
                  </a:lnTo>
                  <a:lnTo>
                    <a:pt x="80" y="198966"/>
                  </a:lnTo>
                  <a:lnTo>
                    <a:pt x="38" y="199196"/>
                  </a:lnTo>
                  <a:lnTo>
                    <a:pt x="1" y="199427"/>
                  </a:lnTo>
                  <a:lnTo>
                    <a:pt x="6" y="199411"/>
                  </a:lnTo>
                  <a:lnTo>
                    <a:pt x="32" y="199350"/>
                  </a:lnTo>
                  <a:lnTo>
                    <a:pt x="64" y="199227"/>
                  </a:lnTo>
                  <a:lnTo>
                    <a:pt x="112" y="199043"/>
                  </a:lnTo>
                  <a:lnTo>
                    <a:pt x="430" y="197829"/>
                  </a:lnTo>
                  <a:lnTo>
                    <a:pt x="574" y="197215"/>
                  </a:lnTo>
                  <a:lnTo>
                    <a:pt x="706" y="196585"/>
                  </a:lnTo>
                  <a:lnTo>
                    <a:pt x="833" y="195939"/>
                  </a:lnTo>
                  <a:lnTo>
                    <a:pt x="955" y="195294"/>
                  </a:lnTo>
                  <a:lnTo>
                    <a:pt x="1072" y="194649"/>
                  </a:lnTo>
                  <a:lnTo>
                    <a:pt x="1184" y="193988"/>
                  </a:lnTo>
                  <a:lnTo>
                    <a:pt x="1290" y="193312"/>
                  </a:lnTo>
                  <a:lnTo>
                    <a:pt x="1390" y="192636"/>
                  </a:lnTo>
                  <a:lnTo>
                    <a:pt x="1544" y="191361"/>
                  </a:lnTo>
                  <a:lnTo>
                    <a:pt x="1687" y="190071"/>
                  </a:lnTo>
                  <a:lnTo>
                    <a:pt x="1825" y="188765"/>
                  </a:lnTo>
                  <a:lnTo>
                    <a:pt x="1947" y="187474"/>
                  </a:lnTo>
                  <a:lnTo>
                    <a:pt x="2064" y="186153"/>
                  </a:lnTo>
                  <a:lnTo>
                    <a:pt x="2170" y="184847"/>
                  </a:lnTo>
                  <a:lnTo>
                    <a:pt x="2266" y="183526"/>
                  </a:lnTo>
                  <a:lnTo>
                    <a:pt x="2350" y="182190"/>
                  </a:lnTo>
                  <a:lnTo>
                    <a:pt x="2425" y="180853"/>
                  </a:lnTo>
                  <a:lnTo>
                    <a:pt x="2488" y="179516"/>
                  </a:lnTo>
                  <a:lnTo>
                    <a:pt x="2541" y="178180"/>
                  </a:lnTo>
                  <a:lnTo>
                    <a:pt x="2589" y="176828"/>
                  </a:lnTo>
                  <a:lnTo>
                    <a:pt x="2621" y="175491"/>
                  </a:lnTo>
                  <a:lnTo>
                    <a:pt x="2647" y="174139"/>
                  </a:lnTo>
                  <a:lnTo>
                    <a:pt x="2663" y="172788"/>
                  </a:lnTo>
                  <a:lnTo>
                    <a:pt x="2663" y="171420"/>
                  </a:lnTo>
                  <a:lnTo>
                    <a:pt x="2823" y="156549"/>
                  </a:lnTo>
                  <a:lnTo>
                    <a:pt x="3008" y="139496"/>
                  </a:lnTo>
                  <a:lnTo>
                    <a:pt x="3210" y="120646"/>
                  </a:lnTo>
                  <a:lnTo>
                    <a:pt x="3427" y="100413"/>
                  </a:lnTo>
                  <a:lnTo>
                    <a:pt x="3475" y="95236"/>
                  </a:lnTo>
                  <a:lnTo>
                    <a:pt x="3523" y="90135"/>
                  </a:lnTo>
                  <a:lnTo>
                    <a:pt x="3565" y="85111"/>
                  </a:lnTo>
                  <a:lnTo>
                    <a:pt x="3597" y="80149"/>
                  </a:lnTo>
                  <a:lnTo>
                    <a:pt x="3623" y="75295"/>
                  </a:lnTo>
                  <a:lnTo>
                    <a:pt x="3645" y="70517"/>
                  </a:lnTo>
                  <a:lnTo>
                    <a:pt x="3661" y="65846"/>
                  </a:lnTo>
                  <a:lnTo>
                    <a:pt x="3671" y="61284"/>
                  </a:lnTo>
                  <a:lnTo>
                    <a:pt x="3671" y="56828"/>
                  </a:lnTo>
                  <a:lnTo>
                    <a:pt x="3666" y="52496"/>
                  </a:lnTo>
                  <a:lnTo>
                    <a:pt x="3655" y="48287"/>
                  </a:lnTo>
                  <a:lnTo>
                    <a:pt x="3634" y="44200"/>
                  </a:lnTo>
                  <a:lnTo>
                    <a:pt x="3602" y="40267"/>
                  </a:lnTo>
                  <a:lnTo>
                    <a:pt x="3565" y="36472"/>
                  </a:lnTo>
                  <a:lnTo>
                    <a:pt x="3523" y="32816"/>
                  </a:lnTo>
                  <a:lnTo>
                    <a:pt x="3470" y="29329"/>
                  </a:lnTo>
                  <a:lnTo>
                    <a:pt x="3417" y="25995"/>
                  </a:lnTo>
                  <a:lnTo>
                    <a:pt x="3358" y="22846"/>
                  </a:lnTo>
                  <a:lnTo>
                    <a:pt x="3300" y="19865"/>
                  </a:lnTo>
                  <a:lnTo>
                    <a:pt x="3236" y="17069"/>
                  </a:lnTo>
                  <a:lnTo>
                    <a:pt x="3173" y="14457"/>
                  </a:lnTo>
                  <a:lnTo>
                    <a:pt x="3104" y="12045"/>
                  </a:lnTo>
                  <a:lnTo>
                    <a:pt x="3040" y="9833"/>
                  </a:lnTo>
                  <a:lnTo>
                    <a:pt x="2976" y="7836"/>
                  </a:lnTo>
                  <a:lnTo>
                    <a:pt x="2913" y="6039"/>
                  </a:lnTo>
                  <a:lnTo>
                    <a:pt x="2854" y="4472"/>
                  </a:lnTo>
                  <a:lnTo>
                    <a:pt x="2759" y="2029"/>
                  </a:lnTo>
                  <a:lnTo>
                    <a:pt x="2690" y="508"/>
                  </a:lnTo>
                  <a:lnTo>
                    <a:pt x="2690" y="24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-917600" y="-19380325"/>
              <a:ext cx="91800" cy="4985675"/>
            </a:xfrm>
            <a:custGeom>
              <a:avLst/>
              <a:gdLst/>
              <a:ahLst/>
              <a:cxnLst/>
              <a:rect l="l" t="t" r="r" b="b"/>
              <a:pathLst>
                <a:path w="3672" h="199427" fill="none" extrusionOk="0">
                  <a:moveTo>
                    <a:pt x="2690" y="1"/>
                  </a:moveTo>
                  <a:lnTo>
                    <a:pt x="2690" y="1"/>
                  </a:lnTo>
                  <a:lnTo>
                    <a:pt x="2690" y="247"/>
                  </a:lnTo>
                  <a:lnTo>
                    <a:pt x="2690" y="508"/>
                  </a:lnTo>
                  <a:lnTo>
                    <a:pt x="2759" y="2029"/>
                  </a:lnTo>
                  <a:lnTo>
                    <a:pt x="2759" y="2029"/>
                  </a:lnTo>
                  <a:lnTo>
                    <a:pt x="2854" y="4472"/>
                  </a:lnTo>
                  <a:lnTo>
                    <a:pt x="2913" y="6039"/>
                  </a:lnTo>
                  <a:lnTo>
                    <a:pt x="2976" y="7836"/>
                  </a:lnTo>
                  <a:lnTo>
                    <a:pt x="2976" y="7836"/>
                  </a:lnTo>
                  <a:lnTo>
                    <a:pt x="3040" y="9833"/>
                  </a:lnTo>
                  <a:lnTo>
                    <a:pt x="3104" y="12045"/>
                  </a:lnTo>
                  <a:lnTo>
                    <a:pt x="3173" y="14457"/>
                  </a:lnTo>
                  <a:lnTo>
                    <a:pt x="3236" y="17069"/>
                  </a:lnTo>
                  <a:lnTo>
                    <a:pt x="3300" y="19865"/>
                  </a:lnTo>
                  <a:lnTo>
                    <a:pt x="3358" y="22846"/>
                  </a:lnTo>
                  <a:lnTo>
                    <a:pt x="3417" y="25995"/>
                  </a:lnTo>
                  <a:lnTo>
                    <a:pt x="3470" y="29329"/>
                  </a:lnTo>
                  <a:lnTo>
                    <a:pt x="3470" y="29329"/>
                  </a:lnTo>
                  <a:lnTo>
                    <a:pt x="3523" y="32816"/>
                  </a:lnTo>
                  <a:lnTo>
                    <a:pt x="3565" y="36472"/>
                  </a:lnTo>
                  <a:lnTo>
                    <a:pt x="3602" y="40267"/>
                  </a:lnTo>
                  <a:lnTo>
                    <a:pt x="3634" y="44200"/>
                  </a:lnTo>
                  <a:lnTo>
                    <a:pt x="3655" y="48287"/>
                  </a:lnTo>
                  <a:lnTo>
                    <a:pt x="3666" y="52496"/>
                  </a:lnTo>
                  <a:lnTo>
                    <a:pt x="3671" y="56828"/>
                  </a:lnTo>
                  <a:lnTo>
                    <a:pt x="3671" y="61284"/>
                  </a:lnTo>
                  <a:lnTo>
                    <a:pt x="3661" y="65846"/>
                  </a:lnTo>
                  <a:lnTo>
                    <a:pt x="3645" y="70517"/>
                  </a:lnTo>
                  <a:lnTo>
                    <a:pt x="3623" y="75295"/>
                  </a:lnTo>
                  <a:lnTo>
                    <a:pt x="3597" y="80149"/>
                  </a:lnTo>
                  <a:lnTo>
                    <a:pt x="3565" y="85111"/>
                  </a:lnTo>
                  <a:lnTo>
                    <a:pt x="3523" y="90135"/>
                  </a:lnTo>
                  <a:lnTo>
                    <a:pt x="3475" y="95236"/>
                  </a:lnTo>
                  <a:lnTo>
                    <a:pt x="3427" y="100413"/>
                  </a:lnTo>
                  <a:lnTo>
                    <a:pt x="3427" y="100413"/>
                  </a:lnTo>
                  <a:lnTo>
                    <a:pt x="3210" y="120646"/>
                  </a:lnTo>
                  <a:lnTo>
                    <a:pt x="3008" y="139496"/>
                  </a:lnTo>
                  <a:lnTo>
                    <a:pt x="2823" y="156549"/>
                  </a:lnTo>
                  <a:lnTo>
                    <a:pt x="2663" y="171420"/>
                  </a:lnTo>
                  <a:lnTo>
                    <a:pt x="2663" y="171420"/>
                  </a:lnTo>
                  <a:lnTo>
                    <a:pt x="2663" y="172788"/>
                  </a:lnTo>
                  <a:lnTo>
                    <a:pt x="2647" y="174139"/>
                  </a:lnTo>
                  <a:lnTo>
                    <a:pt x="2621" y="175491"/>
                  </a:lnTo>
                  <a:lnTo>
                    <a:pt x="2589" y="176828"/>
                  </a:lnTo>
                  <a:lnTo>
                    <a:pt x="2541" y="178180"/>
                  </a:lnTo>
                  <a:lnTo>
                    <a:pt x="2488" y="179516"/>
                  </a:lnTo>
                  <a:lnTo>
                    <a:pt x="2425" y="180853"/>
                  </a:lnTo>
                  <a:lnTo>
                    <a:pt x="2350" y="182190"/>
                  </a:lnTo>
                  <a:lnTo>
                    <a:pt x="2266" y="183526"/>
                  </a:lnTo>
                  <a:lnTo>
                    <a:pt x="2170" y="184847"/>
                  </a:lnTo>
                  <a:lnTo>
                    <a:pt x="2064" y="186153"/>
                  </a:lnTo>
                  <a:lnTo>
                    <a:pt x="1947" y="187474"/>
                  </a:lnTo>
                  <a:lnTo>
                    <a:pt x="1825" y="188765"/>
                  </a:lnTo>
                  <a:lnTo>
                    <a:pt x="1687" y="190071"/>
                  </a:lnTo>
                  <a:lnTo>
                    <a:pt x="1544" y="191361"/>
                  </a:lnTo>
                  <a:lnTo>
                    <a:pt x="1390" y="192636"/>
                  </a:lnTo>
                  <a:lnTo>
                    <a:pt x="1390" y="192636"/>
                  </a:lnTo>
                  <a:lnTo>
                    <a:pt x="1290" y="193312"/>
                  </a:lnTo>
                  <a:lnTo>
                    <a:pt x="1184" y="193988"/>
                  </a:lnTo>
                  <a:lnTo>
                    <a:pt x="1072" y="194649"/>
                  </a:lnTo>
                  <a:lnTo>
                    <a:pt x="955" y="195294"/>
                  </a:lnTo>
                  <a:lnTo>
                    <a:pt x="833" y="195939"/>
                  </a:lnTo>
                  <a:lnTo>
                    <a:pt x="706" y="196585"/>
                  </a:lnTo>
                  <a:lnTo>
                    <a:pt x="574" y="197215"/>
                  </a:lnTo>
                  <a:lnTo>
                    <a:pt x="430" y="197829"/>
                  </a:lnTo>
                  <a:lnTo>
                    <a:pt x="112" y="199043"/>
                  </a:lnTo>
                  <a:lnTo>
                    <a:pt x="112" y="199043"/>
                  </a:lnTo>
                  <a:lnTo>
                    <a:pt x="64" y="199227"/>
                  </a:lnTo>
                  <a:lnTo>
                    <a:pt x="32" y="199350"/>
                  </a:lnTo>
                  <a:lnTo>
                    <a:pt x="6" y="199411"/>
                  </a:lnTo>
                  <a:lnTo>
                    <a:pt x="1" y="199427"/>
                  </a:lnTo>
                  <a:lnTo>
                    <a:pt x="1" y="199427"/>
                  </a:lnTo>
                  <a:lnTo>
                    <a:pt x="38" y="199196"/>
                  </a:lnTo>
                  <a:lnTo>
                    <a:pt x="80" y="198966"/>
                  </a:lnTo>
                  <a:lnTo>
                    <a:pt x="361" y="197691"/>
                  </a:lnTo>
                  <a:lnTo>
                    <a:pt x="361" y="197691"/>
                  </a:lnTo>
                  <a:lnTo>
                    <a:pt x="489" y="197061"/>
                  </a:lnTo>
                  <a:lnTo>
                    <a:pt x="611" y="196431"/>
                  </a:lnTo>
                  <a:lnTo>
                    <a:pt x="733" y="195786"/>
                  </a:lnTo>
                  <a:lnTo>
                    <a:pt x="844" y="195141"/>
                  </a:lnTo>
                  <a:lnTo>
                    <a:pt x="950" y="194480"/>
                  </a:lnTo>
                  <a:lnTo>
                    <a:pt x="1056" y="193819"/>
                  </a:lnTo>
                  <a:lnTo>
                    <a:pt x="1152" y="193159"/>
                  </a:lnTo>
                  <a:lnTo>
                    <a:pt x="1247" y="192483"/>
                  </a:lnTo>
                  <a:lnTo>
                    <a:pt x="1247" y="192483"/>
                  </a:lnTo>
                  <a:lnTo>
                    <a:pt x="1390" y="191208"/>
                  </a:lnTo>
                  <a:lnTo>
                    <a:pt x="1523" y="189917"/>
                  </a:lnTo>
                  <a:lnTo>
                    <a:pt x="1645" y="188627"/>
                  </a:lnTo>
                  <a:lnTo>
                    <a:pt x="1762" y="187336"/>
                  </a:lnTo>
                  <a:lnTo>
                    <a:pt x="1868" y="186030"/>
                  </a:lnTo>
                  <a:lnTo>
                    <a:pt x="1963" y="184709"/>
                  </a:lnTo>
                  <a:lnTo>
                    <a:pt x="2048" y="183403"/>
                  </a:lnTo>
                  <a:lnTo>
                    <a:pt x="2122" y="182082"/>
                  </a:lnTo>
                  <a:lnTo>
                    <a:pt x="2191" y="180761"/>
                  </a:lnTo>
                  <a:lnTo>
                    <a:pt x="2250" y="179424"/>
                  </a:lnTo>
                  <a:lnTo>
                    <a:pt x="2292" y="178103"/>
                  </a:lnTo>
                  <a:lnTo>
                    <a:pt x="2335" y="176766"/>
                  </a:lnTo>
                  <a:lnTo>
                    <a:pt x="2361" y="175430"/>
                  </a:lnTo>
                  <a:lnTo>
                    <a:pt x="2377" y="174093"/>
                  </a:lnTo>
                  <a:lnTo>
                    <a:pt x="2388" y="172741"/>
                  </a:lnTo>
                  <a:lnTo>
                    <a:pt x="2382" y="171405"/>
                  </a:lnTo>
                  <a:lnTo>
                    <a:pt x="2382" y="171405"/>
                  </a:lnTo>
                  <a:lnTo>
                    <a:pt x="3029" y="100367"/>
                  </a:lnTo>
                  <a:lnTo>
                    <a:pt x="3029" y="100367"/>
                  </a:lnTo>
                  <a:lnTo>
                    <a:pt x="3120" y="90104"/>
                  </a:lnTo>
                  <a:lnTo>
                    <a:pt x="3194" y="80149"/>
                  </a:lnTo>
                  <a:lnTo>
                    <a:pt x="3226" y="75295"/>
                  </a:lnTo>
                  <a:lnTo>
                    <a:pt x="3252" y="70532"/>
                  </a:lnTo>
                  <a:lnTo>
                    <a:pt x="3273" y="65862"/>
                  </a:lnTo>
                  <a:lnTo>
                    <a:pt x="3295" y="61299"/>
                  </a:lnTo>
                  <a:lnTo>
                    <a:pt x="3305" y="56859"/>
                  </a:lnTo>
                  <a:lnTo>
                    <a:pt x="3311" y="52527"/>
                  </a:lnTo>
                  <a:lnTo>
                    <a:pt x="3311" y="48317"/>
                  </a:lnTo>
                  <a:lnTo>
                    <a:pt x="3300" y="44246"/>
                  </a:lnTo>
                  <a:lnTo>
                    <a:pt x="3289" y="40298"/>
                  </a:lnTo>
                  <a:lnTo>
                    <a:pt x="3268" y="36503"/>
                  </a:lnTo>
                  <a:lnTo>
                    <a:pt x="3236" y="32862"/>
                  </a:lnTo>
                  <a:lnTo>
                    <a:pt x="3199" y="29375"/>
                  </a:lnTo>
                  <a:lnTo>
                    <a:pt x="3199" y="29375"/>
                  </a:lnTo>
                  <a:lnTo>
                    <a:pt x="3157" y="26041"/>
                  </a:lnTo>
                  <a:lnTo>
                    <a:pt x="3109" y="22892"/>
                  </a:lnTo>
                  <a:lnTo>
                    <a:pt x="3061" y="19911"/>
                  </a:lnTo>
                  <a:lnTo>
                    <a:pt x="3013" y="17115"/>
                  </a:lnTo>
                  <a:lnTo>
                    <a:pt x="2960" y="14504"/>
                  </a:lnTo>
                  <a:lnTo>
                    <a:pt x="2913" y="12092"/>
                  </a:lnTo>
                  <a:lnTo>
                    <a:pt x="2817" y="7882"/>
                  </a:lnTo>
                  <a:lnTo>
                    <a:pt x="2817" y="7882"/>
                  </a:lnTo>
                  <a:lnTo>
                    <a:pt x="2743" y="4579"/>
                  </a:lnTo>
                  <a:lnTo>
                    <a:pt x="2679" y="2044"/>
                  </a:lnTo>
                  <a:lnTo>
                    <a:pt x="2679" y="508"/>
                  </a:lnTo>
                  <a:lnTo>
                    <a:pt x="2679" y="508"/>
                  </a:lnTo>
                  <a:lnTo>
                    <a:pt x="2674" y="385"/>
                  </a:lnTo>
                  <a:lnTo>
                    <a:pt x="2674" y="247"/>
                  </a:lnTo>
                  <a:lnTo>
                    <a:pt x="2679" y="124"/>
                  </a:lnTo>
                  <a:lnTo>
                    <a:pt x="26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-1103775" y="-19524350"/>
              <a:ext cx="321200" cy="758200"/>
            </a:xfrm>
            <a:custGeom>
              <a:avLst/>
              <a:gdLst/>
              <a:ahLst/>
              <a:cxnLst/>
              <a:rect l="l" t="t" r="r" b="b"/>
              <a:pathLst>
                <a:path w="12848" h="30328" extrusionOk="0">
                  <a:moveTo>
                    <a:pt x="0" y="1"/>
                  </a:moveTo>
                  <a:lnTo>
                    <a:pt x="1136" y="15948"/>
                  </a:lnTo>
                  <a:lnTo>
                    <a:pt x="1157" y="16455"/>
                  </a:lnTo>
                  <a:lnTo>
                    <a:pt x="1183" y="16946"/>
                  </a:lnTo>
                  <a:lnTo>
                    <a:pt x="1210" y="17438"/>
                  </a:lnTo>
                  <a:lnTo>
                    <a:pt x="1247" y="17929"/>
                  </a:lnTo>
                  <a:lnTo>
                    <a:pt x="1289" y="18421"/>
                  </a:lnTo>
                  <a:lnTo>
                    <a:pt x="1337" y="18897"/>
                  </a:lnTo>
                  <a:lnTo>
                    <a:pt x="1385" y="19373"/>
                  </a:lnTo>
                  <a:lnTo>
                    <a:pt x="1438" y="19850"/>
                  </a:lnTo>
                  <a:lnTo>
                    <a:pt x="1502" y="20311"/>
                  </a:lnTo>
                  <a:lnTo>
                    <a:pt x="1565" y="20771"/>
                  </a:lnTo>
                  <a:lnTo>
                    <a:pt x="1634" y="21232"/>
                  </a:lnTo>
                  <a:lnTo>
                    <a:pt x="1708" y="21678"/>
                  </a:lnTo>
                  <a:lnTo>
                    <a:pt x="1783" y="22123"/>
                  </a:lnTo>
                  <a:lnTo>
                    <a:pt x="1868" y="22554"/>
                  </a:lnTo>
                  <a:lnTo>
                    <a:pt x="1952" y="22968"/>
                  </a:lnTo>
                  <a:lnTo>
                    <a:pt x="2043" y="23399"/>
                  </a:lnTo>
                  <a:lnTo>
                    <a:pt x="2138" y="23798"/>
                  </a:lnTo>
                  <a:lnTo>
                    <a:pt x="2239" y="24213"/>
                  </a:lnTo>
                  <a:lnTo>
                    <a:pt x="2340" y="24597"/>
                  </a:lnTo>
                  <a:lnTo>
                    <a:pt x="2446" y="24981"/>
                  </a:lnTo>
                  <a:lnTo>
                    <a:pt x="2557" y="25365"/>
                  </a:lnTo>
                  <a:lnTo>
                    <a:pt x="2674" y="25734"/>
                  </a:lnTo>
                  <a:lnTo>
                    <a:pt x="2791" y="26087"/>
                  </a:lnTo>
                  <a:lnTo>
                    <a:pt x="2913" y="26440"/>
                  </a:lnTo>
                  <a:lnTo>
                    <a:pt x="3040" y="26778"/>
                  </a:lnTo>
                  <a:lnTo>
                    <a:pt x="3172" y="27101"/>
                  </a:lnTo>
                  <a:lnTo>
                    <a:pt x="3305" y="27424"/>
                  </a:lnTo>
                  <a:lnTo>
                    <a:pt x="3438" y="27731"/>
                  </a:lnTo>
                  <a:lnTo>
                    <a:pt x="3581" y="28023"/>
                  </a:lnTo>
                  <a:lnTo>
                    <a:pt x="3724" y="28299"/>
                  </a:lnTo>
                  <a:lnTo>
                    <a:pt x="3873" y="28576"/>
                  </a:lnTo>
                  <a:lnTo>
                    <a:pt x="4021" y="28837"/>
                  </a:lnTo>
                  <a:lnTo>
                    <a:pt x="4228" y="29067"/>
                  </a:lnTo>
                  <a:lnTo>
                    <a:pt x="4440" y="29267"/>
                  </a:lnTo>
                  <a:lnTo>
                    <a:pt x="4652" y="29467"/>
                  </a:lnTo>
                  <a:lnTo>
                    <a:pt x="4864" y="29636"/>
                  </a:lnTo>
                  <a:lnTo>
                    <a:pt x="5077" y="29774"/>
                  </a:lnTo>
                  <a:lnTo>
                    <a:pt x="5294" y="29912"/>
                  </a:lnTo>
                  <a:lnTo>
                    <a:pt x="5506" y="30020"/>
                  </a:lnTo>
                  <a:lnTo>
                    <a:pt x="5724" y="30127"/>
                  </a:lnTo>
                  <a:lnTo>
                    <a:pt x="5941" y="30204"/>
                  </a:lnTo>
                  <a:lnTo>
                    <a:pt x="6159" y="30250"/>
                  </a:lnTo>
                  <a:lnTo>
                    <a:pt x="6376" y="30296"/>
                  </a:lnTo>
                  <a:lnTo>
                    <a:pt x="6594" y="30312"/>
                  </a:lnTo>
                  <a:lnTo>
                    <a:pt x="6811" y="30327"/>
                  </a:lnTo>
                  <a:lnTo>
                    <a:pt x="7029" y="30296"/>
                  </a:lnTo>
                  <a:lnTo>
                    <a:pt x="7246" y="30266"/>
                  </a:lnTo>
                  <a:lnTo>
                    <a:pt x="7464" y="30220"/>
                  </a:lnTo>
                  <a:lnTo>
                    <a:pt x="7676" y="30143"/>
                  </a:lnTo>
                  <a:lnTo>
                    <a:pt x="7893" y="30051"/>
                  </a:lnTo>
                  <a:lnTo>
                    <a:pt x="8105" y="29943"/>
                  </a:lnTo>
                  <a:lnTo>
                    <a:pt x="8318" y="29820"/>
                  </a:lnTo>
                  <a:lnTo>
                    <a:pt x="8530" y="29682"/>
                  </a:lnTo>
                  <a:lnTo>
                    <a:pt x="8742" y="29528"/>
                  </a:lnTo>
                  <a:lnTo>
                    <a:pt x="8949" y="29344"/>
                  </a:lnTo>
                  <a:lnTo>
                    <a:pt x="9156" y="29144"/>
                  </a:lnTo>
                  <a:lnTo>
                    <a:pt x="9363" y="28929"/>
                  </a:lnTo>
                  <a:lnTo>
                    <a:pt x="9569" y="28699"/>
                  </a:lnTo>
                  <a:lnTo>
                    <a:pt x="9771" y="28453"/>
                  </a:lnTo>
                  <a:lnTo>
                    <a:pt x="9967" y="28176"/>
                  </a:lnTo>
                  <a:lnTo>
                    <a:pt x="10169" y="27885"/>
                  </a:lnTo>
                  <a:lnTo>
                    <a:pt x="10360" y="27593"/>
                  </a:lnTo>
                  <a:lnTo>
                    <a:pt x="10556" y="27270"/>
                  </a:lnTo>
                  <a:lnTo>
                    <a:pt x="10742" y="26932"/>
                  </a:lnTo>
                  <a:lnTo>
                    <a:pt x="10853" y="26655"/>
                  </a:lnTo>
                  <a:lnTo>
                    <a:pt x="10959" y="26379"/>
                  </a:lnTo>
                  <a:lnTo>
                    <a:pt x="11060" y="26087"/>
                  </a:lnTo>
                  <a:lnTo>
                    <a:pt x="11161" y="25795"/>
                  </a:lnTo>
                  <a:lnTo>
                    <a:pt x="11261" y="25503"/>
                  </a:lnTo>
                  <a:lnTo>
                    <a:pt x="11357" y="25196"/>
                  </a:lnTo>
                  <a:lnTo>
                    <a:pt x="11447" y="24873"/>
                  </a:lnTo>
                  <a:lnTo>
                    <a:pt x="11537" y="24566"/>
                  </a:lnTo>
                  <a:lnTo>
                    <a:pt x="11622" y="24244"/>
                  </a:lnTo>
                  <a:lnTo>
                    <a:pt x="11707" y="23906"/>
                  </a:lnTo>
                  <a:lnTo>
                    <a:pt x="11792" y="23568"/>
                  </a:lnTo>
                  <a:lnTo>
                    <a:pt x="11866" y="23230"/>
                  </a:lnTo>
                  <a:lnTo>
                    <a:pt x="11946" y="22892"/>
                  </a:lnTo>
                  <a:lnTo>
                    <a:pt x="12015" y="22538"/>
                  </a:lnTo>
                  <a:lnTo>
                    <a:pt x="12084" y="22185"/>
                  </a:lnTo>
                  <a:lnTo>
                    <a:pt x="12153" y="21816"/>
                  </a:lnTo>
                  <a:lnTo>
                    <a:pt x="12216" y="21463"/>
                  </a:lnTo>
                  <a:lnTo>
                    <a:pt x="12275" y="21094"/>
                  </a:lnTo>
                  <a:lnTo>
                    <a:pt x="12333" y="20710"/>
                  </a:lnTo>
                  <a:lnTo>
                    <a:pt x="12386" y="20341"/>
                  </a:lnTo>
                  <a:lnTo>
                    <a:pt x="12439" y="19957"/>
                  </a:lnTo>
                  <a:lnTo>
                    <a:pt x="12487" y="19573"/>
                  </a:lnTo>
                  <a:lnTo>
                    <a:pt x="12534" y="19189"/>
                  </a:lnTo>
                  <a:lnTo>
                    <a:pt x="12572" y="18790"/>
                  </a:lnTo>
                  <a:lnTo>
                    <a:pt x="12614" y="18390"/>
                  </a:lnTo>
                  <a:lnTo>
                    <a:pt x="12646" y="17991"/>
                  </a:lnTo>
                  <a:lnTo>
                    <a:pt x="12678" y="17591"/>
                  </a:lnTo>
                  <a:lnTo>
                    <a:pt x="12710" y="17192"/>
                  </a:lnTo>
                  <a:lnTo>
                    <a:pt x="12731" y="16792"/>
                  </a:lnTo>
                  <a:lnTo>
                    <a:pt x="12752" y="16378"/>
                  </a:lnTo>
                  <a:lnTo>
                    <a:pt x="12773" y="15963"/>
                  </a:lnTo>
                  <a:lnTo>
                    <a:pt x="12784" y="15548"/>
                  </a:lnTo>
                  <a:lnTo>
                    <a:pt x="12810" y="14719"/>
                  </a:lnTo>
                  <a:lnTo>
                    <a:pt x="12826" y="13889"/>
                  </a:lnTo>
                  <a:lnTo>
                    <a:pt x="12837" y="13075"/>
                  </a:lnTo>
                  <a:lnTo>
                    <a:pt x="12847" y="12245"/>
                  </a:lnTo>
                  <a:lnTo>
                    <a:pt x="12847" y="11415"/>
                  </a:lnTo>
                  <a:lnTo>
                    <a:pt x="12847" y="10586"/>
                  </a:lnTo>
                  <a:lnTo>
                    <a:pt x="12842" y="9756"/>
                  </a:lnTo>
                  <a:lnTo>
                    <a:pt x="12832" y="8927"/>
                  </a:lnTo>
                  <a:lnTo>
                    <a:pt x="12816" y="8097"/>
                  </a:lnTo>
                  <a:lnTo>
                    <a:pt x="12794" y="7283"/>
                  </a:lnTo>
                  <a:lnTo>
                    <a:pt x="12768" y="6453"/>
                  </a:lnTo>
                  <a:lnTo>
                    <a:pt x="12741" y="5624"/>
                  </a:lnTo>
                  <a:lnTo>
                    <a:pt x="12704" y="4809"/>
                  </a:lnTo>
                  <a:lnTo>
                    <a:pt x="12667" y="3980"/>
                  </a:lnTo>
                  <a:lnTo>
                    <a:pt x="12619" y="3166"/>
                  </a:lnTo>
                  <a:lnTo>
                    <a:pt x="12572" y="23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-1103775" y="-19524350"/>
              <a:ext cx="321200" cy="758200"/>
            </a:xfrm>
            <a:custGeom>
              <a:avLst/>
              <a:gdLst/>
              <a:ahLst/>
              <a:cxnLst/>
              <a:rect l="l" t="t" r="r" b="b"/>
              <a:pathLst>
                <a:path w="12848" h="30328" fill="none" extrusionOk="0">
                  <a:moveTo>
                    <a:pt x="12572" y="2351"/>
                  </a:moveTo>
                  <a:lnTo>
                    <a:pt x="12572" y="2351"/>
                  </a:lnTo>
                  <a:lnTo>
                    <a:pt x="12619" y="3166"/>
                  </a:lnTo>
                  <a:lnTo>
                    <a:pt x="12667" y="3980"/>
                  </a:lnTo>
                  <a:lnTo>
                    <a:pt x="12704" y="4809"/>
                  </a:lnTo>
                  <a:lnTo>
                    <a:pt x="12741" y="5624"/>
                  </a:lnTo>
                  <a:lnTo>
                    <a:pt x="12768" y="6453"/>
                  </a:lnTo>
                  <a:lnTo>
                    <a:pt x="12794" y="7283"/>
                  </a:lnTo>
                  <a:lnTo>
                    <a:pt x="12816" y="8097"/>
                  </a:lnTo>
                  <a:lnTo>
                    <a:pt x="12832" y="8927"/>
                  </a:lnTo>
                  <a:lnTo>
                    <a:pt x="12842" y="9756"/>
                  </a:lnTo>
                  <a:lnTo>
                    <a:pt x="12847" y="10586"/>
                  </a:lnTo>
                  <a:lnTo>
                    <a:pt x="12847" y="11415"/>
                  </a:lnTo>
                  <a:lnTo>
                    <a:pt x="12847" y="12245"/>
                  </a:lnTo>
                  <a:lnTo>
                    <a:pt x="12837" y="13075"/>
                  </a:lnTo>
                  <a:lnTo>
                    <a:pt x="12826" y="13889"/>
                  </a:lnTo>
                  <a:lnTo>
                    <a:pt x="12810" y="14719"/>
                  </a:lnTo>
                  <a:lnTo>
                    <a:pt x="12784" y="15548"/>
                  </a:lnTo>
                  <a:lnTo>
                    <a:pt x="12784" y="15548"/>
                  </a:lnTo>
                  <a:lnTo>
                    <a:pt x="12773" y="15963"/>
                  </a:lnTo>
                  <a:lnTo>
                    <a:pt x="12752" y="16378"/>
                  </a:lnTo>
                  <a:lnTo>
                    <a:pt x="12731" y="16792"/>
                  </a:lnTo>
                  <a:lnTo>
                    <a:pt x="12710" y="17192"/>
                  </a:lnTo>
                  <a:lnTo>
                    <a:pt x="12678" y="17591"/>
                  </a:lnTo>
                  <a:lnTo>
                    <a:pt x="12646" y="17991"/>
                  </a:lnTo>
                  <a:lnTo>
                    <a:pt x="12614" y="18390"/>
                  </a:lnTo>
                  <a:lnTo>
                    <a:pt x="12572" y="18790"/>
                  </a:lnTo>
                  <a:lnTo>
                    <a:pt x="12534" y="19189"/>
                  </a:lnTo>
                  <a:lnTo>
                    <a:pt x="12487" y="19573"/>
                  </a:lnTo>
                  <a:lnTo>
                    <a:pt x="12439" y="19957"/>
                  </a:lnTo>
                  <a:lnTo>
                    <a:pt x="12386" y="20341"/>
                  </a:lnTo>
                  <a:lnTo>
                    <a:pt x="12333" y="20710"/>
                  </a:lnTo>
                  <a:lnTo>
                    <a:pt x="12275" y="21094"/>
                  </a:lnTo>
                  <a:lnTo>
                    <a:pt x="12216" y="21463"/>
                  </a:lnTo>
                  <a:lnTo>
                    <a:pt x="12153" y="21816"/>
                  </a:lnTo>
                  <a:lnTo>
                    <a:pt x="12084" y="22185"/>
                  </a:lnTo>
                  <a:lnTo>
                    <a:pt x="12015" y="22538"/>
                  </a:lnTo>
                  <a:lnTo>
                    <a:pt x="11946" y="22892"/>
                  </a:lnTo>
                  <a:lnTo>
                    <a:pt x="11866" y="23230"/>
                  </a:lnTo>
                  <a:lnTo>
                    <a:pt x="11792" y="23568"/>
                  </a:lnTo>
                  <a:lnTo>
                    <a:pt x="11707" y="23906"/>
                  </a:lnTo>
                  <a:lnTo>
                    <a:pt x="11622" y="24244"/>
                  </a:lnTo>
                  <a:lnTo>
                    <a:pt x="11537" y="24566"/>
                  </a:lnTo>
                  <a:lnTo>
                    <a:pt x="11447" y="24873"/>
                  </a:lnTo>
                  <a:lnTo>
                    <a:pt x="11357" y="25196"/>
                  </a:lnTo>
                  <a:lnTo>
                    <a:pt x="11261" y="25503"/>
                  </a:lnTo>
                  <a:lnTo>
                    <a:pt x="11161" y="25795"/>
                  </a:lnTo>
                  <a:lnTo>
                    <a:pt x="11060" y="26087"/>
                  </a:lnTo>
                  <a:lnTo>
                    <a:pt x="10959" y="26379"/>
                  </a:lnTo>
                  <a:lnTo>
                    <a:pt x="10853" y="26655"/>
                  </a:lnTo>
                  <a:lnTo>
                    <a:pt x="10742" y="26932"/>
                  </a:lnTo>
                  <a:lnTo>
                    <a:pt x="10742" y="26932"/>
                  </a:lnTo>
                  <a:lnTo>
                    <a:pt x="10556" y="27270"/>
                  </a:lnTo>
                  <a:lnTo>
                    <a:pt x="10360" y="27593"/>
                  </a:lnTo>
                  <a:lnTo>
                    <a:pt x="10169" y="27885"/>
                  </a:lnTo>
                  <a:lnTo>
                    <a:pt x="9967" y="28176"/>
                  </a:lnTo>
                  <a:lnTo>
                    <a:pt x="9771" y="28453"/>
                  </a:lnTo>
                  <a:lnTo>
                    <a:pt x="9569" y="28699"/>
                  </a:lnTo>
                  <a:lnTo>
                    <a:pt x="9363" y="28929"/>
                  </a:lnTo>
                  <a:lnTo>
                    <a:pt x="9156" y="29144"/>
                  </a:lnTo>
                  <a:lnTo>
                    <a:pt x="8949" y="29344"/>
                  </a:lnTo>
                  <a:lnTo>
                    <a:pt x="8742" y="29528"/>
                  </a:lnTo>
                  <a:lnTo>
                    <a:pt x="8530" y="29682"/>
                  </a:lnTo>
                  <a:lnTo>
                    <a:pt x="8318" y="29820"/>
                  </a:lnTo>
                  <a:lnTo>
                    <a:pt x="8105" y="29943"/>
                  </a:lnTo>
                  <a:lnTo>
                    <a:pt x="7893" y="30051"/>
                  </a:lnTo>
                  <a:lnTo>
                    <a:pt x="7676" y="30143"/>
                  </a:lnTo>
                  <a:lnTo>
                    <a:pt x="7464" y="30220"/>
                  </a:lnTo>
                  <a:lnTo>
                    <a:pt x="7246" y="30266"/>
                  </a:lnTo>
                  <a:lnTo>
                    <a:pt x="7029" y="30296"/>
                  </a:lnTo>
                  <a:lnTo>
                    <a:pt x="6811" y="30327"/>
                  </a:lnTo>
                  <a:lnTo>
                    <a:pt x="6594" y="30312"/>
                  </a:lnTo>
                  <a:lnTo>
                    <a:pt x="6376" y="30296"/>
                  </a:lnTo>
                  <a:lnTo>
                    <a:pt x="6159" y="30250"/>
                  </a:lnTo>
                  <a:lnTo>
                    <a:pt x="5941" y="30204"/>
                  </a:lnTo>
                  <a:lnTo>
                    <a:pt x="5724" y="30127"/>
                  </a:lnTo>
                  <a:lnTo>
                    <a:pt x="5506" y="30020"/>
                  </a:lnTo>
                  <a:lnTo>
                    <a:pt x="5294" y="29912"/>
                  </a:lnTo>
                  <a:lnTo>
                    <a:pt x="5077" y="29774"/>
                  </a:lnTo>
                  <a:lnTo>
                    <a:pt x="4864" y="29636"/>
                  </a:lnTo>
                  <a:lnTo>
                    <a:pt x="4652" y="29467"/>
                  </a:lnTo>
                  <a:lnTo>
                    <a:pt x="4440" y="29267"/>
                  </a:lnTo>
                  <a:lnTo>
                    <a:pt x="4228" y="29067"/>
                  </a:lnTo>
                  <a:lnTo>
                    <a:pt x="4021" y="28837"/>
                  </a:lnTo>
                  <a:lnTo>
                    <a:pt x="4021" y="28837"/>
                  </a:lnTo>
                  <a:lnTo>
                    <a:pt x="3873" y="28576"/>
                  </a:lnTo>
                  <a:lnTo>
                    <a:pt x="3724" y="28299"/>
                  </a:lnTo>
                  <a:lnTo>
                    <a:pt x="3581" y="28023"/>
                  </a:lnTo>
                  <a:lnTo>
                    <a:pt x="3438" y="27731"/>
                  </a:lnTo>
                  <a:lnTo>
                    <a:pt x="3305" y="27424"/>
                  </a:lnTo>
                  <a:lnTo>
                    <a:pt x="3172" y="27101"/>
                  </a:lnTo>
                  <a:lnTo>
                    <a:pt x="3040" y="26778"/>
                  </a:lnTo>
                  <a:lnTo>
                    <a:pt x="2913" y="26440"/>
                  </a:lnTo>
                  <a:lnTo>
                    <a:pt x="2791" y="26087"/>
                  </a:lnTo>
                  <a:lnTo>
                    <a:pt x="2674" y="25734"/>
                  </a:lnTo>
                  <a:lnTo>
                    <a:pt x="2557" y="25365"/>
                  </a:lnTo>
                  <a:lnTo>
                    <a:pt x="2446" y="24981"/>
                  </a:lnTo>
                  <a:lnTo>
                    <a:pt x="2340" y="24597"/>
                  </a:lnTo>
                  <a:lnTo>
                    <a:pt x="2239" y="24213"/>
                  </a:lnTo>
                  <a:lnTo>
                    <a:pt x="2138" y="23798"/>
                  </a:lnTo>
                  <a:lnTo>
                    <a:pt x="2043" y="23399"/>
                  </a:lnTo>
                  <a:lnTo>
                    <a:pt x="1952" y="22968"/>
                  </a:lnTo>
                  <a:lnTo>
                    <a:pt x="1868" y="22554"/>
                  </a:lnTo>
                  <a:lnTo>
                    <a:pt x="1783" y="22123"/>
                  </a:lnTo>
                  <a:lnTo>
                    <a:pt x="1708" y="21678"/>
                  </a:lnTo>
                  <a:lnTo>
                    <a:pt x="1634" y="21232"/>
                  </a:lnTo>
                  <a:lnTo>
                    <a:pt x="1565" y="20771"/>
                  </a:lnTo>
                  <a:lnTo>
                    <a:pt x="1502" y="20311"/>
                  </a:lnTo>
                  <a:lnTo>
                    <a:pt x="1438" y="19850"/>
                  </a:lnTo>
                  <a:lnTo>
                    <a:pt x="1385" y="19373"/>
                  </a:lnTo>
                  <a:lnTo>
                    <a:pt x="1337" y="18897"/>
                  </a:lnTo>
                  <a:lnTo>
                    <a:pt x="1289" y="18421"/>
                  </a:lnTo>
                  <a:lnTo>
                    <a:pt x="1247" y="17929"/>
                  </a:lnTo>
                  <a:lnTo>
                    <a:pt x="1210" y="17438"/>
                  </a:lnTo>
                  <a:lnTo>
                    <a:pt x="1183" y="16946"/>
                  </a:lnTo>
                  <a:lnTo>
                    <a:pt x="1157" y="16455"/>
                  </a:lnTo>
                  <a:lnTo>
                    <a:pt x="1136" y="1594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-1351661" y="-19693725"/>
              <a:ext cx="573550" cy="247000"/>
            </a:xfrm>
            <a:custGeom>
              <a:avLst/>
              <a:gdLst/>
              <a:ahLst/>
              <a:cxnLst/>
              <a:rect l="l" t="t" r="r" b="b"/>
              <a:pathLst>
                <a:path w="22942" h="9880" extrusionOk="0">
                  <a:moveTo>
                    <a:pt x="4515" y="1"/>
                  </a:moveTo>
                  <a:lnTo>
                    <a:pt x="3671" y="16"/>
                  </a:lnTo>
                  <a:lnTo>
                    <a:pt x="2897" y="47"/>
                  </a:lnTo>
                  <a:lnTo>
                    <a:pt x="2197" y="108"/>
                  </a:lnTo>
                  <a:lnTo>
                    <a:pt x="1576" y="185"/>
                  </a:lnTo>
                  <a:lnTo>
                    <a:pt x="1300" y="216"/>
                  </a:lnTo>
                  <a:lnTo>
                    <a:pt x="1046" y="277"/>
                  </a:lnTo>
                  <a:lnTo>
                    <a:pt x="818" y="323"/>
                  </a:lnTo>
                  <a:lnTo>
                    <a:pt x="616" y="385"/>
                  </a:lnTo>
                  <a:lnTo>
                    <a:pt x="441" y="462"/>
                  </a:lnTo>
                  <a:lnTo>
                    <a:pt x="292" y="539"/>
                  </a:lnTo>
                  <a:lnTo>
                    <a:pt x="176" y="615"/>
                  </a:lnTo>
                  <a:lnTo>
                    <a:pt x="86" y="707"/>
                  </a:lnTo>
                  <a:lnTo>
                    <a:pt x="54" y="754"/>
                  </a:lnTo>
                  <a:lnTo>
                    <a:pt x="27" y="800"/>
                  </a:lnTo>
                  <a:lnTo>
                    <a:pt x="11" y="846"/>
                  </a:lnTo>
                  <a:lnTo>
                    <a:pt x="1" y="892"/>
                  </a:lnTo>
                  <a:lnTo>
                    <a:pt x="1" y="953"/>
                  </a:lnTo>
                  <a:lnTo>
                    <a:pt x="1" y="999"/>
                  </a:lnTo>
                  <a:lnTo>
                    <a:pt x="11" y="1122"/>
                  </a:lnTo>
                  <a:lnTo>
                    <a:pt x="38" y="1245"/>
                  </a:lnTo>
                  <a:lnTo>
                    <a:pt x="75" y="1368"/>
                  </a:lnTo>
                  <a:lnTo>
                    <a:pt x="123" y="1491"/>
                  </a:lnTo>
                  <a:lnTo>
                    <a:pt x="186" y="1629"/>
                  </a:lnTo>
                  <a:lnTo>
                    <a:pt x="261" y="1768"/>
                  </a:lnTo>
                  <a:lnTo>
                    <a:pt x="351" y="1906"/>
                  </a:lnTo>
                  <a:lnTo>
                    <a:pt x="446" y="2059"/>
                  </a:lnTo>
                  <a:lnTo>
                    <a:pt x="552" y="2213"/>
                  </a:lnTo>
                  <a:lnTo>
                    <a:pt x="796" y="2520"/>
                  </a:lnTo>
                  <a:lnTo>
                    <a:pt x="1077" y="2843"/>
                  </a:lnTo>
                  <a:lnTo>
                    <a:pt x="1390" y="3181"/>
                  </a:lnTo>
                  <a:lnTo>
                    <a:pt x="1735" y="3534"/>
                  </a:lnTo>
                  <a:lnTo>
                    <a:pt x="2101" y="3888"/>
                  </a:lnTo>
                  <a:lnTo>
                    <a:pt x="2488" y="4241"/>
                  </a:lnTo>
                  <a:lnTo>
                    <a:pt x="2897" y="4594"/>
                  </a:lnTo>
                  <a:lnTo>
                    <a:pt x="3321" y="4963"/>
                  </a:lnTo>
                  <a:lnTo>
                    <a:pt x="3756" y="5316"/>
                  </a:lnTo>
                  <a:lnTo>
                    <a:pt x="4647" y="6023"/>
                  </a:lnTo>
                  <a:lnTo>
                    <a:pt x="5538" y="6714"/>
                  </a:lnTo>
                  <a:lnTo>
                    <a:pt x="6403" y="7360"/>
                  </a:lnTo>
                  <a:lnTo>
                    <a:pt x="7214" y="7943"/>
                  </a:lnTo>
                  <a:lnTo>
                    <a:pt x="7941" y="8450"/>
                  </a:lnTo>
                  <a:lnTo>
                    <a:pt x="9029" y="9203"/>
                  </a:lnTo>
                  <a:lnTo>
                    <a:pt x="9442" y="9480"/>
                  </a:lnTo>
                  <a:lnTo>
                    <a:pt x="22554" y="9879"/>
                  </a:lnTo>
                  <a:lnTo>
                    <a:pt x="22942" y="1337"/>
                  </a:lnTo>
                  <a:lnTo>
                    <a:pt x="21966" y="1230"/>
                  </a:lnTo>
                  <a:lnTo>
                    <a:pt x="19388" y="953"/>
                  </a:lnTo>
                  <a:lnTo>
                    <a:pt x="17664" y="784"/>
                  </a:lnTo>
                  <a:lnTo>
                    <a:pt x="15738" y="600"/>
                  </a:lnTo>
                  <a:lnTo>
                    <a:pt x="13675" y="431"/>
                  </a:lnTo>
                  <a:lnTo>
                    <a:pt x="11548" y="277"/>
                  </a:lnTo>
                  <a:lnTo>
                    <a:pt x="9416" y="139"/>
                  </a:lnTo>
                  <a:lnTo>
                    <a:pt x="8371" y="93"/>
                  </a:lnTo>
                  <a:lnTo>
                    <a:pt x="7352" y="47"/>
                  </a:lnTo>
                  <a:lnTo>
                    <a:pt x="6360" y="16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-744400" y="-10489025"/>
              <a:ext cx="170550" cy="2196150"/>
            </a:xfrm>
            <a:custGeom>
              <a:avLst/>
              <a:gdLst/>
              <a:ahLst/>
              <a:cxnLst/>
              <a:rect l="l" t="t" r="r" b="b"/>
              <a:pathLst>
                <a:path w="6822" h="87846" extrusionOk="0">
                  <a:moveTo>
                    <a:pt x="6821" y="0"/>
                  </a:moveTo>
                  <a:lnTo>
                    <a:pt x="6710" y="323"/>
                  </a:lnTo>
                  <a:lnTo>
                    <a:pt x="6599" y="645"/>
                  </a:lnTo>
                  <a:lnTo>
                    <a:pt x="6492" y="983"/>
                  </a:lnTo>
                  <a:lnTo>
                    <a:pt x="6386" y="1321"/>
                  </a:lnTo>
                  <a:lnTo>
                    <a:pt x="6286" y="1675"/>
                  </a:lnTo>
                  <a:lnTo>
                    <a:pt x="6190" y="2028"/>
                  </a:lnTo>
                  <a:lnTo>
                    <a:pt x="6095" y="2381"/>
                  </a:lnTo>
                  <a:lnTo>
                    <a:pt x="5999" y="2750"/>
                  </a:lnTo>
                  <a:lnTo>
                    <a:pt x="5766" y="3580"/>
                  </a:lnTo>
                  <a:lnTo>
                    <a:pt x="5538" y="4440"/>
                  </a:lnTo>
                  <a:lnTo>
                    <a:pt x="5326" y="5316"/>
                  </a:lnTo>
                  <a:lnTo>
                    <a:pt x="5119" y="6207"/>
                  </a:lnTo>
                  <a:lnTo>
                    <a:pt x="4838" y="7374"/>
                  </a:lnTo>
                  <a:lnTo>
                    <a:pt x="4567" y="8573"/>
                  </a:lnTo>
                  <a:lnTo>
                    <a:pt x="4312" y="9771"/>
                  </a:lnTo>
                  <a:lnTo>
                    <a:pt x="4063" y="11000"/>
                  </a:lnTo>
                  <a:lnTo>
                    <a:pt x="3501" y="13888"/>
                  </a:lnTo>
                  <a:lnTo>
                    <a:pt x="3363" y="14656"/>
                  </a:lnTo>
                  <a:lnTo>
                    <a:pt x="3225" y="15455"/>
                  </a:lnTo>
                  <a:lnTo>
                    <a:pt x="3092" y="16269"/>
                  </a:lnTo>
                  <a:lnTo>
                    <a:pt x="2955" y="17099"/>
                  </a:lnTo>
                  <a:lnTo>
                    <a:pt x="2811" y="17944"/>
                  </a:lnTo>
                  <a:lnTo>
                    <a:pt x="2673" y="18804"/>
                  </a:lnTo>
                  <a:lnTo>
                    <a:pt x="2535" y="19695"/>
                  </a:lnTo>
                  <a:lnTo>
                    <a:pt x="2408" y="20602"/>
                  </a:lnTo>
                  <a:lnTo>
                    <a:pt x="2154" y="22476"/>
                  </a:lnTo>
                  <a:lnTo>
                    <a:pt x="1888" y="24396"/>
                  </a:lnTo>
                  <a:lnTo>
                    <a:pt x="1761" y="25472"/>
                  </a:lnTo>
                  <a:lnTo>
                    <a:pt x="1639" y="26547"/>
                  </a:lnTo>
                  <a:lnTo>
                    <a:pt x="1522" y="27638"/>
                  </a:lnTo>
                  <a:lnTo>
                    <a:pt x="1406" y="28729"/>
                  </a:lnTo>
                  <a:lnTo>
                    <a:pt x="1300" y="29820"/>
                  </a:lnTo>
                  <a:lnTo>
                    <a:pt x="1194" y="30910"/>
                  </a:lnTo>
                  <a:lnTo>
                    <a:pt x="1093" y="32001"/>
                  </a:lnTo>
                  <a:lnTo>
                    <a:pt x="992" y="33107"/>
                  </a:lnTo>
                  <a:lnTo>
                    <a:pt x="902" y="34198"/>
                  </a:lnTo>
                  <a:lnTo>
                    <a:pt x="812" y="35304"/>
                  </a:lnTo>
                  <a:lnTo>
                    <a:pt x="727" y="36426"/>
                  </a:lnTo>
                  <a:lnTo>
                    <a:pt x="647" y="37532"/>
                  </a:lnTo>
                  <a:lnTo>
                    <a:pt x="573" y="38638"/>
                  </a:lnTo>
                  <a:lnTo>
                    <a:pt x="499" y="39759"/>
                  </a:lnTo>
                  <a:lnTo>
                    <a:pt x="435" y="40881"/>
                  </a:lnTo>
                  <a:lnTo>
                    <a:pt x="371" y="42002"/>
                  </a:lnTo>
                  <a:lnTo>
                    <a:pt x="318" y="43124"/>
                  </a:lnTo>
                  <a:lnTo>
                    <a:pt x="265" y="44245"/>
                  </a:lnTo>
                  <a:lnTo>
                    <a:pt x="223" y="45367"/>
                  </a:lnTo>
                  <a:lnTo>
                    <a:pt x="180" y="46504"/>
                  </a:lnTo>
                  <a:lnTo>
                    <a:pt x="143" y="47625"/>
                  </a:lnTo>
                  <a:lnTo>
                    <a:pt x="111" y="48762"/>
                  </a:lnTo>
                  <a:lnTo>
                    <a:pt x="80" y="49883"/>
                  </a:lnTo>
                  <a:lnTo>
                    <a:pt x="58" y="51020"/>
                  </a:lnTo>
                  <a:lnTo>
                    <a:pt x="37" y="52157"/>
                  </a:lnTo>
                  <a:lnTo>
                    <a:pt x="21" y="53279"/>
                  </a:lnTo>
                  <a:lnTo>
                    <a:pt x="11" y="54416"/>
                  </a:lnTo>
                  <a:lnTo>
                    <a:pt x="0" y="55552"/>
                  </a:lnTo>
                  <a:lnTo>
                    <a:pt x="0" y="56689"/>
                  </a:lnTo>
                  <a:lnTo>
                    <a:pt x="0" y="57811"/>
                  </a:lnTo>
                  <a:lnTo>
                    <a:pt x="5" y="58948"/>
                  </a:lnTo>
                  <a:lnTo>
                    <a:pt x="16" y="60084"/>
                  </a:lnTo>
                  <a:lnTo>
                    <a:pt x="58" y="62158"/>
                  </a:lnTo>
                  <a:lnTo>
                    <a:pt x="101" y="64156"/>
                  </a:lnTo>
                  <a:lnTo>
                    <a:pt x="127" y="65139"/>
                  </a:lnTo>
                  <a:lnTo>
                    <a:pt x="159" y="66107"/>
                  </a:lnTo>
                  <a:lnTo>
                    <a:pt x="191" y="67044"/>
                  </a:lnTo>
                  <a:lnTo>
                    <a:pt x="233" y="67981"/>
                  </a:lnTo>
                  <a:lnTo>
                    <a:pt x="265" y="68841"/>
                  </a:lnTo>
                  <a:lnTo>
                    <a:pt x="302" y="69686"/>
                  </a:lnTo>
                  <a:lnTo>
                    <a:pt x="345" y="70547"/>
                  </a:lnTo>
                  <a:lnTo>
                    <a:pt x="393" y="71392"/>
                  </a:lnTo>
                  <a:lnTo>
                    <a:pt x="440" y="72252"/>
                  </a:lnTo>
                  <a:lnTo>
                    <a:pt x="493" y="73097"/>
                  </a:lnTo>
                  <a:lnTo>
                    <a:pt x="546" y="73942"/>
                  </a:lnTo>
                  <a:lnTo>
                    <a:pt x="605" y="74787"/>
                  </a:lnTo>
                  <a:lnTo>
                    <a:pt x="700" y="76185"/>
                  </a:lnTo>
                  <a:lnTo>
                    <a:pt x="801" y="77567"/>
                  </a:lnTo>
                  <a:lnTo>
                    <a:pt x="918" y="78950"/>
                  </a:lnTo>
                  <a:lnTo>
                    <a:pt x="1045" y="80317"/>
                  </a:lnTo>
                  <a:lnTo>
                    <a:pt x="1135" y="81362"/>
                  </a:lnTo>
                  <a:lnTo>
                    <a:pt x="1236" y="82407"/>
                  </a:lnTo>
                  <a:lnTo>
                    <a:pt x="1347" y="83421"/>
                  </a:lnTo>
                  <a:lnTo>
                    <a:pt x="1464" y="84435"/>
                  </a:lnTo>
                  <a:lnTo>
                    <a:pt x="1560" y="85310"/>
                  </a:lnTo>
                  <a:lnTo>
                    <a:pt x="1660" y="86171"/>
                  </a:lnTo>
                  <a:lnTo>
                    <a:pt x="1777" y="87016"/>
                  </a:lnTo>
                  <a:lnTo>
                    <a:pt x="1904" y="87845"/>
                  </a:lnTo>
                  <a:lnTo>
                    <a:pt x="1835" y="86954"/>
                  </a:lnTo>
                  <a:lnTo>
                    <a:pt x="1750" y="86063"/>
                  </a:lnTo>
                  <a:lnTo>
                    <a:pt x="1655" y="85172"/>
                  </a:lnTo>
                  <a:lnTo>
                    <a:pt x="1549" y="84312"/>
                  </a:lnTo>
                  <a:lnTo>
                    <a:pt x="1464" y="83421"/>
                  </a:lnTo>
                  <a:lnTo>
                    <a:pt x="1374" y="82422"/>
                  </a:lnTo>
                  <a:lnTo>
                    <a:pt x="1289" y="81347"/>
                  </a:lnTo>
                  <a:lnTo>
                    <a:pt x="1199" y="80164"/>
                  </a:lnTo>
                  <a:lnTo>
                    <a:pt x="1103" y="78904"/>
                  </a:lnTo>
                  <a:lnTo>
                    <a:pt x="1008" y="77552"/>
                  </a:lnTo>
                  <a:lnTo>
                    <a:pt x="912" y="76123"/>
                  </a:lnTo>
                  <a:lnTo>
                    <a:pt x="817" y="74633"/>
                  </a:lnTo>
                  <a:lnTo>
                    <a:pt x="774" y="73850"/>
                  </a:lnTo>
                  <a:lnTo>
                    <a:pt x="732" y="73051"/>
                  </a:lnTo>
                  <a:lnTo>
                    <a:pt x="658" y="71392"/>
                  </a:lnTo>
                  <a:lnTo>
                    <a:pt x="584" y="69671"/>
                  </a:lnTo>
                  <a:lnTo>
                    <a:pt x="499" y="67873"/>
                  </a:lnTo>
                  <a:lnTo>
                    <a:pt x="462" y="66952"/>
                  </a:lnTo>
                  <a:lnTo>
                    <a:pt x="430" y="66015"/>
                  </a:lnTo>
                  <a:lnTo>
                    <a:pt x="403" y="65047"/>
                  </a:lnTo>
                  <a:lnTo>
                    <a:pt x="382" y="64079"/>
                  </a:lnTo>
                  <a:lnTo>
                    <a:pt x="350" y="62097"/>
                  </a:lnTo>
                  <a:lnTo>
                    <a:pt x="318" y="60069"/>
                  </a:lnTo>
                  <a:lnTo>
                    <a:pt x="313" y="58948"/>
                  </a:lnTo>
                  <a:lnTo>
                    <a:pt x="313" y="57826"/>
                  </a:lnTo>
                  <a:lnTo>
                    <a:pt x="313" y="56705"/>
                  </a:lnTo>
                  <a:lnTo>
                    <a:pt x="318" y="55583"/>
                  </a:lnTo>
                  <a:lnTo>
                    <a:pt x="329" y="54462"/>
                  </a:lnTo>
                  <a:lnTo>
                    <a:pt x="345" y="53340"/>
                  </a:lnTo>
                  <a:lnTo>
                    <a:pt x="361" y="52219"/>
                  </a:lnTo>
                  <a:lnTo>
                    <a:pt x="382" y="51097"/>
                  </a:lnTo>
                  <a:lnTo>
                    <a:pt x="408" y="49976"/>
                  </a:lnTo>
                  <a:lnTo>
                    <a:pt x="440" y="48854"/>
                  </a:lnTo>
                  <a:lnTo>
                    <a:pt x="477" y="47748"/>
                  </a:lnTo>
                  <a:lnTo>
                    <a:pt x="515" y="46627"/>
                  </a:lnTo>
                  <a:lnTo>
                    <a:pt x="557" y="45520"/>
                  </a:lnTo>
                  <a:lnTo>
                    <a:pt x="599" y="44399"/>
                  </a:lnTo>
                  <a:lnTo>
                    <a:pt x="652" y="43293"/>
                  </a:lnTo>
                  <a:lnTo>
                    <a:pt x="706" y="42171"/>
                  </a:lnTo>
                  <a:lnTo>
                    <a:pt x="769" y="41065"/>
                  </a:lnTo>
                  <a:lnTo>
                    <a:pt x="838" y="39959"/>
                  </a:lnTo>
                  <a:lnTo>
                    <a:pt x="912" y="38853"/>
                  </a:lnTo>
                  <a:lnTo>
                    <a:pt x="987" y="37762"/>
                  </a:lnTo>
                  <a:lnTo>
                    <a:pt x="1072" y="36656"/>
                  </a:lnTo>
                  <a:lnTo>
                    <a:pt x="1156" y="35565"/>
                  </a:lnTo>
                  <a:lnTo>
                    <a:pt x="1241" y="34474"/>
                  </a:lnTo>
                  <a:lnTo>
                    <a:pt x="1337" y="33384"/>
                  </a:lnTo>
                  <a:lnTo>
                    <a:pt x="1432" y="32293"/>
                  </a:lnTo>
                  <a:lnTo>
                    <a:pt x="1533" y="31218"/>
                  </a:lnTo>
                  <a:lnTo>
                    <a:pt x="1639" y="30127"/>
                  </a:lnTo>
                  <a:lnTo>
                    <a:pt x="1750" y="29051"/>
                  </a:lnTo>
                  <a:lnTo>
                    <a:pt x="1862" y="27976"/>
                  </a:lnTo>
                  <a:lnTo>
                    <a:pt x="1979" y="26901"/>
                  </a:lnTo>
                  <a:lnTo>
                    <a:pt x="2101" y="25841"/>
                  </a:lnTo>
                  <a:lnTo>
                    <a:pt x="2223" y="24780"/>
                  </a:lnTo>
                  <a:lnTo>
                    <a:pt x="2477" y="22875"/>
                  </a:lnTo>
                  <a:lnTo>
                    <a:pt x="2726" y="21017"/>
                  </a:lnTo>
                  <a:lnTo>
                    <a:pt x="2848" y="20126"/>
                  </a:lnTo>
                  <a:lnTo>
                    <a:pt x="2976" y="19234"/>
                  </a:lnTo>
                  <a:lnTo>
                    <a:pt x="3108" y="18374"/>
                  </a:lnTo>
                  <a:lnTo>
                    <a:pt x="3241" y="17529"/>
                  </a:lnTo>
                  <a:lnTo>
                    <a:pt x="3310" y="17145"/>
                  </a:lnTo>
                  <a:lnTo>
                    <a:pt x="3374" y="16730"/>
                  </a:lnTo>
                  <a:lnTo>
                    <a:pt x="3496" y="15901"/>
                  </a:lnTo>
                  <a:lnTo>
                    <a:pt x="3623" y="15086"/>
                  </a:lnTo>
                  <a:lnTo>
                    <a:pt x="3692" y="14687"/>
                  </a:lnTo>
                  <a:lnTo>
                    <a:pt x="3761" y="14303"/>
                  </a:lnTo>
                  <a:lnTo>
                    <a:pt x="4037" y="12844"/>
                  </a:lnTo>
                  <a:lnTo>
                    <a:pt x="4297" y="11415"/>
                  </a:lnTo>
                  <a:lnTo>
                    <a:pt x="4424" y="10739"/>
                  </a:lnTo>
                  <a:lnTo>
                    <a:pt x="4551" y="10078"/>
                  </a:lnTo>
                  <a:lnTo>
                    <a:pt x="4678" y="9433"/>
                  </a:lnTo>
                  <a:lnTo>
                    <a:pt x="4806" y="8834"/>
                  </a:lnTo>
                  <a:lnTo>
                    <a:pt x="5055" y="7666"/>
                  </a:lnTo>
                  <a:lnTo>
                    <a:pt x="5294" y="6575"/>
                  </a:lnTo>
                  <a:lnTo>
                    <a:pt x="5490" y="5669"/>
                  </a:lnTo>
                  <a:lnTo>
                    <a:pt x="5692" y="4763"/>
                  </a:lnTo>
                  <a:lnTo>
                    <a:pt x="5904" y="3887"/>
                  </a:lnTo>
                  <a:lnTo>
                    <a:pt x="6121" y="3011"/>
                  </a:lnTo>
                  <a:lnTo>
                    <a:pt x="6217" y="2658"/>
                  </a:lnTo>
                  <a:lnTo>
                    <a:pt x="6312" y="2289"/>
                  </a:lnTo>
                  <a:lnTo>
                    <a:pt x="6402" y="1920"/>
                  </a:lnTo>
                  <a:lnTo>
                    <a:pt x="6492" y="1552"/>
                  </a:lnTo>
                  <a:lnTo>
                    <a:pt x="6577" y="1168"/>
                  </a:lnTo>
                  <a:lnTo>
                    <a:pt x="6662" y="784"/>
                  </a:lnTo>
                  <a:lnTo>
                    <a:pt x="6742" y="400"/>
                  </a:lnTo>
                  <a:lnTo>
                    <a:pt x="682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-966125" y="-11536775"/>
              <a:ext cx="16075" cy="45325"/>
            </a:xfrm>
            <a:custGeom>
              <a:avLst/>
              <a:gdLst/>
              <a:ahLst/>
              <a:cxnLst/>
              <a:rect l="l" t="t" r="r" b="b"/>
              <a:pathLst>
                <a:path w="643" h="1813" extrusionOk="0">
                  <a:moveTo>
                    <a:pt x="324" y="0"/>
                  </a:moveTo>
                  <a:lnTo>
                    <a:pt x="292" y="15"/>
                  </a:lnTo>
                  <a:lnTo>
                    <a:pt x="260" y="15"/>
                  </a:lnTo>
                  <a:lnTo>
                    <a:pt x="228" y="46"/>
                  </a:lnTo>
                  <a:lnTo>
                    <a:pt x="170" y="108"/>
                  </a:lnTo>
                  <a:lnTo>
                    <a:pt x="117" y="215"/>
                  </a:lnTo>
                  <a:lnTo>
                    <a:pt x="75" y="338"/>
                  </a:lnTo>
                  <a:lnTo>
                    <a:pt x="43" y="492"/>
                  </a:lnTo>
                  <a:lnTo>
                    <a:pt x="16" y="645"/>
                  </a:lnTo>
                  <a:lnTo>
                    <a:pt x="6" y="830"/>
                  </a:lnTo>
                  <a:lnTo>
                    <a:pt x="0" y="922"/>
                  </a:lnTo>
                  <a:lnTo>
                    <a:pt x="6" y="1014"/>
                  </a:lnTo>
                  <a:lnTo>
                    <a:pt x="16" y="1152"/>
                  </a:lnTo>
                  <a:lnTo>
                    <a:pt x="37" y="1291"/>
                  </a:lnTo>
                  <a:lnTo>
                    <a:pt x="53" y="1383"/>
                  </a:lnTo>
                  <a:lnTo>
                    <a:pt x="75" y="1460"/>
                  </a:lnTo>
                  <a:lnTo>
                    <a:pt x="96" y="1536"/>
                  </a:lnTo>
                  <a:lnTo>
                    <a:pt x="122" y="1598"/>
                  </a:lnTo>
                  <a:lnTo>
                    <a:pt x="175" y="1690"/>
                  </a:lnTo>
                  <a:lnTo>
                    <a:pt x="234" y="1767"/>
                  </a:lnTo>
                  <a:lnTo>
                    <a:pt x="297" y="1798"/>
                  </a:lnTo>
                  <a:lnTo>
                    <a:pt x="361" y="1813"/>
                  </a:lnTo>
                  <a:lnTo>
                    <a:pt x="393" y="1798"/>
                  </a:lnTo>
                  <a:lnTo>
                    <a:pt x="425" y="1767"/>
                  </a:lnTo>
                  <a:lnTo>
                    <a:pt x="456" y="1736"/>
                  </a:lnTo>
                  <a:lnTo>
                    <a:pt x="488" y="1690"/>
                  </a:lnTo>
                  <a:lnTo>
                    <a:pt x="520" y="1659"/>
                  </a:lnTo>
                  <a:lnTo>
                    <a:pt x="552" y="1567"/>
                  </a:lnTo>
                  <a:lnTo>
                    <a:pt x="573" y="1490"/>
                  </a:lnTo>
                  <a:lnTo>
                    <a:pt x="594" y="1398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76"/>
                  </a:lnTo>
                  <a:lnTo>
                    <a:pt x="642" y="968"/>
                  </a:lnTo>
                  <a:lnTo>
                    <a:pt x="637" y="845"/>
                  </a:lnTo>
                  <a:lnTo>
                    <a:pt x="632" y="753"/>
                  </a:lnTo>
                  <a:lnTo>
                    <a:pt x="626" y="661"/>
                  </a:lnTo>
                  <a:lnTo>
                    <a:pt x="605" y="492"/>
                  </a:lnTo>
                  <a:lnTo>
                    <a:pt x="568" y="338"/>
                  </a:lnTo>
                  <a:lnTo>
                    <a:pt x="525" y="215"/>
                  </a:lnTo>
                  <a:lnTo>
                    <a:pt x="472" y="123"/>
                  </a:lnTo>
                  <a:lnTo>
                    <a:pt x="419" y="46"/>
                  </a:lnTo>
                  <a:lnTo>
                    <a:pt x="356" y="15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-966125" y="-11536775"/>
              <a:ext cx="16075" cy="45325"/>
            </a:xfrm>
            <a:custGeom>
              <a:avLst/>
              <a:gdLst/>
              <a:ahLst/>
              <a:cxnLst/>
              <a:rect l="l" t="t" r="r" b="b"/>
              <a:pathLst>
                <a:path w="643" h="1813" fill="none" extrusionOk="0">
                  <a:moveTo>
                    <a:pt x="488" y="1690"/>
                  </a:moveTo>
                  <a:lnTo>
                    <a:pt x="488" y="1690"/>
                  </a:lnTo>
                  <a:lnTo>
                    <a:pt x="456" y="1736"/>
                  </a:lnTo>
                  <a:lnTo>
                    <a:pt x="425" y="1767"/>
                  </a:lnTo>
                  <a:lnTo>
                    <a:pt x="393" y="1798"/>
                  </a:lnTo>
                  <a:lnTo>
                    <a:pt x="361" y="1813"/>
                  </a:lnTo>
                  <a:lnTo>
                    <a:pt x="297" y="1798"/>
                  </a:lnTo>
                  <a:lnTo>
                    <a:pt x="234" y="1767"/>
                  </a:lnTo>
                  <a:lnTo>
                    <a:pt x="175" y="1690"/>
                  </a:lnTo>
                  <a:lnTo>
                    <a:pt x="122" y="1598"/>
                  </a:lnTo>
                  <a:lnTo>
                    <a:pt x="96" y="1536"/>
                  </a:lnTo>
                  <a:lnTo>
                    <a:pt x="75" y="1460"/>
                  </a:lnTo>
                  <a:lnTo>
                    <a:pt x="53" y="1383"/>
                  </a:lnTo>
                  <a:lnTo>
                    <a:pt x="37" y="1291"/>
                  </a:lnTo>
                  <a:lnTo>
                    <a:pt x="37" y="1291"/>
                  </a:lnTo>
                  <a:lnTo>
                    <a:pt x="16" y="1152"/>
                  </a:lnTo>
                  <a:lnTo>
                    <a:pt x="6" y="1014"/>
                  </a:lnTo>
                  <a:lnTo>
                    <a:pt x="6" y="1014"/>
                  </a:lnTo>
                  <a:lnTo>
                    <a:pt x="0" y="922"/>
                  </a:lnTo>
                  <a:lnTo>
                    <a:pt x="6" y="830"/>
                  </a:lnTo>
                  <a:lnTo>
                    <a:pt x="16" y="645"/>
                  </a:lnTo>
                  <a:lnTo>
                    <a:pt x="43" y="492"/>
                  </a:lnTo>
                  <a:lnTo>
                    <a:pt x="75" y="338"/>
                  </a:lnTo>
                  <a:lnTo>
                    <a:pt x="117" y="215"/>
                  </a:lnTo>
                  <a:lnTo>
                    <a:pt x="170" y="108"/>
                  </a:lnTo>
                  <a:lnTo>
                    <a:pt x="228" y="46"/>
                  </a:lnTo>
                  <a:lnTo>
                    <a:pt x="260" y="15"/>
                  </a:lnTo>
                  <a:lnTo>
                    <a:pt x="292" y="15"/>
                  </a:lnTo>
                  <a:lnTo>
                    <a:pt x="292" y="15"/>
                  </a:lnTo>
                  <a:lnTo>
                    <a:pt x="324" y="0"/>
                  </a:lnTo>
                  <a:lnTo>
                    <a:pt x="356" y="15"/>
                  </a:lnTo>
                  <a:lnTo>
                    <a:pt x="419" y="46"/>
                  </a:lnTo>
                  <a:lnTo>
                    <a:pt x="472" y="123"/>
                  </a:lnTo>
                  <a:lnTo>
                    <a:pt x="525" y="215"/>
                  </a:lnTo>
                  <a:lnTo>
                    <a:pt x="568" y="338"/>
                  </a:lnTo>
                  <a:lnTo>
                    <a:pt x="605" y="492"/>
                  </a:lnTo>
                  <a:lnTo>
                    <a:pt x="626" y="661"/>
                  </a:lnTo>
                  <a:lnTo>
                    <a:pt x="632" y="753"/>
                  </a:lnTo>
                  <a:lnTo>
                    <a:pt x="637" y="845"/>
                  </a:lnTo>
                  <a:lnTo>
                    <a:pt x="637" y="845"/>
                  </a:lnTo>
                  <a:lnTo>
                    <a:pt x="642" y="968"/>
                  </a:lnTo>
                  <a:lnTo>
                    <a:pt x="637" y="1076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8"/>
                  </a:lnTo>
                  <a:lnTo>
                    <a:pt x="573" y="1490"/>
                  </a:lnTo>
                  <a:lnTo>
                    <a:pt x="552" y="1567"/>
                  </a:lnTo>
                  <a:lnTo>
                    <a:pt x="520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-1013475" y="-12713575"/>
              <a:ext cx="15550" cy="46500"/>
            </a:xfrm>
            <a:custGeom>
              <a:avLst/>
              <a:gdLst/>
              <a:ahLst/>
              <a:cxnLst/>
              <a:rect l="l" t="t" r="r" b="b"/>
              <a:pathLst>
                <a:path w="622" h="1860" extrusionOk="0">
                  <a:moveTo>
                    <a:pt x="335" y="0"/>
                  </a:moveTo>
                  <a:lnTo>
                    <a:pt x="292" y="16"/>
                  </a:lnTo>
                  <a:lnTo>
                    <a:pt x="255" y="31"/>
                  </a:lnTo>
                  <a:lnTo>
                    <a:pt x="218" y="62"/>
                  </a:lnTo>
                  <a:lnTo>
                    <a:pt x="181" y="92"/>
                  </a:lnTo>
                  <a:lnTo>
                    <a:pt x="149" y="154"/>
                  </a:lnTo>
                  <a:lnTo>
                    <a:pt x="123" y="200"/>
                  </a:lnTo>
                  <a:lnTo>
                    <a:pt x="96" y="261"/>
                  </a:lnTo>
                  <a:lnTo>
                    <a:pt x="59" y="400"/>
                  </a:lnTo>
                  <a:lnTo>
                    <a:pt x="27" y="569"/>
                  </a:lnTo>
                  <a:lnTo>
                    <a:pt x="11" y="738"/>
                  </a:lnTo>
                  <a:lnTo>
                    <a:pt x="1" y="907"/>
                  </a:lnTo>
                  <a:lnTo>
                    <a:pt x="6" y="1091"/>
                  </a:lnTo>
                  <a:lnTo>
                    <a:pt x="22" y="1260"/>
                  </a:lnTo>
                  <a:lnTo>
                    <a:pt x="38" y="1352"/>
                  </a:lnTo>
                  <a:lnTo>
                    <a:pt x="54" y="1429"/>
                  </a:lnTo>
                  <a:lnTo>
                    <a:pt x="70" y="1506"/>
                  </a:lnTo>
                  <a:lnTo>
                    <a:pt x="91" y="1567"/>
                  </a:lnTo>
                  <a:lnTo>
                    <a:pt x="139" y="1690"/>
                  </a:lnTo>
                  <a:lnTo>
                    <a:pt x="192" y="1782"/>
                  </a:lnTo>
                  <a:lnTo>
                    <a:pt x="250" y="1828"/>
                  </a:lnTo>
                  <a:lnTo>
                    <a:pt x="314" y="1859"/>
                  </a:lnTo>
                  <a:lnTo>
                    <a:pt x="372" y="1844"/>
                  </a:lnTo>
                  <a:lnTo>
                    <a:pt x="436" y="1798"/>
                  </a:lnTo>
                  <a:lnTo>
                    <a:pt x="462" y="1752"/>
                  </a:lnTo>
                  <a:lnTo>
                    <a:pt x="494" y="1705"/>
                  </a:lnTo>
                  <a:lnTo>
                    <a:pt x="515" y="1644"/>
                  </a:lnTo>
                  <a:lnTo>
                    <a:pt x="552" y="1521"/>
                  </a:lnTo>
                  <a:lnTo>
                    <a:pt x="584" y="1398"/>
                  </a:lnTo>
                  <a:lnTo>
                    <a:pt x="595" y="1306"/>
                  </a:lnTo>
                  <a:lnTo>
                    <a:pt x="605" y="1214"/>
                  </a:lnTo>
                  <a:lnTo>
                    <a:pt x="616" y="1122"/>
                  </a:lnTo>
                  <a:lnTo>
                    <a:pt x="621" y="1030"/>
                  </a:lnTo>
                  <a:lnTo>
                    <a:pt x="621" y="845"/>
                  </a:lnTo>
                  <a:lnTo>
                    <a:pt x="611" y="661"/>
                  </a:lnTo>
                  <a:lnTo>
                    <a:pt x="584" y="492"/>
                  </a:lnTo>
                  <a:lnTo>
                    <a:pt x="547" y="323"/>
                  </a:lnTo>
                  <a:lnTo>
                    <a:pt x="526" y="261"/>
                  </a:lnTo>
                  <a:lnTo>
                    <a:pt x="505" y="185"/>
                  </a:lnTo>
                  <a:lnTo>
                    <a:pt x="478" y="138"/>
                  </a:lnTo>
                  <a:lnTo>
                    <a:pt x="446" y="77"/>
                  </a:lnTo>
                  <a:lnTo>
                    <a:pt x="409" y="46"/>
                  </a:lnTo>
                  <a:lnTo>
                    <a:pt x="372" y="1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-1013475" y="-12713575"/>
              <a:ext cx="15550" cy="46500"/>
            </a:xfrm>
            <a:custGeom>
              <a:avLst/>
              <a:gdLst/>
              <a:ahLst/>
              <a:cxnLst/>
              <a:rect l="l" t="t" r="r" b="b"/>
              <a:pathLst>
                <a:path w="622" h="1860" fill="none" extrusionOk="0">
                  <a:moveTo>
                    <a:pt x="494" y="1705"/>
                  </a:moveTo>
                  <a:lnTo>
                    <a:pt x="494" y="1705"/>
                  </a:lnTo>
                  <a:lnTo>
                    <a:pt x="462" y="1752"/>
                  </a:lnTo>
                  <a:lnTo>
                    <a:pt x="436" y="1798"/>
                  </a:lnTo>
                  <a:lnTo>
                    <a:pt x="372" y="1844"/>
                  </a:lnTo>
                  <a:lnTo>
                    <a:pt x="314" y="1859"/>
                  </a:lnTo>
                  <a:lnTo>
                    <a:pt x="250" y="1828"/>
                  </a:lnTo>
                  <a:lnTo>
                    <a:pt x="192" y="1782"/>
                  </a:lnTo>
                  <a:lnTo>
                    <a:pt x="139" y="1690"/>
                  </a:lnTo>
                  <a:lnTo>
                    <a:pt x="91" y="1567"/>
                  </a:lnTo>
                  <a:lnTo>
                    <a:pt x="70" y="1506"/>
                  </a:lnTo>
                  <a:lnTo>
                    <a:pt x="54" y="1429"/>
                  </a:lnTo>
                  <a:lnTo>
                    <a:pt x="54" y="1429"/>
                  </a:lnTo>
                  <a:lnTo>
                    <a:pt x="38" y="1352"/>
                  </a:lnTo>
                  <a:lnTo>
                    <a:pt x="22" y="1260"/>
                  </a:lnTo>
                  <a:lnTo>
                    <a:pt x="6" y="1091"/>
                  </a:lnTo>
                  <a:lnTo>
                    <a:pt x="1" y="907"/>
                  </a:lnTo>
                  <a:lnTo>
                    <a:pt x="11" y="738"/>
                  </a:lnTo>
                  <a:lnTo>
                    <a:pt x="27" y="569"/>
                  </a:lnTo>
                  <a:lnTo>
                    <a:pt x="59" y="400"/>
                  </a:lnTo>
                  <a:lnTo>
                    <a:pt x="96" y="261"/>
                  </a:lnTo>
                  <a:lnTo>
                    <a:pt x="123" y="200"/>
                  </a:lnTo>
                  <a:lnTo>
                    <a:pt x="149" y="154"/>
                  </a:lnTo>
                  <a:lnTo>
                    <a:pt x="149" y="154"/>
                  </a:lnTo>
                  <a:lnTo>
                    <a:pt x="181" y="92"/>
                  </a:lnTo>
                  <a:lnTo>
                    <a:pt x="218" y="62"/>
                  </a:lnTo>
                  <a:lnTo>
                    <a:pt x="255" y="31"/>
                  </a:lnTo>
                  <a:lnTo>
                    <a:pt x="292" y="16"/>
                  </a:lnTo>
                  <a:lnTo>
                    <a:pt x="335" y="0"/>
                  </a:lnTo>
                  <a:lnTo>
                    <a:pt x="372" y="16"/>
                  </a:lnTo>
                  <a:lnTo>
                    <a:pt x="409" y="46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38"/>
                  </a:lnTo>
                  <a:lnTo>
                    <a:pt x="505" y="185"/>
                  </a:lnTo>
                  <a:lnTo>
                    <a:pt x="526" y="261"/>
                  </a:lnTo>
                  <a:lnTo>
                    <a:pt x="547" y="323"/>
                  </a:lnTo>
                  <a:lnTo>
                    <a:pt x="584" y="492"/>
                  </a:lnTo>
                  <a:lnTo>
                    <a:pt x="611" y="661"/>
                  </a:lnTo>
                  <a:lnTo>
                    <a:pt x="621" y="845"/>
                  </a:lnTo>
                  <a:lnTo>
                    <a:pt x="621" y="1030"/>
                  </a:lnTo>
                  <a:lnTo>
                    <a:pt x="616" y="1122"/>
                  </a:lnTo>
                  <a:lnTo>
                    <a:pt x="605" y="1214"/>
                  </a:lnTo>
                  <a:lnTo>
                    <a:pt x="595" y="1306"/>
                  </a:lnTo>
                  <a:lnTo>
                    <a:pt x="584" y="1398"/>
                  </a:lnTo>
                  <a:lnTo>
                    <a:pt x="584" y="1398"/>
                  </a:lnTo>
                  <a:lnTo>
                    <a:pt x="552" y="1521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-917200" y="-103358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extrusionOk="0">
                  <a:moveTo>
                    <a:pt x="298" y="1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1" y="93"/>
                  </a:lnTo>
                  <a:lnTo>
                    <a:pt x="144" y="155"/>
                  </a:lnTo>
                  <a:lnTo>
                    <a:pt x="117" y="201"/>
                  </a:lnTo>
                  <a:lnTo>
                    <a:pt x="91" y="277"/>
                  </a:lnTo>
                  <a:lnTo>
                    <a:pt x="54" y="416"/>
                  </a:lnTo>
                  <a:lnTo>
                    <a:pt x="27" y="569"/>
                  </a:lnTo>
                  <a:lnTo>
                    <a:pt x="6" y="738"/>
                  </a:lnTo>
                  <a:lnTo>
                    <a:pt x="1" y="923"/>
                  </a:lnTo>
                  <a:lnTo>
                    <a:pt x="6" y="1092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9" y="1430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9" y="1691"/>
                  </a:lnTo>
                  <a:lnTo>
                    <a:pt x="202" y="1768"/>
                  </a:lnTo>
                  <a:lnTo>
                    <a:pt x="260" y="1829"/>
                  </a:lnTo>
                  <a:lnTo>
                    <a:pt x="324" y="1844"/>
                  </a:lnTo>
                  <a:lnTo>
                    <a:pt x="382" y="1829"/>
                  </a:lnTo>
                  <a:lnTo>
                    <a:pt x="441" y="1768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20" y="1645"/>
                  </a:lnTo>
                  <a:lnTo>
                    <a:pt x="558" y="1522"/>
                  </a:lnTo>
                  <a:lnTo>
                    <a:pt x="589" y="1384"/>
                  </a:lnTo>
                  <a:lnTo>
                    <a:pt x="605" y="1307"/>
                  </a:lnTo>
                  <a:lnTo>
                    <a:pt x="616" y="1215"/>
                  </a:lnTo>
                  <a:lnTo>
                    <a:pt x="621" y="1122"/>
                  </a:lnTo>
                  <a:lnTo>
                    <a:pt x="626" y="1015"/>
                  </a:lnTo>
                  <a:lnTo>
                    <a:pt x="626" y="831"/>
                  </a:lnTo>
                  <a:lnTo>
                    <a:pt x="616" y="646"/>
                  </a:lnTo>
                  <a:lnTo>
                    <a:pt x="589" y="477"/>
                  </a:lnTo>
                  <a:lnTo>
                    <a:pt x="558" y="324"/>
                  </a:lnTo>
                  <a:lnTo>
                    <a:pt x="536" y="247"/>
                  </a:lnTo>
                  <a:lnTo>
                    <a:pt x="510" y="185"/>
                  </a:lnTo>
                  <a:lnTo>
                    <a:pt x="483" y="124"/>
                  </a:lnTo>
                  <a:lnTo>
                    <a:pt x="457" y="78"/>
                  </a:lnTo>
                  <a:lnTo>
                    <a:pt x="414" y="32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-917200" y="-103358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8"/>
                  </a:lnTo>
                  <a:lnTo>
                    <a:pt x="382" y="1829"/>
                  </a:lnTo>
                  <a:lnTo>
                    <a:pt x="324" y="1844"/>
                  </a:lnTo>
                  <a:lnTo>
                    <a:pt x="260" y="1829"/>
                  </a:lnTo>
                  <a:lnTo>
                    <a:pt x="202" y="1768"/>
                  </a:lnTo>
                  <a:lnTo>
                    <a:pt x="149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9" y="1430"/>
                  </a:lnTo>
                  <a:lnTo>
                    <a:pt x="59" y="1430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2"/>
                  </a:lnTo>
                  <a:lnTo>
                    <a:pt x="1" y="923"/>
                  </a:lnTo>
                  <a:lnTo>
                    <a:pt x="6" y="738"/>
                  </a:lnTo>
                  <a:lnTo>
                    <a:pt x="27" y="569"/>
                  </a:lnTo>
                  <a:lnTo>
                    <a:pt x="54" y="416"/>
                  </a:lnTo>
                  <a:lnTo>
                    <a:pt x="91" y="277"/>
                  </a:lnTo>
                  <a:lnTo>
                    <a:pt x="117" y="201"/>
                  </a:lnTo>
                  <a:lnTo>
                    <a:pt x="144" y="155"/>
                  </a:lnTo>
                  <a:lnTo>
                    <a:pt x="144" y="155"/>
                  </a:lnTo>
                  <a:lnTo>
                    <a:pt x="181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8" y="1"/>
                  </a:lnTo>
                  <a:lnTo>
                    <a:pt x="335" y="1"/>
                  </a:lnTo>
                  <a:lnTo>
                    <a:pt x="377" y="1"/>
                  </a:lnTo>
                  <a:lnTo>
                    <a:pt x="414" y="32"/>
                  </a:lnTo>
                  <a:lnTo>
                    <a:pt x="457" y="78"/>
                  </a:lnTo>
                  <a:lnTo>
                    <a:pt x="457" y="78"/>
                  </a:lnTo>
                  <a:lnTo>
                    <a:pt x="483" y="124"/>
                  </a:lnTo>
                  <a:lnTo>
                    <a:pt x="510" y="185"/>
                  </a:lnTo>
                  <a:lnTo>
                    <a:pt x="536" y="247"/>
                  </a:lnTo>
                  <a:lnTo>
                    <a:pt x="558" y="324"/>
                  </a:lnTo>
                  <a:lnTo>
                    <a:pt x="589" y="477"/>
                  </a:lnTo>
                  <a:lnTo>
                    <a:pt x="616" y="646"/>
                  </a:lnTo>
                  <a:lnTo>
                    <a:pt x="626" y="831"/>
                  </a:lnTo>
                  <a:lnTo>
                    <a:pt x="626" y="1015"/>
                  </a:lnTo>
                  <a:lnTo>
                    <a:pt x="621" y="1122"/>
                  </a:lnTo>
                  <a:lnTo>
                    <a:pt x="616" y="1215"/>
                  </a:lnTo>
                  <a:lnTo>
                    <a:pt x="605" y="1307"/>
                  </a:lnTo>
                  <a:lnTo>
                    <a:pt x="589" y="1384"/>
                  </a:lnTo>
                  <a:lnTo>
                    <a:pt x="589" y="1384"/>
                  </a:lnTo>
                  <a:lnTo>
                    <a:pt x="558" y="1522"/>
                  </a:lnTo>
                  <a:lnTo>
                    <a:pt x="520" y="1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extrusionOk="0">
                  <a:moveTo>
                    <a:pt x="292" y="1"/>
                  </a:moveTo>
                  <a:lnTo>
                    <a:pt x="260" y="16"/>
                  </a:lnTo>
                  <a:lnTo>
                    <a:pt x="228" y="47"/>
                  </a:lnTo>
                  <a:lnTo>
                    <a:pt x="196" y="78"/>
                  </a:lnTo>
                  <a:lnTo>
                    <a:pt x="143" y="170"/>
                  </a:lnTo>
                  <a:lnTo>
                    <a:pt x="96" y="277"/>
                  </a:lnTo>
                  <a:lnTo>
                    <a:pt x="53" y="416"/>
                  </a:lnTo>
                  <a:lnTo>
                    <a:pt x="27" y="585"/>
                  </a:lnTo>
                  <a:lnTo>
                    <a:pt x="16" y="677"/>
                  </a:lnTo>
                  <a:lnTo>
                    <a:pt x="11" y="769"/>
                  </a:lnTo>
                  <a:lnTo>
                    <a:pt x="5" y="861"/>
                  </a:lnTo>
                  <a:lnTo>
                    <a:pt x="0" y="953"/>
                  </a:lnTo>
                  <a:lnTo>
                    <a:pt x="16" y="1138"/>
                  </a:lnTo>
                  <a:lnTo>
                    <a:pt x="27" y="1230"/>
                  </a:lnTo>
                  <a:lnTo>
                    <a:pt x="43" y="1307"/>
                  </a:lnTo>
                  <a:lnTo>
                    <a:pt x="64" y="1383"/>
                  </a:lnTo>
                  <a:lnTo>
                    <a:pt x="80" y="1460"/>
                  </a:lnTo>
                  <a:lnTo>
                    <a:pt x="106" y="1537"/>
                  </a:lnTo>
                  <a:lnTo>
                    <a:pt x="127" y="1583"/>
                  </a:lnTo>
                  <a:lnTo>
                    <a:pt x="181" y="1691"/>
                  </a:lnTo>
                  <a:lnTo>
                    <a:pt x="239" y="1752"/>
                  </a:lnTo>
                  <a:lnTo>
                    <a:pt x="303" y="1783"/>
                  </a:lnTo>
                  <a:lnTo>
                    <a:pt x="366" y="1783"/>
                  </a:lnTo>
                  <a:lnTo>
                    <a:pt x="398" y="1768"/>
                  </a:lnTo>
                  <a:lnTo>
                    <a:pt x="430" y="1737"/>
                  </a:lnTo>
                  <a:lnTo>
                    <a:pt x="456" y="1706"/>
                  </a:lnTo>
                  <a:lnTo>
                    <a:pt x="488" y="1660"/>
                  </a:lnTo>
                  <a:lnTo>
                    <a:pt x="509" y="1614"/>
                  </a:lnTo>
                  <a:lnTo>
                    <a:pt x="547" y="1491"/>
                  </a:lnTo>
                  <a:lnTo>
                    <a:pt x="578" y="1368"/>
                  </a:lnTo>
                  <a:lnTo>
                    <a:pt x="594" y="1276"/>
                  </a:lnTo>
                  <a:lnTo>
                    <a:pt x="605" y="1184"/>
                  </a:lnTo>
                  <a:lnTo>
                    <a:pt x="610" y="1092"/>
                  </a:lnTo>
                  <a:lnTo>
                    <a:pt x="615" y="999"/>
                  </a:lnTo>
                  <a:lnTo>
                    <a:pt x="615" y="815"/>
                  </a:lnTo>
                  <a:lnTo>
                    <a:pt x="605" y="631"/>
                  </a:lnTo>
                  <a:lnTo>
                    <a:pt x="578" y="462"/>
                  </a:lnTo>
                  <a:lnTo>
                    <a:pt x="547" y="293"/>
                  </a:lnTo>
                  <a:lnTo>
                    <a:pt x="525" y="231"/>
                  </a:lnTo>
                  <a:lnTo>
                    <a:pt x="499" y="170"/>
                  </a:lnTo>
                  <a:lnTo>
                    <a:pt x="472" y="108"/>
                  </a:lnTo>
                  <a:lnTo>
                    <a:pt x="446" y="47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fill="none" extrusionOk="0">
                  <a:moveTo>
                    <a:pt x="488" y="1660"/>
                  </a:moveTo>
                  <a:lnTo>
                    <a:pt x="488" y="1660"/>
                  </a:lnTo>
                  <a:lnTo>
                    <a:pt x="456" y="1706"/>
                  </a:lnTo>
                  <a:lnTo>
                    <a:pt x="430" y="1737"/>
                  </a:lnTo>
                  <a:lnTo>
                    <a:pt x="398" y="1768"/>
                  </a:lnTo>
                  <a:lnTo>
                    <a:pt x="366" y="1783"/>
                  </a:lnTo>
                  <a:lnTo>
                    <a:pt x="303" y="1783"/>
                  </a:lnTo>
                  <a:lnTo>
                    <a:pt x="239" y="1752"/>
                  </a:lnTo>
                  <a:lnTo>
                    <a:pt x="181" y="1691"/>
                  </a:lnTo>
                  <a:lnTo>
                    <a:pt x="127" y="1583"/>
                  </a:lnTo>
                  <a:lnTo>
                    <a:pt x="106" y="1537"/>
                  </a:lnTo>
                  <a:lnTo>
                    <a:pt x="80" y="1460"/>
                  </a:lnTo>
                  <a:lnTo>
                    <a:pt x="64" y="1383"/>
                  </a:lnTo>
                  <a:lnTo>
                    <a:pt x="43" y="1307"/>
                  </a:lnTo>
                  <a:lnTo>
                    <a:pt x="43" y="1307"/>
                  </a:lnTo>
                  <a:lnTo>
                    <a:pt x="27" y="1230"/>
                  </a:lnTo>
                  <a:lnTo>
                    <a:pt x="16" y="1138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5" y="861"/>
                  </a:lnTo>
                  <a:lnTo>
                    <a:pt x="11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3" y="416"/>
                  </a:lnTo>
                  <a:lnTo>
                    <a:pt x="96" y="277"/>
                  </a:lnTo>
                  <a:lnTo>
                    <a:pt x="143" y="170"/>
                  </a:lnTo>
                  <a:lnTo>
                    <a:pt x="196" y="78"/>
                  </a:lnTo>
                  <a:lnTo>
                    <a:pt x="228" y="47"/>
                  </a:lnTo>
                  <a:lnTo>
                    <a:pt x="260" y="16"/>
                  </a:lnTo>
                  <a:lnTo>
                    <a:pt x="292" y="1"/>
                  </a:lnTo>
                  <a:lnTo>
                    <a:pt x="324" y="1"/>
                  </a:lnTo>
                  <a:lnTo>
                    <a:pt x="324" y="1"/>
                  </a:lnTo>
                  <a:lnTo>
                    <a:pt x="382" y="1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2" y="108"/>
                  </a:lnTo>
                  <a:lnTo>
                    <a:pt x="499" y="170"/>
                  </a:lnTo>
                  <a:lnTo>
                    <a:pt x="525" y="231"/>
                  </a:lnTo>
                  <a:lnTo>
                    <a:pt x="547" y="293"/>
                  </a:lnTo>
                  <a:lnTo>
                    <a:pt x="578" y="462"/>
                  </a:lnTo>
                  <a:lnTo>
                    <a:pt x="605" y="631"/>
                  </a:lnTo>
                  <a:lnTo>
                    <a:pt x="615" y="815"/>
                  </a:lnTo>
                  <a:lnTo>
                    <a:pt x="615" y="999"/>
                  </a:lnTo>
                  <a:lnTo>
                    <a:pt x="610" y="1092"/>
                  </a:lnTo>
                  <a:lnTo>
                    <a:pt x="605" y="1184"/>
                  </a:lnTo>
                  <a:lnTo>
                    <a:pt x="594" y="1276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09" y="1614"/>
                  </a:lnTo>
                  <a:lnTo>
                    <a:pt x="488" y="1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-1081775" y="-19236275"/>
              <a:ext cx="303050" cy="100650"/>
            </a:xfrm>
            <a:custGeom>
              <a:avLst/>
              <a:gdLst/>
              <a:ahLst/>
              <a:cxnLst/>
              <a:rect l="l" t="t" r="r" b="b"/>
              <a:pathLst>
                <a:path w="12122" h="4026" extrusionOk="0">
                  <a:moveTo>
                    <a:pt x="7098" y="0"/>
                  </a:moveTo>
                  <a:lnTo>
                    <a:pt x="6822" y="15"/>
                  </a:lnTo>
                  <a:lnTo>
                    <a:pt x="6552" y="31"/>
                  </a:lnTo>
                  <a:lnTo>
                    <a:pt x="6276" y="61"/>
                  </a:lnTo>
                  <a:lnTo>
                    <a:pt x="6005" y="108"/>
                  </a:lnTo>
                  <a:lnTo>
                    <a:pt x="5730" y="169"/>
                  </a:lnTo>
                  <a:lnTo>
                    <a:pt x="5459" y="230"/>
                  </a:lnTo>
                  <a:lnTo>
                    <a:pt x="5189" y="307"/>
                  </a:lnTo>
                  <a:lnTo>
                    <a:pt x="4913" y="384"/>
                  </a:lnTo>
                  <a:lnTo>
                    <a:pt x="4642" y="476"/>
                  </a:lnTo>
                  <a:lnTo>
                    <a:pt x="4372" y="584"/>
                  </a:lnTo>
                  <a:lnTo>
                    <a:pt x="4101" y="691"/>
                  </a:lnTo>
                  <a:lnTo>
                    <a:pt x="3831" y="814"/>
                  </a:lnTo>
                  <a:lnTo>
                    <a:pt x="3565" y="953"/>
                  </a:lnTo>
                  <a:lnTo>
                    <a:pt x="3295" y="1106"/>
                  </a:lnTo>
                  <a:lnTo>
                    <a:pt x="3024" y="1260"/>
                  </a:lnTo>
                  <a:lnTo>
                    <a:pt x="2759" y="1413"/>
                  </a:lnTo>
                  <a:lnTo>
                    <a:pt x="2494" y="1598"/>
                  </a:lnTo>
                  <a:lnTo>
                    <a:pt x="2229" y="1782"/>
                  </a:lnTo>
                  <a:lnTo>
                    <a:pt x="1964" y="1982"/>
                  </a:lnTo>
                  <a:lnTo>
                    <a:pt x="1698" y="2182"/>
                  </a:lnTo>
                  <a:lnTo>
                    <a:pt x="1476" y="2335"/>
                  </a:lnTo>
                  <a:lnTo>
                    <a:pt x="1258" y="2504"/>
                  </a:lnTo>
                  <a:lnTo>
                    <a:pt x="1041" y="2704"/>
                  </a:lnTo>
                  <a:lnTo>
                    <a:pt x="828" y="2934"/>
                  </a:lnTo>
                  <a:lnTo>
                    <a:pt x="616" y="3165"/>
                  </a:lnTo>
                  <a:lnTo>
                    <a:pt x="409" y="3441"/>
                  </a:lnTo>
                  <a:lnTo>
                    <a:pt x="203" y="3718"/>
                  </a:lnTo>
                  <a:lnTo>
                    <a:pt x="1" y="4025"/>
                  </a:lnTo>
                  <a:lnTo>
                    <a:pt x="1" y="4025"/>
                  </a:lnTo>
                  <a:lnTo>
                    <a:pt x="749" y="3564"/>
                  </a:lnTo>
                  <a:lnTo>
                    <a:pt x="1502" y="3134"/>
                  </a:lnTo>
                  <a:lnTo>
                    <a:pt x="2255" y="2735"/>
                  </a:lnTo>
                  <a:lnTo>
                    <a:pt x="3008" y="2366"/>
                  </a:lnTo>
                  <a:lnTo>
                    <a:pt x="3762" y="2028"/>
                  </a:lnTo>
                  <a:lnTo>
                    <a:pt x="4520" y="1736"/>
                  </a:lnTo>
                  <a:lnTo>
                    <a:pt x="5279" y="1475"/>
                  </a:lnTo>
                  <a:lnTo>
                    <a:pt x="6043" y="1260"/>
                  </a:lnTo>
                  <a:lnTo>
                    <a:pt x="6801" y="1214"/>
                  </a:lnTo>
                  <a:lnTo>
                    <a:pt x="7565" y="1198"/>
                  </a:lnTo>
                  <a:lnTo>
                    <a:pt x="8323" y="1229"/>
                  </a:lnTo>
                  <a:lnTo>
                    <a:pt x="9082" y="1291"/>
                  </a:lnTo>
                  <a:lnTo>
                    <a:pt x="9846" y="1383"/>
                  </a:lnTo>
                  <a:lnTo>
                    <a:pt x="10604" y="1521"/>
                  </a:lnTo>
                  <a:lnTo>
                    <a:pt x="11363" y="1690"/>
                  </a:lnTo>
                  <a:lnTo>
                    <a:pt x="12121" y="1890"/>
                  </a:lnTo>
                  <a:lnTo>
                    <a:pt x="11909" y="1659"/>
                  </a:lnTo>
                  <a:lnTo>
                    <a:pt x="11692" y="1444"/>
                  </a:lnTo>
                  <a:lnTo>
                    <a:pt x="11474" y="1260"/>
                  </a:lnTo>
                  <a:lnTo>
                    <a:pt x="11257" y="1091"/>
                  </a:lnTo>
                  <a:lnTo>
                    <a:pt x="11034" y="953"/>
                  </a:lnTo>
                  <a:lnTo>
                    <a:pt x="10811" y="830"/>
                  </a:lnTo>
                  <a:lnTo>
                    <a:pt x="10588" y="737"/>
                  </a:lnTo>
                  <a:lnTo>
                    <a:pt x="10366" y="661"/>
                  </a:lnTo>
                  <a:lnTo>
                    <a:pt x="10095" y="553"/>
                  </a:lnTo>
                  <a:lnTo>
                    <a:pt x="9824" y="446"/>
                  </a:lnTo>
                  <a:lnTo>
                    <a:pt x="9549" y="353"/>
                  </a:lnTo>
                  <a:lnTo>
                    <a:pt x="9278" y="277"/>
                  </a:lnTo>
                  <a:lnTo>
                    <a:pt x="9008" y="200"/>
                  </a:lnTo>
                  <a:lnTo>
                    <a:pt x="8737" y="138"/>
                  </a:lnTo>
                  <a:lnTo>
                    <a:pt x="8461" y="92"/>
                  </a:lnTo>
                  <a:lnTo>
                    <a:pt x="8191" y="46"/>
                  </a:lnTo>
                  <a:lnTo>
                    <a:pt x="7915" y="1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-757400" y="-16664150"/>
              <a:ext cx="11300" cy="1206400"/>
            </a:xfrm>
            <a:custGeom>
              <a:avLst/>
              <a:gdLst/>
              <a:ahLst/>
              <a:cxnLst/>
              <a:rect l="l" t="t" r="r" b="b"/>
              <a:pathLst>
                <a:path w="452" h="48256" fill="none" extrusionOk="0">
                  <a:moveTo>
                    <a:pt x="0" y="48255"/>
                  </a:moveTo>
                  <a:lnTo>
                    <a:pt x="0" y="48255"/>
                  </a:lnTo>
                  <a:lnTo>
                    <a:pt x="59" y="45244"/>
                  </a:lnTo>
                  <a:lnTo>
                    <a:pt x="106" y="42218"/>
                  </a:lnTo>
                  <a:lnTo>
                    <a:pt x="154" y="39207"/>
                  </a:lnTo>
                  <a:lnTo>
                    <a:pt x="196" y="36195"/>
                  </a:lnTo>
                  <a:lnTo>
                    <a:pt x="239" y="33184"/>
                  </a:lnTo>
                  <a:lnTo>
                    <a:pt x="276" y="30173"/>
                  </a:lnTo>
                  <a:lnTo>
                    <a:pt x="308" y="27147"/>
                  </a:lnTo>
                  <a:lnTo>
                    <a:pt x="334" y="24136"/>
                  </a:lnTo>
                  <a:lnTo>
                    <a:pt x="361" y="21124"/>
                  </a:lnTo>
                  <a:lnTo>
                    <a:pt x="382" y="18098"/>
                  </a:lnTo>
                  <a:lnTo>
                    <a:pt x="414" y="12076"/>
                  </a:lnTo>
                  <a:lnTo>
                    <a:pt x="435" y="6038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14" y="6038"/>
                  </a:lnTo>
                  <a:lnTo>
                    <a:pt x="372" y="12076"/>
                  </a:lnTo>
                  <a:lnTo>
                    <a:pt x="318" y="18098"/>
                  </a:lnTo>
                  <a:lnTo>
                    <a:pt x="265" y="24136"/>
                  </a:lnTo>
                  <a:lnTo>
                    <a:pt x="202" y="30158"/>
                  </a:lnTo>
                  <a:lnTo>
                    <a:pt x="138" y="36195"/>
                  </a:lnTo>
                  <a:lnTo>
                    <a:pt x="0" y="482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-1025675" y="-17567500"/>
              <a:ext cx="279700" cy="3086825"/>
            </a:xfrm>
            <a:custGeom>
              <a:avLst/>
              <a:gdLst/>
              <a:ahLst/>
              <a:cxnLst/>
              <a:rect l="l" t="t" r="r" b="b"/>
              <a:pathLst>
                <a:path w="11188" h="123473" extrusionOk="0">
                  <a:moveTo>
                    <a:pt x="4737" y="85726"/>
                  </a:moveTo>
                  <a:lnTo>
                    <a:pt x="4796" y="85772"/>
                  </a:lnTo>
                  <a:lnTo>
                    <a:pt x="4822" y="85833"/>
                  </a:lnTo>
                  <a:lnTo>
                    <a:pt x="4849" y="85895"/>
                  </a:lnTo>
                  <a:lnTo>
                    <a:pt x="4875" y="85956"/>
                  </a:lnTo>
                  <a:lnTo>
                    <a:pt x="4897" y="86018"/>
                  </a:lnTo>
                  <a:lnTo>
                    <a:pt x="4928" y="86187"/>
                  </a:lnTo>
                  <a:lnTo>
                    <a:pt x="4955" y="86356"/>
                  </a:lnTo>
                  <a:lnTo>
                    <a:pt x="4965" y="86540"/>
                  </a:lnTo>
                  <a:lnTo>
                    <a:pt x="4965" y="86724"/>
                  </a:lnTo>
                  <a:lnTo>
                    <a:pt x="4960" y="86817"/>
                  </a:lnTo>
                  <a:lnTo>
                    <a:pt x="4955" y="86909"/>
                  </a:lnTo>
                  <a:lnTo>
                    <a:pt x="4944" y="87001"/>
                  </a:lnTo>
                  <a:lnTo>
                    <a:pt x="4928" y="87093"/>
                  </a:lnTo>
                  <a:lnTo>
                    <a:pt x="4897" y="87216"/>
                  </a:lnTo>
                  <a:lnTo>
                    <a:pt x="4859" y="87339"/>
                  </a:lnTo>
                  <a:lnTo>
                    <a:pt x="4838" y="87385"/>
                  </a:lnTo>
                  <a:lnTo>
                    <a:pt x="4801" y="87446"/>
                  </a:lnTo>
                  <a:lnTo>
                    <a:pt x="4759" y="87477"/>
                  </a:lnTo>
                  <a:lnTo>
                    <a:pt x="4716" y="87508"/>
                  </a:lnTo>
                  <a:lnTo>
                    <a:pt x="4637" y="87508"/>
                  </a:lnTo>
                  <a:lnTo>
                    <a:pt x="4594" y="87477"/>
                  </a:lnTo>
                  <a:lnTo>
                    <a:pt x="4552" y="87431"/>
                  </a:lnTo>
                  <a:lnTo>
                    <a:pt x="4515" y="87385"/>
                  </a:lnTo>
                  <a:lnTo>
                    <a:pt x="4477" y="87324"/>
                  </a:lnTo>
                  <a:lnTo>
                    <a:pt x="4446" y="87231"/>
                  </a:lnTo>
                  <a:lnTo>
                    <a:pt x="4419" y="87139"/>
                  </a:lnTo>
                  <a:lnTo>
                    <a:pt x="4393" y="87032"/>
                  </a:lnTo>
                  <a:lnTo>
                    <a:pt x="4377" y="86955"/>
                  </a:lnTo>
                  <a:lnTo>
                    <a:pt x="4366" y="86863"/>
                  </a:lnTo>
                  <a:lnTo>
                    <a:pt x="4350" y="86678"/>
                  </a:lnTo>
                  <a:lnTo>
                    <a:pt x="4355" y="86586"/>
                  </a:lnTo>
                  <a:lnTo>
                    <a:pt x="4361" y="86494"/>
                  </a:lnTo>
                  <a:lnTo>
                    <a:pt x="4366" y="86402"/>
                  </a:lnTo>
                  <a:lnTo>
                    <a:pt x="4377" y="86310"/>
                  </a:lnTo>
                  <a:lnTo>
                    <a:pt x="4403" y="86141"/>
                  </a:lnTo>
                  <a:lnTo>
                    <a:pt x="4446" y="86002"/>
                  </a:lnTo>
                  <a:lnTo>
                    <a:pt x="4493" y="85895"/>
                  </a:lnTo>
                  <a:lnTo>
                    <a:pt x="4546" y="85803"/>
                  </a:lnTo>
                  <a:lnTo>
                    <a:pt x="4578" y="85772"/>
                  </a:lnTo>
                  <a:lnTo>
                    <a:pt x="4610" y="85741"/>
                  </a:lnTo>
                  <a:lnTo>
                    <a:pt x="4642" y="85726"/>
                  </a:lnTo>
                  <a:close/>
                  <a:moveTo>
                    <a:pt x="7496" y="10970"/>
                  </a:moveTo>
                  <a:lnTo>
                    <a:pt x="7230" y="12091"/>
                  </a:lnTo>
                  <a:lnTo>
                    <a:pt x="6976" y="13228"/>
                  </a:lnTo>
                  <a:lnTo>
                    <a:pt x="6726" y="14381"/>
                  </a:lnTo>
                  <a:lnTo>
                    <a:pt x="6488" y="15548"/>
                  </a:lnTo>
                  <a:lnTo>
                    <a:pt x="6260" y="16731"/>
                  </a:lnTo>
                  <a:lnTo>
                    <a:pt x="6042" y="17945"/>
                  </a:lnTo>
                  <a:lnTo>
                    <a:pt x="5830" y="19158"/>
                  </a:lnTo>
                  <a:lnTo>
                    <a:pt x="5623" y="20387"/>
                  </a:lnTo>
                  <a:lnTo>
                    <a:pt x="5427" y="21632"/>
                  </a:lnTo>
                  <a:lnTo>
                    <a:pt x="5241" y="22892"/>
                  </a:lnTo>
                  <a:lnTo>
                    <a:pt x="5066" y="24151"/>
                  </a:lnTo>
                  <a:lnTo>
                    <a:pt x="4891" y="25426"/>
                  </a:lnTo>
                  <a:lnTo>
                    <a:pt x="4732" y="26717"/>
                  </a:lnTo>
                  <a:lnTo>
                    <a:pt x="4578" y="28007"/>
                  </a:lnTo>
                  <a:lnTo>
                    <a:pt x="4430" y="29298"/>
                  </a:lnTo>
                  <a:lnTo>
                    <a:pt x="4292" y="30604"/>
                  </a:lnTo>
                  <a:lnTo>
                    <a:pt x="4180" y="31725"/>
                  </a:lnTo>
                  <a:lnTo>
                    <a:pt x="4069" y="32862"/>
                  </a:lnTo>
                  <a:lnTo>
                    <a:pt x="3968" y="33984"/>
                  </a:lnTo>
                  <a:lnTo>
                    <a:pt x="3867" y="35120"/>
                  </a:lnTo>
                  <a:lnTo>
                    <a:pt x="3772" y="36257"/>
                  </a:lnTo>
                  <a:lnTo>
                    <a:pt x="3687" y="37394"/>
                  </a:lnTo>
                  <a:lnTo>
                    <a:pt x="3602" y="38531"/>
                  </a:lnTo>
                  <a:lnTo>
                    <a:pt x="3517" y="39683"/>
                  </a:lnTo>
                  <a:lnTo>
                    <a:pt x="3443" y="40820"/>
                  </a:lnTo>
                  <a:lnTo>
                    <a:pt x="3369" y="41972"/>
                  </a:lnTo>
                  <a:lnTo>
                    <a:pt x="3300" y="43109"/>
                  </a:lnTo>
                  <a:lnTo>
                    <a:pt x="3231" y="44261"/>
                  </a:lnTo>
                  <a:lnTo>
                    <a:pt x="3167" y="45414"/>
                  </a:lnTo>
                  <a:lnTo>
                    <a:pt x="3109" y="46566"/>
                  </a:lnTo>
                  <a:lnTo>
                    <a:pt x="2998" y="48886"/>
                  </a:lnTo>
                  <a:lnTo>
                    <a:pt x="2902" y="51205"/>
                  </a:lnTo>
                  <a:lnTo>
                    <a:pt x="2807" y="53525"/>
                  </a:lnTo>
                  <a:lnTo>
                    <a:pt x="2727" y="55845"/>
                  </a:lnTo>
                  <a:lnTo>
                    <a:pt x="2648" y="58180"/>
                  </a:lnTo>
                  <a:lnTo>
                    <a:pt x="2579" y="60500"/>
                  </a:lnTo>
                  <a:lnTo>
                    <a:pt x="2515" y="62835"/>
                  </a:lnTo>
                  <a:lnTo>
                    <a:pt x="2388" y="67490"/>
                  </a:lnTo>
                  <a:lnTo>
                    <a:pt x="2255" y="72160"/>
                  </a:lnTo>
                  <a:lnTo>
                    <a:pt x="2191" y="74496"/>
                  </a:lnTo>
                  <a:lnTo>
                    <a:pt x="2117" y="76831"/>
                  </a:lnTo>
                  <a:lnTo>
                    <a:pt x="2038" y="79166"/>
                  </a:lnTo>
                  <a:lnTo>
                    <a:pt x="1953" y="81486"/>
                  </a:lnTo>
                  <a:lnTo>
                    <a:pt x="1862" y="83805"/>
                  </a:lnTo>
                  <a:lnTo>
                    <a:pt x="1762" y="86125"/>
                  </a:lnTo>
                  <a:lnTo>
                    <a:pt x="1645" y="88445"/>
                  </a:lnTo>
                  <a:lnTo>
                    <a:pt x="1587" y="89597"/>
                  </a:lnTo>
                  <a:lnTo>
                    <a:pt x="1518" y="90750"/>
                  </a:lnTo>
                  <a:lnTo>
                    <a:pt x="1454" y="91902"/>
                  </a:lnTo>
                  <a:lnTo>
                    <a:pt x="1380" y="93054"/>
                  </a:lnTo>
                  <a:lnTo>
                    <a:pt x="1306" y="94206"/>
                  </a:lnTo>
                  <a:lnTo>
                    <a:pt x="1226" y="95343"/>
                  </a:lnTo>
                  <a:lnTo>
                    <a:pt x="1141" y="96480"/>
                  </a:lnTo>
                  <a:lnTo>
                    <a:pt x="1056" y="97617"/>
                  </a:lnTo>
                  <a:lnTo>
                    <a:pt x="966" y="98754"/>
                  </a:lnTo>
                  <a:lnTo>
                    <a:pt x="865" y="99890"/>
                  </a:lnTo>
                  <a:lnTo>
                    <a:pt x="764" y="101027"/>
                  </a:lnTo>
                  <a:lnTo>
                    <a:pt x="658" y="102149"/>
                  </a:lnTo>
                  <a:lnTo>
                    <a:pt x="547" y="103270"/>
                  </a:lnTo>
                  <a:lnTo>
                    <a:pt x="436" y="104392"/>
                  </a:lnTo>
                  <a:lnTo>
                    <a:pt x="367" y="104868"/>
                  </a:lnTo>
                  <a:lnTo>
                    <a:pt x="308" y="105344"/>
                  </a:lnTo>
                  <a:lnTo>
                    <a:pt x="250" y="105821"/>
                  </a:lnTo>
                  <a:lnTo>
                    <a:pt x="202" y="106312"/>
                  </a:lnTo>
                  <a:lnTo>
                    <a:pt x="160" y="106804"/>
                  </a:lnTo>
                  <a:lnTo>
                    <a:pt x="117" y="107295"/>
                  </a:lnTo>
                  <a:lnTo>
                    <a:pt x="86" y="107802"/>
                  </a:lnTo>
                  <a:lnTo>
                    <a:pt x="59" y="108294"/>
                  </a:lnTo>
                  <a:lnTo>
                    <a:pt x="38" y="108801"/>
                  </a:lnTo>
                  <a:lnTo>
                    <a:pt x="17" y="109308"/>
                  </a:lnTo>
                  <a:lnTo>
                    <a:pt x="6" y="109815"/>
                  </a:lnTo>
                  <a:lnTo>
                    <a:pt x="1" y="110322"/>
                  </a:lnTo>
                  <a:lnTo>
                    <a:pt x="1" y="110829"/>
                  </a:lnTo>
                  <a:lnTo>
                    <a:pt x="6" y="111336"/>
                  </a:lnTo>
                  <a:lnTo>
                    <a:pt x="17" y="111843"/>
                  </a:lnTo>
                  <a:lnTo>
                    <a:pt x="32" y="112350"/>
                  </a:lnTo>
                  <a:lnTo>
                    <a:pt x="64" y="112749"/>
                  </a:lnTo>
                  <a:lnTo>
                    <a:pt x="101" y="113133"/>
                  </a:lnTo>
                  <a:lnTo>
                    <a:pt x="149" y="113502"/>
                  </a:lnTo>
                  <a:lnTo>
                    <a:pt x="202" y="113871"/>
                  </a:lnTo>
                  <a:lnTo>
                    <a:pt x="261" y="114224"/>
                  </a:lnTo>
                  <a:lnTo>
                    <a:pt x="324" y="114577"/>
                  </a:lnTo>
                  <a:lnTo>
                    <a:pt x="393" y="114915"/>
                  </a:lnTo>
                  <a:lnTo>
                    <a:pt x="467" y="115238"/>
                  </a:lnTo>
                  <a:lnTo>
                    <a:pt x="547" y="115561"/>
                  </a:lnTo>
                  <a:lnTo>
                    <a:pt x="632" y="115868"/>
                  </a:lnTo>
                  <a:lnTo>
                    <a:pt x="722" y="116175"/>
                  </a:lnTo>
                  <a:lnTo>
                    <a:pt x="812" y="116467"/>
                  </a:lnTo>
                  <a:lnTo>
                    <a:pt x="913" y="116759"/>
                  </a:lnTo>
                  <a:lnTo>
                    <a:pt x="1014" y="117035"/>
                  </a:lnTo>
                  <a:lnTo>
                    <a:pt x="1120" y="117312"/>
                  </a:lnTo>
                  <a:lnTo>
                    <a:pt x="1226" y="117573"/>
                  </a:lnTo>
                  <a:lnTo>
                    <a:pt x="1337" y="117819"/>
                  </a:lnTo>
                  <a:lnTo>
                    <a:pt x="1454" y="118080"/>
                  </a:lnTo>
                  <a:lnTo>
                    <a:pt x="1571" y="118311"/>
                  </a:lnTo>
                  <a:lnTo>
                    <a:pt x="1687" y="118556"/>
                  </a:lnTo>
                  <a:lnTo>
                    <a:pt x="1937" y="119002"/>
                  </a:lnTo>
                  <a:lnTo>
                    <a:pt x="2186" y="119432"/>
                  </a:lnTo>
                  <a:lnTo>
                    <a:pt x="2441" y="119831"/>
                  </a:lnTo>
                  <a:lnTo>
                    <a:pt x="2701" y="120216"/>
                  </a:lnTo>
                  <a:lnTo>
                    <a:pt x="2960" y="120584"/>
                  </a:lnTo>
                  <a:lnTo>
                    <a:pt x="3220" y="120938"/>
                  </a:lnTo>
                  <a:lnTo>
                    <a:pt x="3448" y="121214"/>
                  </a:lnTo>
                  <a:lnTo>
                    <a:pt x="3677" y="121506"/>
                  </a:lnTo>
                  <a:lnTo>
                    <a:pt x="3910" y="121767"/>
                  </a:lnTo>
                  <a:lnTo>
                    <a:pt x="4149" y="122028"/>
                  </a:lnTo>
                  <a:lnTo>
                    <a:pt x="4387" y="122274"/>
                  </a:lnTo>
                  <a:lnTo>
                    <a:pt x="4631" y="122505"/>
                  </a:lnTo>
                  <a:lnTo>
                    <a:pt x="4875" y="122720"/>
                  </a:lnTo>
                  <a:lnTo>
                    <a:pt x="5119" y="122904"/>
                  </a:lnTo>
                  <a:lnTo>
                    <a:pt x="5241" y="122182"/>
                  </a:lnTo>
                  <a:lnTo>
                    <a:pt x="5353" y="121460"/>
                  </a:lnTo>
                  <a:lnTo>
                    <a:pt x="5464" y="120707"/>
                  </a:lnTo>
                  <a:lnTo>
                    <a:pt x="5570" y="119970"/>
                  </a:lnTo>
                  <a:lnTo>
                    <a:pt x="5713" y="118695"/>
                  </a:lnTo>
                  <a:lnTo>
                    <a:pt x="5846" y="117404"/>
                  </a:lnTo>
                  <a:lnTo>
                    <a:pt x="5968" y="116114"/>
                  </a:lnTo>
                  <a:lnTo>
                    <a:pt x="6085" y="114823"/>
                  </a:lnTo>
                  <a:lnTo>
                    <a:pt x="6191" y="113517"/>
                  </a:lnTo>
                  <a:lnTo>
                    <a:pt x="6286" y="112196"/>
                  </a:lnTo>
                  <a:lnTo>
                    <a:pt x="6371" y="110890"/>
                  </a:lnTo>
                  <a:lnTo>
                    <a:pt x="6445" y="109569"/>
                  </a:lnTo>
                  <a:lnTo>
                    <a:pt x="6514" y="108248"/>
                  </a:lnTo>
                  <a:lnTo>
                    <a:pt x="6573" y="106911"/>
                  </a:lnTo>
                  <a:lnTo>
                    <a:pt x="6615" y="105590"/>
                  </a:lnTo>
                  <a:lnTo>
                    <a:pt x="6658" y="104253"/>
                  </a:lnTo>
                  <a:lnTo>
                    <a:pt x="6684" y="102917"/>
                  </a:lnTo>
                  <a:lnTo>
                    <a:pt x="6700" y="101580"/>
                  </a:lnTo>
                  <a:lnTo>
                    <a:pt x="6711" y="100228"/>
                  </a:lnTo>
                  <a:lnTo>
                    <a:pt x="6705" y="98892"/>
                  </a:lnTo>
                  <a:lnTo>
                    <a:pt x="7352" y="27854"/>
                  </a:lnTo>
                  <a:lnTo>
                    <a:pt x="7427" y="19312"/>
                  </a:lnTo>
                  <a:lnTo>
                    <a:pt x="7496" y="10970"/>
                  </a:lnTo>
                  <a:close/>
                  <a:moveTo>
                    <a:pt x="11134" y="1"/>
                  </a:moveTo>
                  <a:lnTo>
                    <a:pt x="10906" y="508"/>
                  </a:lnTo>
                  <a:lnTo>
                    <a:pt x="10678" y="1015"/>
                  </a:lnTo>
                  <a:lnTo>
                    <a:pt x="10461" y="1537"/>
                  </a:lnTo>
                  <a:lnTo>
                    <a:pt x="10243" y="2075"/>
                  </a:lnTo>
                  <a:lnTo>
                    <a:pt x="10026" y="2628"/>
                  </a:lnTo>
                  <a:lnTo>
                    <a:pt x="9819" y="3181"/>
                  </a:lnTo>
                  <a:lnTo>
                    <a:pt x="9612" y="3749"/>
                  </a:lnTo>
                  <a:lnTo>
                    <a:pt x="9405" y="4333"/>
                  </a:lnTo>
                  <a:lnTo>
                    <a:pt x="9209" y="4932"/>
                  </a:lnTo>
                  <a:lnTo>
                    <a:pt x="9013" y="5531"/>
                  </a:lnTo>
                  <a:lnTo>
                    <a:pt x="8816" y="6131"/>
                  </a:lnTo>
                  <a:lnTo>
                    <a:pt x="8631" y="6761"/>
                  </a:lnTo>
                  <a:lnTo>
                    <a:pt x="8445" y="7390"/>
                  </a:lnTo>
                  <a:lnTo>
                    <a:pt x="8265" y="8020"/>
                  </a:lnTo>
                  <a:lnTo>
                    <a:pt x="8084" y="8666"/>
                  </a:lnTo>
                  <a:lnTo>
                    <a:pt x="7909" y="9326"/>
                  </a:lnTo>
                  <a:lnTo>
                    <a:pt x="7878" y="13874"/>
                  </a:lnTo>
                  <a:lnTo>
                    <a:pt x="7840" y="18482"/>
                  </a:lnTo>
                  <a:lnTo>
                    <a:pt x="7798" y="23168"/>
                  </a:lnTo>
                  <a:lnTo>
                    <a:pt x="7750" y="27900"/>
                  </a:lnTo>
                  <a:lnTo>
                    <a:pt x="7533" y="48133"/>
                  </a:lnTo>
                  <a:lnTo>
                    <a:pt x="7331" y="66983"/>
                  </a:lnTo>
                  <a:lnTo>
                    <a:pt x="7146" y="84036"/>
                  </a:lnTo>
                  <a:lnTo>
                    <a:pt x="6986" y="98907"/>
                  </a:lnTo>
                  <a:lnTo>
                    <a:pt x="6986" y="100275"/>
                  </a:lnTo>
                  <a:lnTo>
                    <a:pt x="6970" y="101626"/>
                  </a:lnTo>
                  <a:lnTo>
                    <a:pt x="6944" y="102978"/>
                  </a:lnTo>
                  <a:lnTo>
                    <a:pt x="6912" y="104315"/>
                  </a:lnTo>
                  <a:lnTo>
                    <a:pt x="6864" y="105667"/>
                  </a:lnTo>
                  <a:lnTo>
                    <a:pt x="6811" y="107003"/>
                  </a:lnTo>
                  <a:lnTo>
                    <a:pt x="6748" y="108340"/>
                  </a:lnTo>
                  <a:lnTo>
                    <a:pt x="6673" y="109677"/>
                  </a:lnTo>
                  <a:lnTo>
                    <a:pt x="6589" y="111013"/>
                  </a:lnTo>
                  <a:lnTo>
                    <a:pt x="6493" y="112334"/>
                  </a:lnTo>
                  <a:lnTo>
                    <a:pt x="6387" y="113640"/>
                  </a:lnTo>
                  <a:lnTo>
                    <a:pt x="6270" y="114961"/>
                  </a:lnTo>
                  <a:lnTo>
                    <a:pt x="6148" y="116252"/>
                  </a:lnTo>
                  <a:lnTo>
                    <a:pt x="6010" y="117558"/>
                  </a:lnTo>
                  <a:lnTo>
                    <a:pt x="5867" y="118848"/>
                  </a:lnTo>
                  <a:lnTo>
                    <a:pt x="5713" y="120123"/>
                  </a:lnTo>
                  <a:lnTo>
                    <a:pt x="5602" y="120845"/>
                  </a:lnTo>
                  <a:lnTo>
                    <a:pt x="5491" y="121583"/>
                  </a:lnTo>
                  <a:lnTo>
                    <a:pt x="5369" y="122290"/>
                  </a:lnTo>
                  <a:lnTo>
                    <a:pt x="5241" y="122996"/>
                  </a:lnTo>
                  <a:lnTo>
                    <a:pt x="5406" y="123104"/>
                  </a:lnTo>
                  <a:lnTo>
                    <a:pt x="5570" y="123196"/>
                  </a:lnTo>
                  <a:lnTo>
                    <a:pt x="5735" y="123273"/>
                  </a:lnTo>
                  <a:lnTo>
                    <a:pt x="5899" y="123350"/>
                  </a:lnTo>
                  <a:lnTo>
                    <a:pt x="6063" y="123411"/>
                  </a:lnTo>
                  <a:lnTo>
                    <a:pt x="6228" y="123442"/>
                  </a:lnTo>
                  <a:lnTo>
                    <a:pt x="6392" y="123472"/>
                  </a:lnTo>
                  <a:lnTo>
                    <a:pt x="6551" y="123472"/>
                  </a:lnTo>
                  <a:lnTo>
                    <a:pt x="6758" y="123457"/>
                  </a:lnTo>
                  <a:lnTo>
                    <a:pt x="6960" y="123426"/>
                  </a:lnTo>
                  <a:lnTo>
                    <a:pt x="7156" y="123350"/>
                  </a:lnTo>
                  <a:lnTo>
                    <a:pt x="7352" y="123242"/>
                  </a:lnTo>
                  <a:lnTo>
                    <a:pt x="7549" y="123104"/>
                  </a:lnTo>
                  <a:lnTo>
                    <a:pt x="7644" y="123012"/>
                  </a:lnTo>
                  <a:lnTo>
                    <a:pt x="7740" y="122919"/>
                  </a:lnTo>
                  <a:lnTo>
                    <a:pt x="7830" y="122812"/>
                  </a:lnTo>
                  <a:lnTo>
                    <a:pt x="7920" y="122704"/>
                  </a:lnTo>
                  <a:lnTo>
                    <a:pt x="8015" y="122581"/>
                  </a:lnTo>
                  <a:lnTo>
                    <a:pt x="8106" y="122459"/>
                  </a:lnTo>
                  <a:lnTo>
                    <a:pt x="8206" y="122105"/>
                  </a:lnTo>
                  <a:lnTo>
                    <a:pt x="8307" y="121752"/>
                  </a:lnTo>
                  <a:lnTo>
                    <a:pt x="8408" y="121383"/>
                  </a:lnTo>
                  <a:lnTo>
                    <a:pt x="8503" y="121014"/>
                  </a:lnTo>
                  <a:lnTo>
                    <a:pt x="8689" y="120262"/>
                  </a:lnTo>
                  <a:lnTo>
                    <a:pt x="8864" y="119493"/>
                  </a:lnTo>
                  <a:lnTo>
                    <a:pt x="9023" y="118710"/>
                  </a:lnTo>
                  <a:lnTo>
                    <a:pt x="9177" y="117896"/>
                  </a:lnTo>
                  <a:lnTo>
                    <a:pt x="9320" y="117082"/>
                  </a:lnTo>
                  <a:lnTo>
                    <a:pt x="9448" y="116252"/>
                  </a:lnTo>
                  <a:lnTo>
                    <a:pt x="9527" y="115699"/>
                  </a:lnTo>
                  <a:lnTo>
                    <a:pt x="9601" y="115146"/>
                  </a:lnTo>
                  <a:lnTo>
                    <a:pt x="9676" y="114593"/>
                  </a:lnTo>
                  <a:lnTo>
                    <a:pt x="9745" y="114024"/>
                  </a:lnTo>
                  <a:lnTo>
                    <a:pt x="9808" y="113471"/>
                  </a:lnTo>
                  <a:lnTo>
                    <a:pt x="9867" y="112903"/>
                  </a:lnTo>
                  <a:lnTo>
                    <a:pt x="9925" y="112334"/>
                  </a:lnTo>
                  <a:lnTo>
                    <a:pt x="9978" y="111751"/>
                  </a:lnTo>
                  <a:lnTo>
                    <a:pt x="10020" y="110644"/>
                  </a:lnTo>
                  <a:lnTo>
                    <a:pt x="10132" y="107357"/>
                  </a:lnTo>
                  <a:lnTo>
                    <a:pt x="10238" y="104085"/>
                  </a:lnTo>
                  <a:lnTo>
                    <a:pt x="10333" y="100797"/>
                  </a:lnTo>
                  <a:lnTo>
                    <a:pt x="10429" y="97509"/>
                  </a:lnTo>
                  <a:lnTo>
                    <a:pt x="10514" y="94237"/>
                  </a:lnTo>
                  <a:lnTo>
                    <a:pt x="10588" y="90949"/>
                  </a:lnTo>
                  <a:lnTo>
                    <a:pt x="10662" y="87662"/>
                  </a:lnTo>
                  <a:lnTo>
                    <a:pt x="10731" y="84389"/>
                  </a:lnTo>
                  <a:lnTo>
                    <a:pt x="10869" y="72329"/>
                  </a:lnTo>
                  <a:lnTo>
                    <a:pt x="10933" y="66292"/>
                  </a:lnTo>
                  <a:lnTo>
                    <a:pt x="10996" y="60270"/>
                  </a:lnTo>
                  <a:lnTo>
                    <a:pt x="11049" y="54232"/>
                  </a:lnTo>
                  <a:lnTo>
                    <a:pt x="11103" y="48210"/>
                  </a:lnTo>
                  <a:lnTo>
                    <a:pt x="11145" y="42172"/>
                  </a:lnTo>
                  <a:lnTo>
                    <a:pt x="11182" y="36134"/>
                  </a:lnTo>
                  <a:lnTo>
                    <a:pt x="11187" y="31618"/>
                  </a:lnTo>
                  <a:lnTo>
                    <a:pt x="11187" y="27101"/>
                  </a:lnTo>
                  <a:lnTo>
                    <a:pt x="11177" y="18068"/>
                  </a:lnTo>
                  <a:lnTo>
                    <a:pt x="11156" y="9034"/>
                  </a:lnTo>
                  <a:lnTo>
                    <a:pt x="11134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fill="none" extrusionOk="0">
                  <a:moveTo>
                    <a:pt x="329" y="1"/>
                  </a:moveTo>
                  <a:lnTo>
                    <a:pt x="329" y="1"/>
                  </a:lnTo>
                  <a:lnTo>
                    <a:pt x="387" y="1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2" y="108"/>
                  </a:lnTo>
                  <a:lnTo>
                    <a:pt x="499" y="170"/>
                  </a:lnTo>
                  <a:lnTo>
                    <a:pt x="525" y="231"/>
                  </a:lnTo>
                  <a:lnTo>
                    <a:pt x="547" y="293"/>
                  </a:lnTo>
                  <a:lnTo>
                    <a:pt x="578" y="462"/>
                  </a:lnTo>
                  <a:lnTo>
                    <a:pt x="605" y="631"/>
                  </a:lnTo>
                  <a:lnTo>
                    <a:pt x="615" y="815"/>
                  </a:lnTo>
                  <a:lnTo>
                    <a:pt x="615" y="999"/>
                  </a:lnTo>
                  <a:lnTo>
                    <a:pt x="610" y="1092"/>
                  </a:lnTo>
                  <a:lnTo>
                    <a:pt x="605" y="1184"/>
                  </a:lnTo>
                  <a:lnTo>
                    <a:pt x="594" y="1276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09" y="1614"/>
                  </a:lnTo>
                  <a:lnTo>
                    <a:pt x="488" y="1660"/>
                  </a:lnTo>
                  <a:lnTo>
                    <a:pt x="488" y="1660"/>
                  </a:lnTo>
                  <a:lnTo>
                    <a:pt x="451" y="1721"/>
                  </a:lnTo>
                  <a:lnTo>
                    <a:pt x="409" y="1752"/>
                  </a:lnTo>
                  <a:lnTo>
                    <a:pt x="366" y="1783"/>
                  </a:lnTo>
                  <a:lnTo>
                    <a:pt x="329" y="1783"/>
                  </a:lnTo>
                  <a:lnTo>
                    <a:pt x="329" y="1783"/>
                  </a:lnTo>
                  <a:lnTo>
                    <a:pt x="287" y="1783"/>
                  </a:lnTo>
                  <a:lnTo>
                    <a:pt x="244" y="1752"/>
                  </a:lnTo>
                  <a:lnTo>
                    <a:pt x="202" y="1706"/>
                  </a:lnTo>
                  <a:lnTo>
                    <a:pt x="165" y="1660"/>
                  </a:lnTo>
                  <a:lnTo>
                    <a:pt x="127" y="1599"/>
                  </a:lnTo>
                  <a:lnTo>
                    <a:pt x="96" y="1506"/>
                  </a:lnTo>
                  <a:lnTo>
                    <a:pt x="69" y="1414"/>
                  </a:lnTo>
                  <a:lnTo>
                    <a:pt x="43" y="1307"/>
                  </a:lnTo>
                  <a:lnTo>
                    <a:pt x="43" y="1307"/>
                  </a:lnTo>
                  <a:lnTo>
                    <a:pt x="27" y="1230"/>
                  </a:lnTo>
                  <a:lnTo>
                    <a:pt x="16" y="1138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5" y="861"/>
                  </a:lnTo>
                  <a:lnTo>
                    <a:pt x="11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3" y="416"/>
                  </a:lnTo>
                  <a:lnTo>
                    <a:pt x="96" y="277"/>
                  </a:lnTo>
                  <a:lnTo>
                    <a:pt x="143" y="170"/>
                  </a:lnTo>
                  <a:lnTo>
                    <a:pt x="196" y="78"/>
                  </a:lnTo>
                  <a:lnTo>
                    <a:pt x="228" y="47"/>
                  </a:lnTo>
                  <a:lnTo>
                    <a:pt x="260" y="16"/>
                  </a:lnTo>
                  <a:lnTo>
                    <a:pt x="292" y="1"/>
                  </a:lnTo>
                  <a:lnTo>
                    <a:pt x="324" y="1"/>
                  </a:lnTo>
                  <a:lnTo>
                    <a:pt x="324" y="1"/>
                  </a:lnTo>
                  <a:lnTo>
                    <a:pt x="3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-1025675" y="-17293275"/>
              <a:ext cx="187400" cy="2798400"/>
            </a:xfrm>
            <a:custGeom>
              <a:avLst/>
              <a:gdLst/>
              <a:ahLst/>
              <a:cxnLst/>
              <a:rect l="l" t="t" r="r" b="b"/>
              <a:pathLst>
                <a:path w="7496" h="111936" fill="none" extrusionOk="0">
                  <a:moveTo>
                    <a:pt x="5119" y="111935"/>
                  </a:moveTo>
                  <a:lnTo>
                    <a:pt x="5119" y="111935"/>
                  </a:lnTo>
                  <a:lnTo>
                    <a:pt x="5241" y="111213"/>
                  </a:lnTo>
                  <a:lnTo>
                    <a:pt x="5353" y="110491"/>
                  </a:lnTo>
                  <a:lnTo>
                    <a:pt x="5464" y="109738"/>
                  </a:lnTo>
                  <a:lnTo>
                    <a:pt x="5570" y="109001"/>
                  </a:lnTo>
                  <a:lnTo>
                    <a:pt x="5570" y="109001"/>
                  </a:lnTo>
                  <a:lnTo>
                    <a:pt x="5713" y="107726"/>
                  </a:lnTo>
                  <a:lnTo>
                    <a:pt x="5846" y="106435"/>
                  </a:lnTo>
                  <a:lnTo>
                    <a:pt x="5968" y="105145"/>
                  </a:lnTo>
                  <a:lnTo>
                    <a:pt x="6085" y="103854"/>
                  </a:lnTo>
                  <a:lnTo>
                    <a:pt x="6191" y="102548"/>
                  </a:lnTo>
                  <a:lnTo>
                    <a:pt x="6286" y="101227"/>
                  </a:lnTo>
                  <a:lnTo>
                    <a:pt x="6371" y="99921"/>
                  </a:lnTo>
                  <a:lnTo>
                    <a:pt x="6445" y="98600"/>
                  </a:lnTo>
                  <a:lnTo>
                    <a:pt x="6514" y="97279"/>
                  </a:lnTo>
                  <a:lnTo>
                    <a:pt x="6573" y="95942"/>
                  </a:lnTo>
                  <a:lnTo>
                    <a:pt x="6615" y="94621"/>
                  </a:lnTo>
                  <a:lnTo>
                    <a:pt x="6658" y="93284"/>
                  </a:lnTo>
                  <a:lnTo>
                    <a:pt x="6684" y="91948"/>
                  </a:lnTo>
                  <a:lnTo>
                    <a:pt x="6700" y="90611"/>
                  </a:lnTo>
                  <a:lnTo>
                    <a:pt x="6711" y="89259"/>
                  </a:lnTo>
                  <a:lnTo>
                    <a:pt x="6705" y="87923"/>
                  </a:lnTo>
                  <a:lnTo>
                    <a:pt x="6705" y="87923"/>
                  </a:lnTo>
                  <a:lnTo>
                    <a:pt x="7352" y="16885"/>
                  </a:lnTo>
                  <a:lnTo>
                    <a:pt x="7352" y="16885"/>
                  </a:lnTo>
                  <a:lnTo>
                    <a:pt x="7427" y="8343"/>
                  </a:lnTo>
                  <a:lnTo>
                    <a:pt x="7496" y="1"/>
                  </a:lnTo>
                  <a:lnTo>
                    <a:pt x="7496" y="1"/>
                  </a:lnTo>
                  <a:lnTo>
                    <a:pt x="7230" y="1122"/>
                  </a:lnTo>
                  <a:lnTo>
                    <a:pt x="6976" y="2259"/>
                  </a:lnTo>
                  <a:lnTo>
                    <a:pt x="6726" y="3412"/>
                  </a:lnTo>
                  <a:lnTo>
                    <a:pt x="6488" y="4579"/>
                  </a:lnTo>
                  <a:lnTo>
                    <a:pt x="6260" y="5762"/>
                  </a:lnTo>
                  <a:lnTo>
                    <a:pt x="6042" y="6976"/>
                  </a:lnTo>
                  <a:lnTo>
                    <a:pt x="5830" y="8189"/>
                  </a:lnTo>
                  <a:lnTo>
                    <a:pt x="5623" y="9418"/>
                  </a:lnTo>
                  <a:lnTo>
                    <a:pt x="5427" y="10663"/>
                  </a:lnTo>
                  <a:lnTo>
                    <a:pt x="5241" y="11923"/>
                  </a:lnTo>
                  <a:lnTo>
                    <a:pt x="5066" y="13182"/>
                  </a:lnTo>
                  <a:lnTo>
                    <a:pt x="4891" y="14457"/>
                  </a:lnTo>
                  <a:lnTo>
                    <a:pt x="4732" y="15748"/>
                  </a:lnTo>
                  <a:lnTo>
                    <a:pt x="4578" y="17038"/>
                  </a:lnTo>
                  <a:lnTo>
                    <a:pt x="4430" y="18329"/>
                  </a:lnTo>
                  <a:lnTo>
                    <a:pt x="4292" y="19635"/>
                  </a:lnTo>
                  <a:lnTo>
                    <a:pt x="4292" y="19635"/>
                  </a:lnTo>
                  <a:lnTo>
                    <a:pt x="4180" y="20756"/>
                  </a:lnTo>
                  <a:lnTo>
                    <a:pt x="4069" y="21893"/>
                  </a:lnTo>
                  <a:lnTo>
                    <a:pt x="3968" y="23015"/>
                  </a:lnTo>
                  <a:lnTo>
                    <a:pt x="3867" y="24151"/>
                  </a:lnTo>
                  <a:lnTo>
                    <a:pt x="3772" y="25288"/>
                  </a:lnTo>
                  <a:lnTo>
                    <a:pt x="3687" y="26425"/>
                  </a:lnTo>
                  <a:lnTo>
                    <a:pt x="3602" y="27562"/>
                  </a:lnTo>
                  <a:lnTo>
                    <a:pt x="3517" y="28714"/>
                  </a:lnTo>
                  <a:lnTo>
                    <a:pt x="3443" y="29851"/>
                  </a:lnTo>
                  <a:lnTo>
                    <a:pt x="3369" y="31003"/>
                  </a:lnTo>
                  <a:lnTo>
                    <a:pt x="3300" y="32140"/>
                  </a:lnTo>
                  <a:lnTo>
                    <a:pt x="3231" y="33292"/>
                  </a:lnTo>
                  <a:lnTo>
                    <a:pt x="3167" y="34445"/>
                  </a:lnTo>
                  <a:lnTo>
                    <a:pt x="3109" y="35597"/>
                  </a:lnTo>
                  <a:lnTo>
                    <a:pt x="2998" y="37917"/>
                  </a:lnTo>
                  <a:lnTo>
                    <a:pt x="2902" y="40236"/>
                  </a:lnTo>
                  <a:lnTo>
                    <a:pt x="2807" y="42556"/>
                  </a:lnTo>
                  <a:lnTo>
                    <a:pt x="2727" y="44876"/>
                  </a:lnTo>
                  <a:lnTo>
                    <a:pt x="2648" y="47211"/>
                  </a:lnTo>
                  <a:lnTo>
                    <a:pt x="2579" y="49531"/>
                  </a:lnTo>
                  <a:lnTo>
                    <a:pt x="2515" y="51866"/>
                  </a:lnTo>
                  <a:lnTo>
                    <a:pt x="2388" y="56521"/>
                  </a:lnTo>
                  <a:lnTo>
                    <a:pt x="2388" y="56521"/>
                  </a:lnTo>
                  <a:lnTo>
                    <a:pt x="2255" y="61191"/>
                  </a:lnTo>
                  <a:lnTo>
                    <a:pt x="2191" y="63527"/>
                  </a:lnTo>
                  <a:lnTo>
                    <a:pt x="2117" y="65862"/>
                  </a:lnTo>
                  <a:lnTo>
                    <a:pt x="2038" y="68197"/>
                  </a:lnTo>
                  <a:lnTo>
                    <a:pt x="1953" y="70517"/>
                  </a:lnTo>
                  <a:lnTo>
                    <a:pt x="1862" y="72836"/>
                  </a:lnTo>
                  <a:lnTo>
                    <a:pt x="1762" y="75156"/>
                  </a:lnTo>
                  <a:lnTo>
                    <a:pt x="1645" y="77476"/>
                  </a:lnTo>
                  <a:lnTo>
                    <a:pt x="1587" y="78628"/>
                  </a:lnTo>
                  <a:lnTo>
                    <a:pt x="1518" y="79781"/>
                  </a:lnTo>
                  <a:lnTo>
                    <a:pt x="1454" y="80933"/>
                  </a:lnTo>
                  <a:lnTo>
                    <a:pt x="1380" y="82085"/>
                  </a:lnTo>
                  <a:lnTo>
                    <a:pt x="1306" y="83237"/>
                  </a:lnTo>
                  <a:lnTo>
                    <a:pt x="1226" y="84374"/>
                  </a:lnTo>
                  <a:lnTo>
                    <a:pt x="1141" y="85511"/>
                  </a:lnTo>
                  <a:lnTo>
                    <a:pt x="1056" y="86648"/>
                  </a:lnTo>
                  <a:lnTo>
                    <a:pt x="966" y="87785"/>
                  </a:lnTo>
                  <a:lnTo>
                    <a:pt x="865" y="88921"/>
                  </a:lnTo>
                  <a:lnTo>
                    <a:pt x="764" y="90058"/>
                  </a:lnTo>
                  <a:lnTo>
                    <a:pt x="658" y="91180"/>
                  </a:lnTo>
                  <a:lnTo>
                    <a:pt x="547" y="92301"/>
                  </a:lnTo>
                  <a:lnTo>
                    <a:pt x="436" y="93423"/>
                  </a:lnTo>
                  <a:lnTo>
                    <a:pt x="436" y="93423"/>
                  </a:lnTo>
                  <a:lnTo>
                    <a:pt x="367" y="93899"/>
                  </a:lnTo>
                  <a:lnTo>
                    <a:pt x="308" y="94375"/>
                  </a:lnTo>
                  <a:lnTo>
                    <a:pt x="250" y="94852"/>
                  </a:lnTo>
                  <a:lnTo>
                    <a:pt x="202" y="95343"/>
                  </a:lnTo>
                  <a:lnTo>
                    <a:pt x="160" y="95835"/>
                  </a:lnTo>
                  <a:lnTo>
                    <a:pt x="117" y="96326"/>
                  </a:lnTo>
                  <a:lnTo>
                    <a:pt x="86" y="96833"/>
                  </a:lnTo>
                  <a:lnTo>
                    <a:pt x="59" y="97325"/>
                  </a:lnTo>
                  <a:lnTo>
                    <a:pt x="38" y="97832"/>
                  </a:lnTo>
                  <a:lnTo>
                    <a:pt x="17" y="98339"/>
                  </a:lnTo>
                  <a:lnTo>
                    <a:pt x="6" y="98846"/>
                  </a:lnTo>
                  <a:lnTo>
                    <a:pt x="1" y="99353"/>
                  </a:lnTo>
                  <a:lnTo>
                    <a:pt x="1" y="99860"/>
                  </a:lnTo>
                  <a:lnTo>
                    <a:pt x="6" y="100367"/>
                  </a:lnTo>
                  <a:lnTo>
                    <a:pt x="17" y="100874"/>
                  </a:lnTo>
                  <a:lnTo>
                    <a:pt x="32" y="101381"/>
                  </a:lnTo>
                  <a:lnTo>
                    <a:pt x="32" y="101381"/>
                  </a:lnTo>
                  <a:lnTo>
                    <a:pt x="64" y="101780"/>
                  </a:lnTo>
                  <a:lnTo>
                    <a:pt x="101" y="102164"/>
                  </a:lnTo>
                  <a:lnTo>
                    <a:pt x="149" y="102533"/>
                  </a:lnTo>
                  <a:lnTo>
                    <a:pt x="202" y="102902"/>
                  </a:lnTo>
                  <a:lnTo>
                    <a:pt x="261" y="103255"/>
                  </a:lnTo>
                  <a:lnTo>
                    <a:pt x="324" y="103608"/>
                  </a:lnTo>
                  <a:lnTo>
                    <a:pt x="393" y="103946"/>
                  </a:lnTo>
                  <a:lnTo>
                    <a:pt x="467" y="104269"/>
                  </a:lnTo>
                  <a:lnTo>
                    <a:pt x="547" y="104592"/>
                  </a:lnTo>
                  <a:lnTo>
                    <a:pt x="632" y="104899"/>
                  </a:lnTo>
                  <a:lnTo>
                    <a:pt x="722" y="105206"/>
                  </a:lnTo>
                  <a:lnTo>
                    <a:pt x="812" y="105498"/>
                  </a:lnTo>
                  <a:lnTo>
                    <a:pt x="913" y="105790"/>
                  </a:lnTo>
                  <a:lnTo>
                    <a:pt x="1014" y="106066"/>
                  </a:lnTo>
                  <a:lnTo>
                    <a:pt x="1120" y="106343"/>
                  </a:lnTo>
                  <a:lnTo>
                    <a:pt x="1226" y="106604"/>
                  </a:lnTo>
                  <a:lnTo>
                    <a:pt x="1337" y="106850"/>
                  </a:lnTo>
                  <a:lnTo>
                    <a:pt x="1454" y="107111"/>
                  </a:lnTo>
                  <a:lnTo>
                    <a:pt x="1571" y="107342"/>
                  </a:lnTo>
                  <a:lnTo>
                    <a:pt x="1687" y="107587"/>
                  </a:lnTo>
                  <a:lnTo>
                    <a:pt x="1937" y="108033"/>
                  </a:lnTo>
                  <a:lnTo>
                    <a:pt x="2186" y="108463"/>
                  </a:lnTo>
                  <a:lnTo>
                    <a:pt x="2441" y="108862"/>
                  </a:lnTo>
                  <a:lnTo>
                    <a:pt x="2701" y="109247"/>
                  </a:lnTo>
                  <a:lnTo>
                    <a:pt x="2960" y="109615"/>
                  </a:lnTo>
                  <a:lnTo>
                    <a:pt x="3220" y="109969"/>
                  </a:lnTo>
                  <a:lnTo>
                    <a:pt x="3220" y="109969"/>
                  </a:lnTo>
                  <a:lnTo>
                    <a:pt x="3448" y="110245"/>
                  </a:lnTo>
                  <a:lnTo>
                    <a:pt x="3677" y="110537"/>
                  </a:lnTo>
                  <a:lnTo>
                    <a:pt x="3910" y="110798"/>
                  </a:lnTo>
                  <a:lnTo>
                    <a:pt x="4149" y="111059"/>
                  </a:lnTo>
                  <a:lnTo>
                    <a:pt x="4387" y="111305"/>
                  </a:lnTo>
                  <a:lnTo>
                    <a:pt x="4631" y="111536"/>
                  </a:lnTo>
                  <a:lnTo>
                    <a:pt x="4875" y="111751"/>
                  </a:lnTo>
                  <a:lnTo>
                    <a:pt x="5119" y="1119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-894650" y="-17567500"/>
              <a:ext cx="148675" cy="3086825"/>
            </a:xfrm>
            <a:custGeom>
              <a:avLst/>
              <a:gdLst/>
              <a:ahLst/>
              <a:cxnLst/>
              <a:rect l="l" t="t" r="r" b="b"/>
              <a:pathLst>
                <a:path w="5947" h="123473" fill="none" extrusionOk="0">
                  <a:moveTo>
                    <a:pt x="1310" y="123472"/>
                  </a:moveTo>
                  <a:lnTo>
                    <a:pt x="1310" y="123472"/>
                  </a:lnTo>
                  <a:lnTo>
                    <a:pt x="1517" y="123457"/>
                  </a:lnTo>
                  <a:lnTo>
                    <a:pt x="1719" y="123426"/>
                  </a:lnTo>
                  <a:lnTo>
                    <a:pt x="1915" y="123350"/>
                  </a:lnTo>
                  <a:lnTo>
                    <a:pt x="2111" y="123242"/>
                  </a:lnTo>
                  <a:lnTo>
                    <a:pt x="2308" y="123104"/>
                  </a:lnTo>
                  <a:lnTo>
                    <a:pt x="2403" y="123012"/>
                  </a:lnTo>
                  <a:lnTo>
                    <a:pt x="2499" y="122919"/>
                  </a:lnTo>
                  <a:lnTo>
                    <a:pt x="2589" y="122812"/>
                  </a:lnTo>
                  <a:lnTo>
                    <a:pt x="2679" y="122704"/>
                  </a:lnTo>
                  <a:lnTo>
                    <a:pt x="2774" y="122581"/>
                  </a:lnTo>
                  <a:lnTo>
                    <a:pt x="2865" y="122459"/>
                  </a:lnTo>
                  <a:lnTo>
                    <a:pt x="2865" y="122459"/>
                  </a:lnTo>
                  <a:lnTo>
                    <a:pt x="2965" y="122105"/>
                  </a:lnTo>
                  <a:lnTo>
                    <a:pt x="3066" y="121752"/>
                  </a:lnTo>
                  <a:lnTo>
                    <a:pt x="3167" y="121383"/>
                  </a:lnTo>
                  <a:lnTo>
                    <a:pt x="3262" y="121014"/>
                  </a:lnTo>
                  <a:lnTo>
                    <a:pt x="3448" y="120262"/>
                  </a:lnTo>
                  <a:lnTo>
                    <a:pt x="3623" y="119493"/>
                  </a:lnTo>
                  <a:lnTo>
                    <a:pt x="3782" y="118710"/>
                  </a:lnTo>
                  <a:lnTo>
                    <a:pt x="3936" y="117896"/>
                  </a:lnTo>
                  <a:lnTo>
                    <a:pt x="4079" y="117082"/>
                  </a:lnTo>
                  <a:lnTo>
                    <a:pt x="4207" y="116252"/>
                  </a:lnTo>
                  <a:lnTo>
                    <a:pt x="4207" y="116252"/>
                  </a:lnTo>
                  <a:lnTo>
                    <a:pt x="4286" y="115699"/>
                  </a:lnTo>
                  <a:lnTo>
                    <a:pt x="4360" y="115146"/>
                  </a:lnTo>
                  <a:lnTo>
                    <a:pt x="4435" y="114593"/>
                  </a:lnTo>
                  <a:lnTo>
                    <a:pt x="4504" y="114024"/>
                  </a:lnTo>
                  <a:lnTo>
                    <a:pt x="4567" y="113471"/>
                  </a:lnTo>
                  <a:lnTo>
                    <a:pt x="4626" y="112903"/>
                  </a:lnTo>
                  <a:lnTo>
                    <a:pt x="4684" y="112334"/>
                  </a:lnTo>
                  <a:lnTo>
                    <a:pt x="4737" y="111751"/>
                  </a:lnTo>
                  <a:lnTo>
                    <a:pt x="4737" y="111751"/>
                  </a:lnTo>
                  <a:lnTo>
                    <a:pt x="4779" y="110644"/>
                  </a:lnTo>
                  <a:lnTo>
                    <a:pt x="4779" y="110644"/>
                  </a:lnTo>
                  <a:lnTo>
                    <a:pt x="4891" y="107357"/>
                  </a:lnTo>
                  <a:lnTo>
                    <a:pt x="4997" y="104085"/>
                  </a:lnTo>
                  <a:lnTo>
                    <a:pt x="5092" y="100797"/>
                  </a:lnTo>
                  <a:lnTo>
                    <a:pt x="5188" y="97509"/>
                  </a:lnTo>
                  <a:lnTo>
                    <a:pt x="5273" y="94237"/>
                  </a:lnTo>
                  <a:lnTo>
                    <a:pt x="5347" y="90949"/>
                  </a:lnTo>
                  <a:lnTo>
                    <a:pt x="5421" y="87662"/>
                  </a:lnTo>
                  <a:lnTo>
                    <a:pt x="5490" y="84389"/>
                  </a:lnTo>
                  <a:lnTo>
                    <a:pt x="5490" y="84389"/>
                  </a:lnTo>
                  <a:lnTo>
                    <a:pt x="5628" y="72329"/>
                  </a:lnTo>
                  <a:lnTo>
                    <a:pt x="5692" y="66292"/>
                  </a:lnTo>
                  <a:lnTo>
                    <a:pt x="5755" y="60270"/>
                  </a:lnTo>
                  <a:lnTo>
                    <a:pt x="5808" y="54232"/>
                  </a:lnTo>
                  <a:lnTo>
                    <a:pt x="5862" y="48210"/>
                  </a:lnTo>
                  <a:lnTo>
                    <a:pt x="5904" y="42172"/>
                  </a:lnTo>
                  <a:lnTo>
                    <a:pt x="5941" y="36134"/>
                  </a:lnTo>
                  <a:lnTo>
                    <a:pt x="5941" y="36134"/>
                  </a:lnTo>
                  <a:lnTo>
                    <a:pt x="5946" y="31618"/>
                  </a:lnTo>
                  <a:lnTo>
                    <a:pt x="5946" y="27101"/>
                  </a:lnTo>
                  <a:lnTo>
                    <a:pt x="5936" y="18068"/>
                  </a:lnTo>
                  <a:lnTo>
                    <a:pt x="5915" y="9034"/>
                  </a:lnTo>
                  <a:lnTo>
                    <a:pt x="5893" y="1"/>
                  </a:lnTo>
                  <a:lnTo>
                    <a:pt x="5893" y="1"/>
                  </a:lnTo>
                  <a:lnTo>
                    <a:pt x="5665" y="508"/>
                  </a:lnTo>
                  <a:lnTo>
                    <a:pt x="5437" y="1015"/>
                  </a:lnTo>
                  <a:lnTo>
                    <a:pt x="5220" y="1537"/>
                  </a:lnTo>
                  <a:lnTo>
                    <a:pt x="5002" y="2075"/>
                  </a:lnTo>
                  <a:lnTo>
                    <a:pt x="4785" y="2628"/>
                  </a:lnTo>
                  <a:lnTo>
                    <a:pt x="4578" y="3181"/>
                  </a:lnTo>
                  <a:lnTo>
                    <a:pt x="4371" y="3749"/>
                  </a:lnTo>
                  <a:lnTo>
                    <a:pt x="4164" y="4333"/>
                  </a:lnTo>
                  <a:lnTo>
                    <a:pt x="3968" y="4932"/>
                  </a:lnTo>
                  <a:lnTo>
                    <a:pt x="3772" y="5531"/>
                  </a:lnTo>
                  <a:lnTo>
                    <a:pt x="3575" y="6131"/>
                  </a:lnTo>
                  <a:lnTo>
                    <a:pt x="3390" y="6761"/>
                  </a:lnTo>
                  <a:lnTo>
                    <a:pt x="3204" y="7390"/>
                  </a:lnTo>
                  <a:lnTo>
                    <a:pt x="3024" y="8020"/>
                  </a:lnTo>
                  <a:lnTo>
                    <a:pt x="2843" y="8666"/>
                  </a:lnTo>
                  <a:lnTo>
                    <a:pt x="2668" y="9326"/>
                  </a:lnTo>
                  <a:lnTo>
                    <a:pt x="2668" y="9326"/>
                  </a:lnTo>
                  <a:lnTo>
                    <a:pt x="2637" y="13874"/>
                  </a:lnTo>
                  <a:lnTo>
                    <a:pt x="2599" y="18482"/>
                  </a:lnTo>
                  <a:lnTo>
                    <a:pt x="2557" y="23168"/>
                  </a:lnTo>
                  <a:lnTo>
                    <a:pt x="2509" y="27900"/>
                  </a:lnTo>
                  <a:lnTo>
                    <a:pt x="2509" y="27900"/>
                  </a:lnTo>
                  <a:lnTo>
                    <a:pt x="2292" y="48133"/>
                  </a:lnTo>
                  <a:lnTo>
                    <a:pt x="2090" y="66983"/>
                  </a:lnTo>
                  <a:lnTo>
                    <a:pt x="1905" y="84036"/>
                  </a:lnTo>
                  <a:lnTo>
                    <a:pt x="1745" y="98907"/>
                  </a:lnTo>
                  <a:lnTo>
                    <a:pt x="1745" y="98907"/>
                  </a:lnTo>
                  <a:lnTo>
                    <a:pt x="1745" y="100275"/>
                  </a:lnTo>
                  <a:lnTo>
                    <a:pt x="1729" y="101626"/>
                  </a:lnTo>
                  <a:lnTo>
                    <a:pt x="1703" y="102978"/>
                  </a:lnTo>
                  <a:lnTo>
                    <a:pt x="1671" y="104315"/>
                  </a:lnTo>
                  <a:lnTo>
                    <a:pt x="1623" y="105667"/>
                  </a:lnTo>
                  <a:lnTo>
                    <a:pt x="1570" y="107003"/>
                  </a:lnTo>
                  <a:lnTo>
                    <a:pt x="1507" y="108340"/>
                  </a:lnTo>
                  <a:lnTo>
                    <a:pt x="1432" y="109677"/>
                  </a:lnTo>
                  <a:lnTo>
                    <a:pt x="1348" y="111013"/>
                  </a:lnTo>
                  <a:lnTo>
                    <a:pt x="1252" y="112334"/>
                  </a:lnTo>
                  <a:lnTo>
                    <a:pt x="1146" y="113640"/>
                  </a:lnTo>
                  <a:lnTo>
                    <a:pt x="1029" y="114961"/>
                  </a:lnTo>
                  <a:lnTo>
                    <a:pt x="907" y="116252"/>
                  </a:lnTo>
                  <a:lnTo>
                    <a:pt x="769" y="117558"/>
                  </a:lnTo>
                  <a:lnTo>
                    <a:pt x="626" y="118848"/>
                  </a:lnTo>
                  <a:lnTo>
                    <a:pt x="472" y="120123"/>
                  </a:lnTo>
                  <a:lnTo>
                    <a:pt x="472" y="120123"/>
                  </a:lnTo>
                  <a:lnTo>
                    <a:pt x="361" y="120845"/>
                  </a:lnTo>
                  <a:lnTo>
                    <a:pt x="250" y="121583"/>
                  </a:lnTo>
                  <a:lnTo>
                    <a:pt x="128" y="122290"/>
                  </a:lnTo>
                  <a:lnTo>
                    <a:pt x="0" y="122996"/>
                  </a:lnTo>
                  <a:lnTo>
                    <a:pt x="0" y="122996"/>
                  </a:lnTo>
                  <a:lnTo>
                    <a:pt x="165" y="123104"/>
                  </a:lnTo>
                  <a:lnTo>
                    <a:pt x="329" y="123196"/>
                  </a:lnTo>
                  <a:lnTo>
                    <a:pt x="494" y="123273"/>
                  </a:lnTo>
                  <a:lnTo>
                    <a:pt x="658" y="123350"/>
                  </a:lnTo>
                  <a:lnTo>
                    <a:pt x="822" y="123411"/>
                  </a:lnTo>
                  <a:lnTo>
                    <a:pt x="987" y="123442"/>
                  </a:lnTo>
                  <a:lnTo>
                    <a:pt x="1151" y="123472"/>
                  </a:lnTo>
                  <a:lnTo>
                    <a:pt x="1310" y="1234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-745875" y="-17585150"/>
              <a:ext cx="825" cy="14225"/>
            </a:xfrm>
            <a:custGeom>
              <a:avLst/>
              <a:gdLst/>
              <a:ahLst/>
              <a:cxnLst/>
              <a:rect l="l" t="t" r="r" b="b"/>
              <a:pathLst>
                <a:path w="33" h="569" extrusionOk="0">
                  <a:moveTo>
                    <a:pt x="1" y="0"/>
                  </a:moveTo>
                  <a:lnTo>
                    <a:pt x="6" y="569"/>
                  </a:lnTo>
                  <a:lnTo>
                    <a:pt x="33" y="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-745875" y="-17585150"/>
              <a:ext cx="825" cy="14225"/>
            </a:xfrm>
            <a:custGeom>
              <a:avLst/>
              <a:gdLst/>
              <a:ahLst/>
              <a:cxnLst/>
              <a:rect l="l" t="t" r="r" b="b"/>
              <a:pathLst>
                <a:path w="33" h="569" fill="none" extrusionOk="0">
                  <a:moveTo>
                    <a:pt x="6" y="569"/>
                  </a:moveTo>
                  <a:lnTo>
                    <a:pt x="6" y="569"/>
                  </a:lnTo>
                  <a:lnTo>
                    <a:pt x="33" y="507"/>
                  </a:lnTo>
                  <a:lnTo>
                    <a:pt x="1" y="0"/>
                  </a:lnTo>
                  <a:lnTo>
                    <a:pt x="1" y="0"/>
                  </a:lnTo>
                  <a:lnTo>
                    <a:pt x="6" y="5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-747450" y="-17611650"/>
              <a:ext cx="1750" cy="44175"/>
            </a:xfrm>
            <a:custGeom>
              <a:avLst/>
              <a:gdLst/>
              <a:ahLst/>
              <a:cxnLst/>
              <a:rect l="l" t="t" r="r" b="b"/>
              <a:pathLst>
                <a:path w="70" h="1767" extrusionOk="0">
                  <a:moveTo>
                    <a:pt x="0" y="0"/>
                  </a:moveTo>
                  <a:lnTo>
                    <a:pt x="5" y="1767"/>
                  </a:lnTo>
                  <a:lnTo>
                    <a:pt x="69" y="1629"/>
                  </a:lnTo>
                  <a:lnTo>
                    <a:pt x="64" y="1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A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-747450" y="-17611650"/>
              <a:ext cx="1750" cy="44175"/>
            </a:xfrm>
            <a:custGeom>
              <a:avLst/>
              <a:gdLst/>
              <a:ahLst/>
              <a:cxnLst/>
              <a:rect l="l" t="t" r="r" b="b"/>
              <a:pathLst>
                <a:path w="70" h="1767" fill="none" extrusionOk="0">
                  <a:moveTo>
                    <a:pt x="5" y="1767"/>
                  </a:moveTo>
                  <a:lnTo>
                    <a:pt x="5" y="1767"/>
                  </a:lnTo>
                  <a:lnTo>
                    <a:pt x="69" y="1629"/>
                  </a:lnTo>
                  <a:lnTo>
                    <a:pt x="69" y="1629"/>
                  </a:lnTo>
                  <a:lnTo>
                    <a:pt x="64" y="10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17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-1259450" y="-14860550"/>
              <a:ext cx="466400" cy="1350800"/>
            </a:xfrm>
            <a:custGeom>
              <a:avLst/>
              <a:gdLst/>
              <a:ahLst/>
              <a:cxnLst/>
              <a:rect l="l" t="t" r="r" b="b"/>
              <a:pathLst>
                <a:path w="18656" h="54032" extrusionOk="0">
                  <a:moveTo>
                    <a:pt x="9330" y="1"/>
                  </a:moveTo>
                  <a:lnTo>
                    <a:pt x="9086" y="16"/>
                  </a:lnTo>
                  <a:lnTo>
                    <a:pt x="8848" y="47"/>
                  </a:lnTo>
                  <a:lnTo>
                    <a:pt x="8609" y="77"/>
                  </a:lnTo>
                  <a:lnTo>
                    <a:pt x="8376" y="139"/>
                  </a:lnTo>
                  <a:lnTo>
                    <a:pt x="8142" y="216"/>
                  </a:lnTo>
                  <a:lnTo>
                    <a:pt x="7909" y="323"/>
                  </a:lnTo>
                  <a:lnTo>
                    <a:pt x="7676" y="431"/>
                  </a:lnTo>
                  <a:lnTo>
                    <a:pt x="7447" y="554"/>
                  </a:lnTo>
                  <a:lnTo>
                    <a:pt x="7219" y="692"/>
                  </a:lnTo>
                  <a:lnTo>
                    <a:pt x="6997" y="861"/>
                  </a:lnTo>
                  <a:lnTo>
                    <a:pt x="6774" y="1030"/>
                  </a:lnTo>
                  <a:lnTo>
                    <a:pt x="6556" y="1214"/>
                  </a:lnTo>
                  <a:lnTo>
                    <a:pt x="6339" y="1429"/>
                  </a:lnTo>
                  <a:lnTo>
                    <a:pt x="6121" y="1644"/>
                  </a:lnTo>
                  <a:lnTo>
                    <a:pt x="5909" y="1875"/>
                  </a:lnTo>
                  <a:lnTo>
                    <a:pt x="5697" y="2136"/>
                  </a:lnTo>
                  <a:lnTo>
                    <a:pt x="5490" y="2397"/>
                  </a:lnTo>
                  <a:lnTo>
                    <a:pt x="5283" y="2674"/>
                  </a:lnTo>
                  <a:lnTo>
                    <a:pt x="5082" y="2966"/>
                  </a:lnTo>
                  <a:lnTo>
                    <a:pt x="4880" y="3273"/>
                  </a:lnTo>
                  <a:lnTo>
                    <a:pt x="4684" y="3580"/>
                  </a:lnTo>
                  <a:lnTo>
                    <a:pt x="4493" y="3918"/>
                  </a:lnTo>
                  <a:lnTo>
                    <a:pt x="4302" y="4256"/>
                  </a:lnTo>
                  <a:lnTo>
                    <a:pt x="4111" y="4625"/>
                  </a:lnTo>
                  <a:lnTo>
                    <a:pt x="3931" y="4994"/>
                  </a:lnTo>
                  <a:lnTo>
                    <a:pt x="3745" y="5378"/>
                  </a:lnTo>
                  <a:lnTo>
                    <a:pt x="3570" y="5762"/>
                  </a:lnTo>
                  <a:lnTo>
                    <a:pt x="3395" y="6176"/>
                  </a:lnTo>
                  <a:lnTo>
                    <a:pt x="3225" y="6591"/>
                  </a:lnTo>
                  <a:lnTo>
                    <a:pt x="3055" y="7021"/>
                  </a:lnTo>
                  <a:lnTo>
                    <a:pt x="2891" y="7467"/>
                  </a:lnTo>
                  <a:lnTo>
                    <a:pt x="2732" y="7912"/>
                  </a:lnTo>
                  <a:lnTo>
                    <a:pt x="2578" y="8389"/>
                  </a:lnTo>
                  <a:lnTo>
                    <a:pt x="2424" y="8850"/>
                  </a:lnTo>
                  <a:lnTo>
                    <a:pt x="2276" y="9341"/>
                  </a:lnTo>
                  <a:lnTo>
                    <a:pt x="2133" y="9833"/>
                  </a:lnTo>
                  <a:lnTo>
                    <a:pt x="1989" y="10340"/>
                  </a:lnTo>
                  <a:lnTo>
                    <a:pt x="1851" y="10862"/>
                  </a:lnTo>
                  <a:lnTo>
                    <a:pt x="1724" y="11384"/>
                  </a:lnTo>
                  <a:lnTo>
                    <a:pt x="1592" y="11922"/>
                  </a:lnTo>
                  <a:lnTo>
                    <a:pt x="1470" y="12460"/>
                  </a:lnTo>
                  <a:lnTo>
                    <a:pt x="1353" y="13013"/>
                  </a:lnTo>
                  <a:lnTo>
                    <a:pt x="1236" y="13581"/>
                  </a:lnTo>
                  <a:lnTo>
                    <a:pt x="1125" y="14150"/>
                  </a:lnTo>
                  <a:lnTo>
                    <a:pt x="1019" y="14718"/>
                  </a:lnTo>
                  <a:lnTo>
                    <a:pt x="923" y="15302"/>
                  </a:lnTo>
                  <a:lnTo>
                    <a:pt x="822" y="15901"/>
                  </a:lnTo>
                  <a:lnTo>
                    <a:pt x="732" y="16500"/>
                  </a:lnTo>
                  <a:lnTo>
                    <a:pt x="647" y="17115"/>
                  </a:lnTo>
                  <a:lnTo>
                    <a:pt x="568" y="17729"/>
                  </a:lnTo>
                  <a:lnTo>
                    <a:pt x="488" y="18359"/>
                  </a:lnTo>
                  <a:lnTo>
                    <a:pt x="419" y="18989"/>
                  </a:lnTo>
                  <a:lnTo>
                    <a:pt x="356" y="19619"/>
                  </a:lnTo>
                  <a:lnTo>
                    <a:pt x="292" y="20264"/>
                  </a:lnTo>
                  <a:lnTo>
                    <a:pt x="239" y="20925"/>
                  </a:lnTo>
                  <a:lnTo>
                    <a:pt x="191" y="21570"/>
                  </a:lnTo>
                  <a:lnTo>
                    <a:pt x="149" y="22246"/>
                  </a:lnTo>
                  <a:lnTo>
                    <a:pt x="106" y="22907"/>
                  </a:lnTo>
                  <a:lnTo>
                    <a:pt x="74" y="23583"/>
                  </a:lnTo>
                  <a:lnTo>
                    <a:pt x="48" y="24259"/>
                  </a:lnTo>
                  <a:lnTo>
                    <a:pt x="27" y="24950"/>
                  </a:lnTo>
                  <a:lnTo>
                    <a:pt x="11" y="25626"/>
                  </a:lnTo>
                  <a:lnTo>
                    <a:pt x="6" y="26317"/>
                  </a:lnTo>
                  <a:lnTo>
                    <a:pt x="0" y="27024"/>
                  </a:lnTo>
                  <a:lnTo>
                    <a:pt x="6" y="27715"/>
                  </a:lnTo>
                  <a:lnTo>
                    <a:pt x="11" y="28407"/>
                  </a:lnTo>
                  <a:lnTo>
                    <a:pt x="27" y="29098"/>
                  </a:lnTo>
                  <a:lnTo>
                    <a:pt x="48" y="29789"/>
                  </a:lnTo>
                  <a:lnTo>
                    <a:pt x="74" y="30465"/>
                  </a:lnTo>
                  <a:lnTo>
                    <a:pt x="106" y="31141"/>
                  </a:lnTo>
                  <a:lnTo>
                    <a:pt x="149" y="31802"/>
                  </a:lnTo>
                  <a:lnTo>
                    <a:pt x="191" y="32462"/>
                  </a:lnTo>
                  <a:lnTo>
                    <a:pt x="239" y="33123"/>
                  </a:lnTo>
                  <a:lnTo>
                    <a:pt x="292" y="33768"/>
                  </a:lnTo>
                  <a:lnTo>
                    <a:pt x="356" y="34413"/>
                  </a:lnTo>
                  <a:lnTo>
                    <a:pt x="419" y="35059"/>
                  </a:lnTo>
                  <a:lnTo>
                    <a:pt x="488" y="35689"/>
                  </a:lnTo>
                  <a:lnTo>
                    <a:pt x="568" y="36318"/>
                  </a:lnTo>
                  <a:lnTo>
                    <a:pt x="647" y="36933"/>
                  </a:lnTo>
                  <a:lnTo>
                    <a:pt x="732" y="37532"/>
                  </a:lnTo>
                  <a:lnTo>
                    <a:pt x="822" y="38147"/>
                  </a:lnTo>
                  <a:lnTo>
                    <a:pt x="923" y="38730"/>
                  </a:lnTo>
                  <a:lnTo>
                    <a:pt x="1019" y="39314"/>
                  </a:lnTo>
                  <a:lnTo>
                    <a:pt x="1125" y="39898"/>
                  </a:lnTo>
                  <a:lnTo>
                    <a:pt x="1236" y="40466"/>
                  </a:lnTo>
                  <a:lnTo>
                    <a:pt x="1353" y="41035"/>
                  </a:lnTo>
                  <a:lnTo>
                    <a:pt x="1470" y="41588"/>
                  </a:lnTo>
                  <a:lnTo>
                    <a:pt x="1592" y="42126"/>
                  </a:lnTo>
                  <a:lnTo>
                    <a:pt x="1724" y="42663"/>
                  </a:lnTo>
                  <a:lnTo>
                    <a:pt x="1851" y="43186"/>
                  </a:lnTo>
                  <a:lnTo>
                    <a:pt x="1989" y="43708"/>
                  </a:lnTo>
                  <a:lnTo>
                    <a:pt x="2133" y="44200"/>
                  </a:lnTo>
                  <a:lnTo>
                    <a:pt x="2276" y="44707"/>
                  </a:lnTo>
                  <a:lnTo>
                    <a:pt x="2424" y="45183"/>
                  </a:lnTo>
                  <a:lnTo>
                    <a:pt x="2578" y="45659"/>
                  </a:lnTo>
                  <a:lnTo>
                    <a:pt x="2732" y="46120"/>
                  </a:lnTo>
                  <a:lnTo>
                    <a:pt x="2891" y="46581"/>
                  </a:lnTo>
                  <a:lnTo>
                    <a:pt x="3055" y="47026"/>
                  </a:lnTo>
                  <a:lnTo>
                    <a:pt x="3225" y="47457"/>
                  </a:lnTo>
                  <a:lnTo>
                    <a:pt x="3395" y="47871"/>
                  </a:lnTo>
                  <a:lnTo>
                    <a:pt x="3570" y="48271"/>
                  </a:lnTo>
                  <a:lnTo>
                    <a:pt x="3745" y="48670"/>
                  </a:lnTo>
                  <a:lnTo>
                    <a:pt x="3931" y="49054"/>
                  </a:lnTo>
                  <a:lnTo>
                    <a:pt x="4111" y="49423"/>
                  </a:lnTo>
                  <a:lnTo>
                    <a:pt x="4302" y="49776"/>
                  </a:lnTo>
                  <a:lnTo>
                    <a:pt x="4493" y="50130"/>
                  </a:lnTo>
                  <a:lnTo>
                    <a:pt x="4684" y="50452"/>
                  </a:lnTo>
                  <a:lnTo>
                    <a:pt x="4880" y="50775"/>
                  </a:lnTo>
                  <a:lnTo>
                    <a:pt x="5082" y="51082"/>
                  </a:lnTo>
                  <a:lnTo>
                    <a:pt x="5283" y="51374"/>
                  </a:lnTo>
                  <a:lnTo>
                    <a:pt x="5490" y="51651"/>
                  </a:lnTo>
                  <a:lnTo>
                    <a:pt x="5697" y="51912"/>
                  </a:lnTo>
                  <a:lnTo>
                    <a:pt x="5909" y="52158"/>
                  </a:lnTo>
                  <a:lnTo>
                    <a:pt x="6121" y="52403"/>
                  </a:lnTo>
                  <a:lnTo>
                    <a:pt x="6339" y="52619"/>
                  </a:lnTo>
                  <a:lnTo>
                    <a:pt x="6556" y="52818"/>
                  </a:lnTo>
                  <a:lnTo>
                    <a:pt x="6774" y="53018"/>
                  </a:lnTo>
                  <a:lnTo>
                    <a:pt x="6997" y="53187"/>
                  </a:lnTo>
                  <a:lnTo>
                    <a:pt x="7219" y="53341"/>
                  </a:lnTo>
                  <a:lnTo>
                    <a:pt x="7447" y="53494"/>
                  </a:lnTo>
                  <a:lnTo>
                    <a:pt x="7676" y="53617"/>
                  </a:lnTo>
                  <a:lnTo>
                    <a:pt x="7909" y="53725"/>
                  </a:lnTo>
                  <a:lnTo>
                    <a:pt x="8142" y="53817"/>
                  </a:lnTo>
                  <a:lnTo>
                    <a:pt x="8376" y="53894"/>
                  </a:lnTo>
                  <a:lnTo>
                    <a:pt x="8609" y="53955"/>
                  </a:lnTo>
                  <a:lnTo>
                    <a:pt x="8848" y="54001"/>
                  </a:lnTo>
                  <a:lnTo>
                    <a:pt x="9086" y="54032"/>
                  </a:lnTo>
                  <a:lnTo>
                    <a:pt x="9569" y="54032"/>
                  </a:lnTo>
                  <a:lnTo>
                    <a:pt x="9808" y="54001"/>
                  </a:lnTo>
                  <a:lnTo>
                    <a:pt x="10047" y="53955"/>
                  </a:lnTo>
                  <a:lnTo>
                    <a:pt x="10280" y="53894"/>
                  </a:lnTo>
                  <a:lnTo>
                    <a:pt x="10519" y="53817"/>
                  </a:lnTo>
                  <a:lnTo>
                    <a:pt x="10747" y="53725"/>
                  </a:lnTo>
                  <a:lnTo>
                    <a:pt x="10980" y="53617"/>
                  </a:lnTo>
                  <a:lnTo>
                    <a:pt x="11208" y="53494"/>
                  </a:lnTo>
                  <a:lnTo>
                    <a:pt x="11436" y="53341"/>
                  </a:lnTo>
                  <a:lnTo>
                    <a:pt x="11659" y="53187"/>
                  </a:lnTo>
                  <a:lnTo>
                    <a:pt x="11882" y="53018"/>
                  </a:lnTo>
                  <a:lnTo>
                    <a:pt x="12105" y="52818"/>
                  </a:lnTo>
                  <a:lnTo>
                    <a:pt x="12322" y="52619"/>
                  </a:lnTo>
                  <a:lnTo>
                    <a:pt x="12534" y="52403"/>
                  </a:lnTo>
                  <a:lnTo>
                    <a:pt x="12746" y="52158"/>
                  </a:lnTo>
                  <a:lnTo>
                    <a:pt x="12959" y="51912"/>
                  </a:lnTo>
                  <a:lnTo>
                    <a:pt x="13165" y="51651"/>
                  </a:lnTo>
                  <a:lnTo>
                    <a:pt x="13372" y="51374"/>
                  </a:lnTo>
                  <a:lnTo>
                    <a:pt x="13574" y="51082"/>
                  </a:lnTo>
                  <a:lnTo>
                    <a:pt x="13775" y="50775"/>
                  </a:lnTo>
                  <a:lnTo>
                    <a:pt x="13972" y="50452"/>
                  </a:lnTo>
                  <a:lnTo>
                    <a:pt x="14163" y="50130"/>
                  </a:lnTo>
                  <a:lnTo>
                    <a:pt x="14354" y="49776"/>
                  </a:lnTo>
                  <a:lnTo>
                    <a:pt x="14545" y="49423"/>
                  </a:lnTo>
                  <a:lnTo>
                    <a:pt x="14730" y="49054"/>
                  </a:lnTo>
                  <a:lnTo>
                    <a:pt x="14911" y="48670"/>
                  </a:lnTo>
                  <a:lnTo>
                    <a:pt x="15086" y="48271"/>
                  </a:lnTo>
                  <a:lnTo>
                    <a:pt x="15261" y="47871"/>
                  </a:lnTo>
                  <a:lnTo>
                    <a:pt x="15430" y="47457"/>
                  </a:lnTo>
                  <a:lnTo>
                    <a:pt x="15600" y="47026"/>
                  </a:lnTo>
                  <a:lnTo>
                    <a:pt x="15765" y="46581"/>
                  </a:lnTo>
                  <a:lnTo>
                    <a:pt x="15924" y="46120"/>
                  </a:lnTo>
                  <a:lnTo>
                    <a:pt x="16083" y="45659"/>
                  </a:lnTo>
                  <a:lnTo>
                    <a:pt x="16231" y="45183"/>
                  </a:lnTo>
                  <a:lnTo>
                    <a:pt x="16380" y="44707"/>
                  </a:lnTo>
                  <a:lnTo>
                    <a:pt x="16528" y="44200"/>
                  </a:lnTo>
                  <a:lnTo>
                    <a:pt x="16666" y="43708"/>
                  </a:lnTo>
                  <a:lnTo>
                    <a:pt x="16804" y="43186"/>
                  </a:lnTo>
                  <a:lnTo>
                    <a:pt x="16937" y="42663"/>
                  </a:lnTo>
                  <a:lnTo>
                    <a:pt x="17064" y="42126"/>
                  </a:lnTo>
                  <a:lnTo>
                    <a:pt x="17186" y="41588"/>
                  </a:lnTo>
                  <a:lnTo>
                    <a:pt x="17308" y="41035"/>
                  </a:lnTo>
                  <a:lnTo>
                    <a:pt x="17419" y="40466"/>
                  </a:lnTo>
                  <a:lnTo>
                    <a:pt x="17531" y="39898"/>
                  </a:lnTo>
                  <a:lnTo>
                    <a:pt x="17637" y="39314"/>
                  </a:lnTo>
                  <a:lnTo>
                    <a:pt x="17738" y="38730"/>
                  </a:lnTo>
                  <a:lnTo>
                    <a:pt x="17833" y="38147"/>
                  </a:lnTo>
                  <a:lnTo>
                    <a:pt x="17923" y="37532"/>
                  </a:lnTo>
                  <a:lnTo>
                    <a:pt x="18008" y="36933"/>
                  </a:lnTo>
                  <a:lnTo>
                    <a:pt x="18088" y="36318"/>
                  </a:lnTo>
                  <a:lnTo>
                    <a:pt x="18167" y="35689"/>
                  </a:lnTo>
                  <a:lnTo>
                    <a:pt x="18236" y="35059"/>
                  </a:lnTo>
                  <a:lnTo>
                    <a:pt x="18300" y="34413"/>
                  </a:lnTo>
                  <a:lnTo>
                    <a:pt x="18364" y="33768"/>
                  </a:lnTo>
                  <a:lnTo>
                    <a:pt x="18417" y="33123"/>
                  </a:lnTo>
                  <a:lnTo>
                    <a:pt x="18464" y="32462"/>
                  </a:lnTo>
                  <a:lnTo>
                    <a:pt x="18512" y="31802"/>
                  </a:lnTo>
                  <a:lnTo>
                    <a:pt x="18549" y="31141"/>
                  </a:lnTo>
                  <a:lnTo>
                    <a:pt x="18581" y="30465"/>
                  </a:lnTo>
                  <a:lnTo>
                    <a:pt x="18608" y="29789"/>
                  </a:lnTo>
                  <a:lnTo>
                    <a:pt x="18629" y="29098"/>
                  </a:lnTo>
                  <a:lnTo>
                    <a:pt x="18645" y="28407"/>
                  </a:lnTo>
                  <a:lnTo>
                    <a:pt x="18655" y="27715"/>
                  </a:lnTo>
                  <a:lnTo>
                    <a:pt x="18655" y="27024"/>
                  </a:lnTo>
                  <a:lnTo>
                    <a:pt x="18655" y="26317"/>
                  </a:lnTo>
                  <a:lnTo>
                    <a:pt x="18645" y="25626"/>
                  </a:lnTo>
                  <a:lnTo>
                    <a:pt x="18629" y="24950"/>
                  </a:lnTo>
                  <a:lnTo>
                    <a:pt x="18608" y="24259"/>
                  </a:lnTo>
                  <a:lnTo>
                    <a:pt x="18581" y="23583"/>
                  </a:lnTo>
                  <a:lnTo>
                    <a:pt x="18549" y="22907"/>
                  </a:lnTo>
                  <a:lnTo>
                    <a:pt x="18512" y="22246"/>
                  </a:lnTo>
                  <a:lnTo>
                    <a:pt x="18464" y="21570"/>
                  </a:lnTo>
                  <a:lnTo>
                    <a:pt x="18417" y="20925"/>
                  </a:lnTo>
                  <a:lnTo>
                    <a:pt x="18364" y="20264"/>
                  </a:lnTo>
                  <a:lnTo>
                    <a:pt x="18300" y="19619"/>
                  </a:lnTo>
                  <a:lnTo>
                    <a:pt x="18236" y="18989"/>
                  </a:lnTo>
                  <a:lnTo>
                    <a:pt x="18167" y="18359"/>
                  </a:lnTo>
                  <a:lnTo>
                    <a:pt x="18088" y="17729"/>
                  </a:lnTo>
                  <a:lnTo>
                    <a:pt x="18008" y="17115"/>
                  </a:lnTo>
                  <a:lnTo>
                    <a:pt x="17923" y="16500"/>
                  </a:lnTo>
                  <a:lnTo>
                    <a:pt x="17833" y="15901"/>
                  </a:lnTo>
                  <a:lnTo>
                    <a:pt x="17738" y="15302"/>
                  </a:lnTo>
                  <a:lnTo>
                    <a:pt x="17637" y="14718"/>
                  </a:lnTo>
                  <a:lnTo>
                    <a:pt x="17531" y="14150"/>
                  </a:lnTo>
                  <a:lnTo>
                    <a:pt x="17419" y="13581"/>
                  </a:lnTo>
                  <a:lnTo>
                    <a:pt x="17308" y="13013"/>
                  </a:lnTo>
                  <a:lnTo>
                    <a:pt x="17186" y="12460"/>
                  </a:lnTo>
                  <a:lnTo>
                    <a:pt x="17064" y="11922"/>
                  </a:lnTo>
                  <a:lnTo>
                    <a:pt x="16937" y="11384"/>
                  </a:lnTo>
                  <a:lnTo>
                    <a:pt x="16804" y="10862"/>
                  </a:lnTo>
                  <a:lnTo>
                    <a:pt x="16666" y="10340"/>
                  </a:lnTo>
                  <a:lnTo>
                    <a:pt x="16528" y="9833"/>
                  </a:lnTo>
                  <a:lnTo>
                    <a:pt x="16380" y="9341"/>
                  </a:lnTo>
                  <a:lnTo>
                    <a:pt x="16231" y="8850"/>
                  </a:lnTo>
                  <a:lnTo>
                    <a:pt x="16083" y="8389"/>
                  </a:lnTo>
                  <a:lnTo>
                    <a:pt x="15924" y="7912"/>
                  </a:lnTo>
                  <a:lnTo>
                    <a:pt x="15765" y="7467"/>
                  </a:lnTo>
                  <a:lnTo>
                    <a:pt x="15600" y="7021"/>
                  </a:lnTo>
                  <a:lnTo>
                    <a:pt x="15430" y="6591"/>
                  </a:lnTo>
                  <a:lnTo>
                    <a:pt x="15261" y="6176"/>
                  </a:lnTo>
                  <a:lnTo>
                    <a:pt x="15086" y="5762"/>
                  </a:lnTo>
                  <a:lnTo>
                    <a:pt x="14911" y="5378"/>
                  </a:lnTo>
                  <a:lnTo>
                    <a:pt x="14730" y="4994"/>
                  </a:lnTo>
                  <a:lnTo>
                    <a:pt x="14545" y="4625"/>
                  </a:lnTo>
                  <a:lnTo>
                    <a:pt x="14354" y="4256"/>
                  </a:lnTo>
                  <a:lnTo>
                    <a:pt x="14163" y="3918"/>
                  </a:lnTo>
                  <a:lnTo>
                    <a:pt x="13972" y="3580"/>
                  </a:lnTo>
                  <a:lnTo>
                    <a:pt x="13775" y="3273"/>
                  </a:lnTo>
                  <a:lnTo>
                    <a:pt x="13574" y="2966"/>
                  </a:lnTo>
                  <a:lnTo>
                    <a:pt x="13372" y="2674"/>
                  </a:lnTo>
                  <a:lnTo>
                    <a:pt x="13165" y="2397"/>
                  </a:lnTo>
                  <a:lnTo>
                    <a:pt x="12959" y="2136"/>
                  </a:lnTo>
                  <a:lnTo>
                    <a:pt x="12746" y="1875"/>
                  </a:lnTo>
                  <a:lnTo>
                    <a:pt x="12534" y="1644"/>
                  </a:lnTo>
                  <a:lnTo>
                    <a:pt x="12322" y="1429"/>
                  </a:lnTo>
                  <a:lnTo>
                    <a:pt x="12105" y="1214"/>
                  </a:lnTo>
                  <a:lnTo>
                    <a:pt x="11882" y="1030"/>
                  </a:lnTo>
                  <a:lnTo>
                    <a:pt x="11659" y="861"/>
                  </a:lnTo>
                  <a:lnTo>
                    <a:pt x="11436" y="692"/>
                  </a:lnTo>
                  <a:lnTo>
                    <a:pt x="11208" y="554"/>
                  </a:lnTo>
                  <a:lnTo>
                    <a:pt x="10980" y="431"/>
                  </a:lnTo>
                  <a:lnTo>
                    <a:pt x="10747" y="323"/>
                  </a:lnTo>
                  <a:lnTo>
                    <a:pt x="10519" y="216"/>
                  </a:lnTo>
                  <a:lnTo>
                    <a:pt x="10280" y="139"/>
                  </a:lnTo>
                  <a:lnTo>
                    <a:pt x="10047" y="77"/>
                  </a:lnTo>
                  <a:lnTo>
                    <a:pt x="9808" y="47"/>
                  </a:lnTo>
                  <a:lnTo>
                    <a:pt x="9569" y="16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-1246325" y="-14327075"/>
              <a:ext cx="446775" cy="239300"/>
            </a:xfrm>
            <a:custGeom>
              <a:avLst/>
              <a:gdLst/>
              <a:ahLst/>
              <a:cxnLst/>
              <a:rect l="l" t="t" r="r" b="b"/>
              <a:pathLst>
                <a:path w="17871" h="9572" extrusionOk="0">
                  <a:moveTo>
                    <a:pt x="7819" y="1"/>
                  </a:moveTo>
                  <a:lnTo>
                    <a:pt x="7607" y="16"/>
                  </a:lnTo>
                  <a:lnTo>
                    <a:pt x="7395" y="47"/>
                  </a:lnTo>
                  <a:lnTo>
                    <a:pt x="7182" y="77"/>
                  </a:lnTo>
                  <a:lnTo>
                    <a:pt x="6970" y="124"/>
                  </a:lnTo>
                  <a:lnTo>
                    <a:pt x="6758" y="185"/>
                  </a:lnTo>
                  <a:lnTo>
                    <a:pt x="6551" y="246"/>
                  </a:lnTo>
                  <a:lnTo>
                    <a:pt x="6339" y="323"/>
                  </a:lnTo>
                  <a:lnTo>
                    <a:pt x="6132" y="415"/>
                  </a:lnTo>
                  <a:lnTo>
                    <a:pt x="5920" y="523"/>
                  </a:lnTo>
                  <a:lnTo>
                    <a:pt x="5713" y="631"/>
                  </a:lnTo>
                  <a:lnTo>
                    <a:pt x="5506" y="738"/>
                  </a:lnTo>
                  <a:lnTo>
                    <a:pt x="5299" y="876"/>
                  </a:lnTo>
                  <a:lnTo>
                    <a:pt x="5092" y="1015"/>
                  </a:lnTo>
                  <a:lnTo>
                    <a:pt x="4886" y="1168"/>
                  </a:lnTo>
                  <a:lnTo>
                    <a:pt x="4684" y="1322"/>
                  </a:lnTo>
                  <a:lnTo>
                    <a:pt x="4477" y="1506"/>
                  </a:lnTo>
                  <a:lnTo>
                    <a:pt x="4276" y="1675"/>
                  </a:lnTo>
                  <a:lnTo>
                    <a:pt x="4074" y="1875"/>
                  </a:lnTo>
                  <a:lnTo>
                    <a:pt x="3872" y="2075"/>
                  </a:lnTo>
                  <a:lnTo>
                    <a:pt x="3676" y="2290"/>
                  </a:lnTo>
                  <a:lnTo>
                    <a:pt x="3475" y="2505"/>
                  </a:lnTo>
                  <a:lnTo>
                    <a:pt x="3278" y="2735"/>
                  </a:lnTo>
                  <a:lnTo>
                    <a:pt x="3082" y="2981"/>
                  </a:lnTo>
                  <a:lnTo>
                    <a:pt x="2891" y="3227"/>
                  </a:lnTo>
                  <a:lnTo>
                    <a:pt x="2695" y="3503"/>
                  </a:lnTo>
                  <a:lnTo>
                    <a:pt x="2504" y="3765"/>
                  </a:lnTo>
                  <a:lnTo>
                    <a:pt x="2313" y="4056"/>
                  </a:lnTo>
                  <a:lnTo>
                    <a:pt x="2127" y="4348"/>
                  </a:lnTo>
                  <a:lnTo>
                    <a:pt x="1905" y="4717"/>
                  </a:lnTo>
                  <a:lnTo>
                    <a:pt x="1687" y="5116"/>
                  </a:lnTo>
                  <a:lnTo>
                    <a:pt x="1475" y="5531"/>
                  </a:lnTo>
                  <a:lnTo>
                    <a:pt x="1268" y="5977"/>
                  </a:lnTo>
                  <a:lnTo>
                    <a:pt x="1067" y="6438"/>
                  </a:lnTo>
                  <a:lnTo>
                    <a:pt x="865" y="6899"/>
                  </a:lnTo>
                  <a:lnTo>
                    <a:pt x="674" y="7390"/>
                  </a:lnTo>
                  <a:lnTo>
                    <a:pt x="488" y="7913"/>
                  </a:lnTo>
                  <a:lnTo>
                    <a:pt x="414" y="8082"/>
                  </a:lnTo>
                  <a:lnTo>
                    <a:pt x="345" y="8281"/>
                  </a:lnTo>
                  <a:lnTo>
                    <a:pt x="281" y="8481"/>
                  </a:lnTo>
                  <a:lnTo>
                    <a:pt x="218" y="8681"/>
                  </a:lnTo>
                  <a:lnTo>
                    <a:pt x="159" y="8896"/>
                  </a:lnTo>
                  <a:lnTo>
                    <a:pt x="101" y="9111"/>
                  </a:lnTo>
                  <a:lnTo>
                    <a:pt x="48" y="9341"/>
                  </a:lnTo>
                  <a:lnTo>
                    <a:pt x="0" y="9572"/>
                  </a:lnTo>
                  <a:lnTo>
                    <a:pt x="271" y="8957"/>
                  </a:lnTo>
                  <a:lnTo>
                    <a:pt x="541" y="8358"/>
                  </a:lnTo>
                  <a:lnTo>
                    <a:pt x="817" y="7774"/>
                  </a:lnTo>
                  <a:lnTo>
                    <a:pt x="1098" y="7206"/>
                  </a:lnTo>
                  <a:lnTo>
                    <a:pt x="1385" y="6653"/>
                  </a:lnTo>
                  <a:lnTo>
                    <a:pt x="1677" y="6130"/>
                  </a:lnTo>
                  <a:lnTo>
                    <a:pt x="1968" y="5608"/>
                  </a:lnTo>
                  <a:lnTo>
                    <a:pt x="2265" y="5116"/>
                  </a:lnTo>
                  <a:lnTo>
                    <a:pt x="2451" y="4840"/>
                  </a:lnTo>
                  <a:lnTo>
                    <a:pt x="2637" y="4594"/>
                  </a:lnTo>
                  <a:lnTo>
                    <a:pt x="2828" y="4348"/>
                  </a:lnTo>
                  <a:lnTo>
                    <a:pt x="3018" y="4118"/>
                  </a:lnTo>
                  <a:lnTo>
                    <a:pt x="3209" y="3887"/>
                  </a:lnTo>
                  <a:lnTo>
                    <a:pt x="3400" y="3657"/>
                  </a:lnTo>
                  <a:lnTo>
                    <a:pt x="3591" y="3457"/>
                  </a:lnTo>
                  <a:lnTo>
                    <a:pt x="3788" y="3258"/>
                  </a:lnTo>
                  <a:lnTo>
                    <a:pt x="3984" y="3058"/>
                  </a:lnTo>
                  <a:lnTo>
                    <a:pt x="4180" y="2889"/>
                  </a:lnTo>
                  <a:lnTo>
                    <a:pt x="4376" y="2705"/>
                  </a:lnTo>
                  <a:lnTo>
                    <a:pt x="4573" y="2551"/>
                  </a:lnTo>
                  <a:lnTo>
                    <a:pt x="4774" y="2397"/>
                  </a:lnTo>
                  <a:lnTo>
                    <a:pt x="4976" y="2244"/>
                  </a:lnTo>
                  <a:lnTo>
                    <a:pt x="5172" y="2105"/>
                  </a:lnTo>
                  <a:lnTo>
                    <a:pt x="5374" y="1982"/>
                  </a:lnTo>
                  <a:lnTo>
                    <a:pt x="5575" y="1875"/>
                  </a:lnTo>
                  <a:lnTo>
                    <a:pt x="5782" y="1767"/>
                  </a:lnTo>
                  <a:lnTo>
                    <a:pt x="5984" y="1660"/>
                  </a:lnTo>
                  <a:lnTo>
                    <a:pt x="6185" y="1583"/>
                  </a:lnTo>
                  <a:lnTo>
                    <a:pt x="6392" y="1491"/>
                  </a:lnTo>
                  <a:lnTo>
                    <a:pt x="6594" y="1429"/>
                  </a:lnTo>
                  <a:lnTo>
                    <a:pt x="6800" y="1368"/>
                  </a:lnTo>
                  <a:lnTo>
                    <a:pt x="7007" y="1322"/>
                  </a:lnTo>
                  <a:lnTo>
                    <a:pt x="7214" y="1276"/>
                  </a:lnTo>
                  <a:lnTo>
                    <a:pt x="7416" y="1245"/>
                  </a:lnTo>
                  <a:lnTo>
                    <a:pt x="7623" y="1230"/>
                  </a:lnTo>
                  <a:lnTo>
                    <a:pt x="7829" y="1214"/>
                  </a:lnTo>
                  <a:lnTo>
                    <a:pt x="8243" y="1214"/>
                  </a:lnTo>
                  <a:lnTo>
                    <a:pt x="8450" y="1230"/>
                  </a:lnTo>
                  <a:lnTo>
                    <a:pt x="8657" y="1260"/>
                  </a:lnTo>
                  <a:lnTo>
                    <a:pt x="9076" y="1353"/>
                  </a:lnTo>
                  <a:lnTo>
                    <a:pt x="9490" y="1445"/>
                  </a:lnTo>
                  <a:lnTo>
                    <a:pt x="9903" y="1568"/>
                  </a:lnTo>
                  <a:lnTo>
                    <a:pt x="10317" y="1706"/>
                  </a:lnTo>
                  <a:lnTo>
                    <a:pt x="10731" y="1875"/>
                  </a:lnTo>
                  <a:lnTo>
                    <a:pt x="11139" y="2044"/>
                  </a:lnTo>
                  <a:lnTo>
                    <a:pt x="11553" y="2228"/>
                  </a:lnTo>
                  <a:lnTo>
                    <a:pt x="11962" y="2443"/>
                  </a:lnTo>
                  <a:lnTo>
                    <a:pt x="12370" y="2658"/>
                  </a:lnTo>
                  <a:lnTo>
                    <a:pt x="12773" y="2904"/>
                  </a:lnTo>
                  <a:lnTo>
                    <a:pt x="13181" y="3165"/>
                  </a:lnTo>
                  <a:lnTo>
                    <a:pt x="13585" y="3442"/>
                  </a:lnTo>
                  <a:lnTo>
                    <a:pt x="13988" y="3734"/>
                  </a:lnTo>
                  <a:lnTo>
                    <a:pt x="14391" y="4041"/>
                  </a:lnTo>
                  <a:lnTo>
                    <a:pt x="14794" y="4364"/>
                  </a:lnTo>
                  <a:lnTo>
                    <a:pt x="15192" y="4717"/>
                  </a:lnTo>
                  <a:lnTo>
                    <a:pt x="15521" y="5040"/>
                  </a:lnTo>
                  <a:lnTo>
                    <a:pt x="15855" y="5332"/>
                  </a:lnTo>
                  <a:lnTo>
                    <a:pt x="16184" y="5623"/>
                  </a:lnTo>
                  <a:lnTo>
                    <a:pt x="16518" y="5900"/>
                  </a:lnTo>
                  <a:lnTo>
                    <a:pt x="16857" y="6146"/>
                  </a:lnTo>
                  <a:lnTo>
                    <a:pt x="17192" y="6376"/>
                  </a:lnTo>
                  <a:lnTo>
                    <a:pt x="17531" y="6607"/>
                  </a:lnTo>
                  <a:lnTo>
                    <a:pt x="17870" y="6806"/>
                  </a:lnTo>
                  <a:lnTo>
                    <a:pt x="17711" y="6545"/>
                  </a:lnTo>
                  <a:lnTo>
                    <a:pt x="17542" y="6299"/>
                  </a:lnTo>
                  <a:lnTo>
                    <a:pt x="17367" y="6100"/>
                  </a:lnTo>
                  <a:lnTo>
                    <a:pt x="17192" y="5931"/>
                  </a:lnTo>
                  <a:lnTo>
                    <a:pt x="16815" y="5516"/>
                  </a:lnTo>
                  <a:lnTo>
                    <a:pt x="16369" y="5040"/>
                  </a:lnTo>
                  <a:lnTo>
                    <a:pt x="15855" y="4502"/>
                  </a:lnTo>
                  <a:lnTo>
                    <a:pt x="15277" y="3949"/>
                  </a:lnTo>
                  <a:lnTo>
                    <a:pt x="14874" y="3549"/>
                  </a:lnTo>
                  <a:lnTo>
                    <a:pt x="14470" y="3165"/>
                  </a:lnTo>
                  <a:lnTo>
                    <a:pt x="14067" y="2812"/>
                  </a:lnTo>
                  <a:lnTo>
                    <a:pt x="13664" y="2474"/>
                  </a:lnTo>
                  <a:lnTo>
                    <a:pt x="13256" y="2167"/>
                  </a:lnTo>
                  <a:lnTo>
                    <a:pt x="12847" y="1860"/>
                  </a:lnTo>
                  <a:lnTo>
                    <a:pt x="12434" y="1598"/>
                  </a:lnTo>
                  <a:lnTo>
                    <a:pt x="12020" y="1337"/>
                  </a:lnTo>
                  <a:lnTo>
                    <a:pt x="11606" y="1107"/>
                  </a:lnTo>
                  <a:lnTo>
                    <a:pt x="11192" y="892"/>
                  </a:lnTo>
                  <a:lnTo>
                    <a:pt x="10773" y="692"/>
                  </a:lnTo>
                  <a:lnTo>
                    <a:pt x="10354" y="523"/>
                  </a:lnTo>
                  <a:lnTo>
                    <a:pt x="9935" y="369"/>
                  </a:lnTo>
                  <a:lnTo>
                    <a:pt x="9516" y="246"/>
                  </a:lnTo>
                  <a:lnTo>
                    <a:pt x="9097" y="139"/>
                  </a:lnTo>
                  <a:lnTo>
                    <a:pt x="8673" y="47"/>
                  </a:lnTo>
                  <a:lnTo>
                    <a:pt x="8461" y="16"/>
                  </a:lnTo>
                  <a:lnTo>
                    <a:pt x="824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1394925" y="-3503525"/>
              <a:ext cx="536950" cy="1135350"/>
            </a:xfrm>
            <a:custGeom>
              <a:avLst/>
              <a:gdLst/>
              <a:ahLst/>
              <a:cxnLst/>
              <a:rect l="l" t="t" r="r" b="b"/>
              <a:pathLst>
                <a:path w="21478" h="45414" extrusionOk="0">
                  <a:moveTo>
                    <a:pt x="8891" y="1"/>
                  </a:moveTo>
                  <a:lnTo>
                    <a:pt x="1" y="8558"/>
                  </a:lnTo>
                  <a:lnTo>
                    <a:pt x="81" y="9495"/>
                  </a:lnTo>
                  <a:lnTo>
                    <a:pt x="303" y="11968"/>
                  </a:lnTo>
                  <a:lnTo>
                    <a:pt x="457" y="13627"/>
                  </a:lnTo>
                  <a:lnTo>
                    <a:pt x="632" y="15486"/>
                  </a:lnTo>
                  <a:lnTo>
                    <a:pt x="828" y="17484"/>
                  </a:lnTo>
                  <a:lnTo>
                    <a:pt x="1041" y="19558"/>
                  </a:lnTo>
                  <a:lnTo>
                    <a:pt x="1263" y="21632"/>
                  </a:lnTo>
                  <a:lnTo>
                    <a:pt x="1375" y="22661"/>
                  </a:lnTo>
                  <a:lnTo>
                    <a:pt x="1491" y="23659"/>
                  </a:lnTo>
                  <a:lnTo>
                    <a:pt x="1608" y="24643"/>
                  </a:lnTo>
                  <a:lnTo>
                    <a:pt x="1725" y="25580"/>
                  </a:lnTo>
                  <a:lnTo>
                    <a:pt x="1842" y="26471"/>
                  </a:lnTo>
                  <a:lnTo>
                    <a:pt x="1958" y="27316"/>
                  </a:lnTo>
                  <a:lnTo>
                    <a:pt x="2075" y="28115"/>
                  </a:lnTo>
                  <a:lnTo>
                    <a:pt x="2186" y="28837"/>
                  </a:lnTo>
                  <a:lnTo>
                    <a:pt x="2298" y="29482"/>
                  </a:lnTo>
                  <a:lnTo>
                    <a:pt x="2409" y="30035"/>
                  </a:lnTo>
                  <a:lnTo>
                    <a:pt x="2462" y="30281"/>
                  </a:lnTo>
                  <a:lnTo>
                    <a:pt x="2515" y="30511"/>
                  </a:lnTo>
                  <a:lnTo>
                    <a:pt x="2568" y="30711"/>
                  </a:lnTo>
                  <a:lnTo>
                    <a:pt x="2616" y="30880"/>
                  </a:lnTo>
                  <a:lnTo>
                    <a:pt x="2669" y="31034"/>
                  </a:lnTo>
                  <a:lnTo>
                    <a:pt x="2717" y="31157"/>
                  </a:lnTo>
                  <a:lnTo>
                    <a:pt x="2765" y="31249"/>
                  </a:lnTo>
                  <a:lnTo>
                    <a:pt x="2812" y="31310"/>
                  </a:lnTo>
                  <a:lnTo>
                    <a:pt x="2865" y="31356"/>
                  </a:lnTo>
                  <a:lnTo>
                    <a:pt x="2934" y="31387"/>
                  </a:lnTo>
                  <a:lnTo>
                    <a:pt x="3019" y="31418"/>
                  </a:lnTo>
                  <a:lnTo>
                    <a:pt x="3115" y="31433"/>
                  </a:lnTo>
                  <a:lnTo>
                    <a:pt x="3353" y="31464"/>
                  </a:lnTo>
                  <a:lnTo>
                    <a:pt x="3640" y="31448"/>
                  </a:lnTo>
                  <a:lnTo>
                    <a:pt x="3974" y="31402"/>
                  </a:lnTo>
                  <a:lnTo>
                    <a:pt x="4350" y="31341"/>
                  </a:lnTo>
                  <a:lnTo>
                    <a:pt x="4764" y="31249"/>
                  </a:lnTo>
                  <a:lnTo>
                    <a:pt x="5215" y="31141"/>
                  </a:lnTo>
                  <a:lnTo>
                    <a:pt x="5692" y="31018"/>
                  </a:lnTo>
                  <a:lnTo>
                    <a:pt x="6196" y="30880"/>
                  </a:lnTo>
                  <a:lnTo>
                    <a:pt x="7268" y="30542"/>
                  </a:lnTo>
                  <a:lnTo>
                    <a:pt x="8398" y="30173"/>
                  </a:lnTo>
                  <a:lnTo>
                    <a:pt x="9543" y="29774"/>
                  </a:lnTo>
                  <a:lnTo>
                    <a:pt x="10678" y="29359"/>
                  </a:lnTo>
                  <a:lnTo>
                    <a:pt x="11771" y="28960"/>
                  </a:lnTo>
                  <a:lnTo>
                    <a:pt x="13691" y="28207"/>
                  </a:lnTo>
                  <a:lnTo>
                    <a:pt x="15033" y="27669"/>
                  </a:lnTo>
                  <a:lnTo>
                    <a:pt x="15543" y="27469"/>
                  </a:lnTo>
                  <a:lnTo>
                    <a:pt x="16147" y="29897"/>
                  </a:lnTo>
                  <a:lnTo>
                    <a:pt x="17516" y="35427"/>
                  </a:lnTo>
                  <a:lnTo>
                    <a:pt x="18285" y="38500"/>
                  </a:lnTo>
                  <a:lnTo>
                    <a:pt x="19001" y="41327"/>
                  </a:lnTo>
                  <a:lnTo>
                    <a:pt x="19314" y="42556"/>
                  </a:lnTo>
                  <a:lnTo>
                    <a:pt x="19584" y="43585"/>
                  </a:lnTo>
                  <a:lnTo>
                    <a:pt x="19797" y="44399"/>
                  </a:lnTo>
                  <a:lnTo>
                    <a:pt x="19950" y="44937"/>
                  </a:lnTo>
                  <a:lnTo>
                    <a:pt x="20009" y="45106"/>
                  </a:lnTo>
                  <a:lnTo>
                    <a:pt x="20035" y="45168"/>
                  </a:lnTo>
                  <a:lnTo>
                    <a:pt x="20067" y="45229"/>
                  </a:lnTo>
                  <a:lnTo>
                    <a:pt x="20099" y="45290"/>
                  </a:lnTo>
                  <a:lnTo>
                    <a:pt x="20136" y="45337"/>
                  </a:lnTo>
                  <a:lnTo>
                    <a:pt x="20200" y="45383"/>
                  </a:lnTo>
                  <a:lnTo>
                    <a:pt x="20274" y="45413"/>
                  </a:lnTo>
                  <a:lnTo>
                    <a:pt x="20343" y="45398"/>
                  </a:lnTo>
                  <a:lnTo>
                    <a:pt x="20417" y="45367"/>
                  </a:lnTo>
                  <a:lnTo>
                    <a:pt x="20486" y="45290"/>
                  </a:lnTo>
                  <a:lnTo>
                    <a:pt x="20560" y="45198"/>
                  </a:lnTo>
                  <a:lnTo>
                    <a:pt x="20635" y="45060"/>
                  </a:lnTo>
                  <a:lnTo>
                    <a:pt x="20709" y="44922"/>
                  </a:lnTo>
                  <a:lnTo>
                    <a:pt x="20783" y="44753"/>
                  </a:lnTo>
                  <a:lnTo>
                    <a:pt x="20852" y="44553"/>
                  </a:lnTo>
                  <a:lnTo>
                    <a:pt x="20921" y="44353"/>
                  </a:lnTo>
                  <a:lnTo>
                    <a:pt x="20990" y="44123"/>
                  </a:lnTo>
                  <a:lnTo>
                    <a:pt x="21054" y="43892"/>
                  </a:lnTo>
                  <a:lnTo>
                    <a:pt x="21117" y="43631"/>
                  </a:lnTo>
                  <a:lnTo>
                    <a:pt x="21176" y="43370"/>
                  </a:lnTo>
                  <a:lnTo>
                    <a:pt x="21229" y="43094"/>
                  </a:lnTo>
                  <a:lnTo>
                    <a:pt x="21282" y="42817"/>
                  </a:lnTo>
                  <a:lnTo>
                    <a:pt x="21324" y="42525"/>
                  </a:lnTo>
                  <a:lnTo>
                    <a:pt x="21367" y="42233"/>
                  </a:lnTo>
                  <a:lnTo>
                    <a:pt x="21404" y="41957"/>
                  </a:lnTo>
                  <a:lnTo>
                    <a:pt x="21430" y="41665"/>
                  </a:lnTo>
                  <a:lnTo>
                    <a:pt x="21451" y="41373"/>
                  </a:lnTo>
                  <a:lnTo>
                    <a:pt x="21467" y="41081"/>
                  </a:lnTo>
                  <a:lnTo>
                    <a:pt x="21478" y="40804"/>
                  </a:lnTo>
                  <a:lnTo>
                    <a:pt x="21478" y="40528"/>
                  </a:lnTo>
                  <a:lnTo>
                    <a:pt x="21473" y="40267"/>
                  </a:lnTo>
                  <a:lnTo>
                    <a:pt x="21457" y="40006"/>
                  </a:lnTo>
                  <a:lnTo>
                    <a:pt x="21430" y="39760"/>
                  </a:lnTo>
                  <a:lnTo>
                    <a:pt x="21398" y="39545"/>
                  </a:lnTo>
                  <a:lnTo>
                    <a:pt x="21356" y="39268"/>
                  </a:lnTo>
                  <a:lnTo>
                    <a:pt x="21292" y="38884"/>
                  </a:lnTo>
                  <a:lnTo>
                    <a:pt x="21139" y="37809"/>
                  </a:lnTo>
                  <a:lnTo>
                    <a:pt x="20698" y="34659"/>
                  </a:lnTo>
                  <a:lnTo>
                    <a:pt x="20417" y="32724"/>
                  </a:lnTo>
                  <a:lnTo>
                    <a:pt x="20109" y="30619"/>
                  </a:lnTo>
                  <a:lnTo>
                    <a:pt x="19775" y="28407"/>
                  </a:lnTo>
                  <a:lnTo>
                    <a:pt x="19600" y="27285"/>
                  </a:lnTo>
                  <a:lnTo>
                    <a:pt x="19420" y="26148"/>
                  </a:lnTo>
                  <a:lnTo>
                    <a:pt x="19240" y="25027"/>
                  </a:lnTo>
                  <a:lnTo>
                    <a:pt x="19049" y="23921"/>
                  </a:lnTo>
                  <a:lnTo>
                    <a:pt x="18863" y="22830"/>
                  </a:lnTo>
                  <a:lnTo>
                    <a:pt x="18672" y="21754"/>
                  </a:lnTo>
                  <a:lnTo>
                    <a:pt x="18476" y="20725"/>
                  </a:lnTo>
                  <a:lnTo>
                    <a:pt x="18285" y="19742"/>
                  </a:lnTo>
                  <a:lnTo>
                    <a:pt x="18089" y="18805"/>
                  </a:lnTo>
                  <a:lnTo>
                    <a:pt x="17898" y="17929"/>
                  </a:lnTo>
                  <a:lnTo>
                    <a:pt x="17707" y="17115"/>
                  </a:lnTo>
                  <a:lnTo>
                    <a:pt x="17611" y="16746"/>
                  </a:lnTo>
                  <a:lnTo>
                    <a:pt x="17516" y="16377"/>
                  </a:lnTo>
                  <a:lnTo>
                    <a:pt x="17420" y="16039"/>
                  </a:lnTo>
                  <a:lnTo>
                    <a:pt x="17325" y="15732"/>
                  </a:lnTo>
                  <a:lnTo>
                    <a:pt x="17235" y="15425"/>
                  </a:lnTo>
                  <a:lnTo>
                    <a:pt x="17139" y="15164"/>
                  </a:lnTo>
                  <a:lnTo>
                    <a:pt x="17049" y="14918"/>
                  </a:lnTo>
                  <a:lnTo>
                    <a:pt x="16959" y="14688"/>
                  </a:lnTo>
                  <a:lnTo>
                    <a:pt x="16874" y="14488"/>
                  </a:lnTo>
                  <a:lnTo>
                    <a:pt x="16784" y="14319"/>
                  </a:lnTo>
                  <a:lnTo>
                    <a:pt x="16699" y="14181"/>
                  </a:lnTo>
                  <a:lnTo>
                    <a:pt x="16614" y="14073"/>
                  </a:lnTo>
                  <a:lnTo>
                    <a:pt x="16529" y="13981"/>
                  </a:lnTo>
                  <a:lnTo>
                    <a:pt x="16444" y="13935"/>
                  </a:lnTo>
                  <a:lnTo>
                    <a:pt x="16062" y="13873"/>
                  </a:lnTo>
                  <a:lnTo>
                    <a:pt x="15680" y="13827"/>
                  </a:lnTo>
                  <a:lnTo>
                    <a:pt x="15299" y="13781"/>
                  </a:lnTo>
                  <a:lnTo>
                    <a:pt x="14911" y="13750"/>
                  </a:lnTo>
                  <a:lnTo>
                    <a:pt x="14529" y="13735"/>
                  </a:lnTo>
                  <a:lnTo>
                    <a:pt x="14147" y="13720"/>
                  </a:lnTo>
                  <a:lnTo>
                    <a:pt x="13766" y="13720"/>
                  </a:lnTo>
                  <a:lnTo>
                    <a:pt x="13378" y="13735"/>
                  </a:lnTo>
                  <a:lnTo>
                    <a:pt x="12996" y="13750"/>
                  </a:lnTo>
                  <a:lnTo>
                    <a:pt x="12615" y="13781"/>
                  </a:lnTo>
                  <a:lnTo>
                    <a:pt x="12233" y="13827"/>
                  </a:lnTo>
                  <a:lnTo>
                    <a:pt x="11845" y="13873"/>
                  </a:lnTo>
                  <a:lnTo>
                    <a:pt x="11464" y="13935"/>
                  </a:lnTo>
                  <a:lnTo>
                    <a:pt x="11082" y="14012"/>
                  </a:lnTo>
                  <a:lnTo>
                    <a:pt x="10700" y="14088"/>
                  </a:lnTo>
                  <a:lnTo>
                    <a:pt x="10318" y="14181"/>
                  </a:lnTo>
                  <a:lnTo>
                    <a:pt x="8891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10100" y="-6230450"/>
              <a:ext cx="1484975" cy="2713900"/>
            </a:xfrm>
            <a:custGeom>
              <a:avLst/>
              <a:gdLst/>
              <a:ahLst/>
              <a:cxnLst/>
              <a:rect l="l" t="t" r="r" b="b"/>
              <a:pathLst>
                <a:path w="59399" h="108556" extrusionOk="0">
                  <a:moveTo>
                    <a:pt x="37221" y="1"/>
                  </a:moveTo>
                  <a:lnTo>
                    <a:pt x="36961" y="16"/>
                  </a:lnTo>
                  <a:lnTo>
                    <a:pt x="36701" y="62"/>
                  </a:lnTo>
                  <a:lnTo>
                    <a:pt x="36447" y="109"/>
                  </a:lnTo>
                  <a:lnTo>
                    <a:pt x="36187" y="170"/>
                  </a:lnTo>
                  <a:lnTo>
                    <a:pt x="35927" y="247"/>
                  </a:lnTo>
                  <a:lnTo>
                    <a:pt x="35672" y="324"/>
                  </a:lnTo>
                  <a:lnTo>
                    <a:pt x="35417" y="431"/>
                  </a:lnTo>
                  <a:lnTo>
                    <a:pt x="35158" y="539"/>
                  </a:lnTo>
                  <a:lnTo>
                    <a:pt x="34908" y="662"/>
                  </a:lnTo>
                  <a:lnTo>
                    <a:pt x="34654" y="784"/>
                  </a:lnTo>
                  <a:lnTo>
                    <a:pt x="34404" y="938"/>
                  </a:lnTo>
                  <a:lnTo>
                    <a:pt x="34155" y="1076"/>
                  </a:lnTo>
                  <a:lnTo>
                    <a:pt x="33906" y="1245"/>
                  </a:lnTo>
                  <a:lnTo>
                    <a:pt x="33656" y="1414"/>
                  </a:lnTo>
                  <a:lnTo>
                    <a:pt x="33412" y="1583"/>
                  </a:lnTo>
                  <a:lnTo>
                    <a:pt x="32670" y="2152"/>
                  </a:lnTo>
                  <a:lnTo>
                    <a:pt x="31901" y="2766"/>
                  </a:lnTo>
                  <a:lnTo>
                    <a:pt x="31105" y="3412"/>
                  </a:lnTo>
                  <a:lnTo>
                    <a:pt x="30288" y="4103"/>
                  </a:lnTo>
                  <a:lnTo>
                    <a:pt x="29455" y="4810"/>
                  </a:lnTo>
                  <a:lnTo>
                    <a:pt x="28607" y="5562"/>
                  </a:lnTo>
                  <a:lnTo>
                    <a:pt x="27748" y="6331"/>
                  </a:lnTo>
                  <a:lnTo>
                    <a:pt x="26883" y="7129"/>
                  </a:lnTo>
                  <a:lnTo>
                    <a:pt x="26018" y="7944"/>
                  </a:lnTo>
                  <a:lnTo>
                    <a:pt x="25148" y="8758"/>
                  </a:lnTo>
                  <a:lnTo>
                    <a:pt x="24289" y="9603"/>
                  </a:lnTo>
                  <a:lnTo>
                    <a:pt x="23435" y="10448"/>
                  </a:lnTo>
                  <a:lnTo>
                    <a:pt x="22592" y="11293"/>
                  </a:lnTo>
                  <a:lnTo>
                    <a:pt x="21764" y="12138"/>
                  </a:lnTo>
                  <a:lnTo>
                    <a:pt x="20958" y="12967"/>
                  </a:lnTo>
                  <a:lnTo>
                    <a:pt x="20173" y="13797"/>
                  </a:lnTo>
                  <a:lnTo>
                    <a:pt x="18815" y="15256"/>
                  </a:lnTo>
                  <a:lnTo>
                    <a:pt x="17505" y="16624"/>
                  </a:lnTo>
                  <a:lnTo>
                    <a:pt x="16248" y="17929"/>
                  </a:lnTo>
                  <a:lnTo>
                    <a:pt x="15028" y="19174"/>
                  </a:lnTo>
                  <a:lnTo>
                    <a:pt x="13840" y="20357"/>
                  </a:lnTo>
                  <a:lnTo>
                    <a:pt x="12673" y="21524"/>
                  </a:lnTo>
                  <a:lnTo>
                    <a:pt x="10387" y="23767"/>
                  </a:lnTo>
                  <a:lnTo>
                    <a:pt x="8095" y="26010"/>
                  </a:lnTo>
                  <a:lnTo>
                    <a:pt x="6928" y="27147"/>
                  </a:lnTo>
                  <a:lnTo>
                    <a:pt x="5745" y="28330"/>
                  </a:lnTo>
                  <a:lnTo>
                    <a:pt x="4525" y="29544"/>
                  </a:lnTo>
                  <a:lnTo>
                    <a:pt x="3268" y="30834"/>
                  </a:lnTo>
                  <a:lnTo>
                    <a:pt x="1958" y="32171"/>
                  </a:lnTo>
                  <a:lnTo>
                    <a:pt x="600" y="33600"/>
                  </a:lnTo>
                  <a:lnTo>
                    <a:pt x="510" y="33707"/>
                  </a:lnTo>
                  <a:lnTo>
                    <a:pt x="425" y="33830"/>
                  </a:lnTo>
                  <a:lnTo>
                    <a:pt x="346" y="33999"/>
                  </a:lnTo>
                  <a:lnTo>
                    <a:pt x="271" y="34168"/>
                  </a:lnTo>
                  <a:lnTo>
                    <a:pt x="213" y="34368"/>
                  </a:lnTo>
                  <a:lnTo>
                    <a:pt x="155" y="34568"/>
                  </a:lnTo>
                  <a:lnTo>
                    <a:pt x="112" y="34783"/>
                  </a:lnTo>
                  <a:lnTo>
                    <a:pt x="75" y="34998"/>
                  </a:lnTo>
                  <a:lnTo>
                    <a:pt x="43" y="35228"/>
                  </a:lnTo>
                  <a:lnTo>
                    <a:pt x="22" y="35474"/>
                  </a:lnTo>
                  <a:lnTo>
                    <a:pt x="6" y="35720"/>
                  </a:lnTo>
                  <a:lnTo>
                    <a:pt x="1" y="35966"/>
                  </a:lnTo>
                  <a:lnTo>
                    <a:pt x="1" y="36211"/>
                  </a:lnTo>
                  <a:lnTo>
                    <a:pt x="11" y="36442"/>
                  </a:lnTo>
                  <a:lnTo>
                    <a:pt x="33" y="36688"/>
                  </a:lnTo>
                  <a:lnTo>
                    <a:pt x="59" y="36918"/>
                  </a:lnTo>
                  <a:lnTo>
                    <a:pt x="91" y="37148"/>
                  </a:lnTo>
                  <a:lnTo>
                    <a:pt x="133" y="37379"/>
                  </a:lnTo>
                  <a:lnTo>
                    <a:pt x="186" y="37579"/>
                  </a:lnTo>
                  <a:lnTo>
                    <a:pt x="245" y="37778"/>
                  </a:lnTo>
                  <a:lnTo>
                    <a:pt x="5077" y="72283"/>
                  </a:lnTo>
                  <a:lnTo>
                    <a:pt x="34373" y="43263"/>
                  </a:lnTo>
                  <a:lnTo>
                    <a:pt x="50492" y="108555"/>
                  </a:lnTo>
                  <a:lnTo>
                    <a:pt x="59398" y="103701"/>
                  </a:lnTo>
                  <a:lnTo>
                    <a:pt x="59159" y="100797"/>
                  </a:lnTo>
                  <a:lnTo>
                    <a:pt x="58905" y="97909"/>
                  </a:lnTo>
                  <a:lnTo>
                    <a:pt x="58650" y="95005"/>
                  </a:lnTo>
                  <a:lnTo>
                    <a:pt x="58385" y="92102"/>
                  </a:lnTo>
                  <a:lnTo>
                    <a:pt x="58114" y="89198"/>
                  </a:lnTo>
                  <a:lnTo>
                    <a:pt x="57833" y="86294"/>
                  </a:lnTo>
                  <a:lnTo>
                    <a:pt x="57542" y="83391"/>
                  </a:lnTo>
                  <a:lnTo>
                    <a:pt x="57245" y="80487"/>
                  </a:lnTo>
                  <a:lnTo>
                    <a:pt x="56937" y="77599"/>
                  </a:lnTo>
                  <a:lnTo>
                    <a:pt x="56619" y="74711"/>
                  </a:lnTo>
                  <a:lnTo>
                    <a:pt x="56295" y="71838"/>
                  </a:lnTo>
                  <a:lnTo>
                    <a:pt x="55956" y="68965"/>
                  </a:lnTo>
                  <a:lnTo>
                    <a:pt x="55611" y="66108"/>
                  </a:lnTo>
                  <a:lnTo>
                    <a:pt x="55250" y="63250"/>
                  </a:lnTo>
                  <a:lnTo>
                    <a:pt x="54884" y="60423"/>
                  </a:lnTo>
                  <a:lnTo>
                    <a:pt x="54693" y="59010"/>
                  </a:lnTo>
                  <a:lnTo>
                    <a:pt x="54502" y="57597"/>
                  </a:lnTo>
                  <a:lnTo>
                    <a:pt x="54306" y="56198"/>
                  </a:lnTo>
                  <a:lnTo>
                    <a:pt x="54110" y="54800"/>
                  </a:lnTo>
                  <a:lnTo>
                    <a:pt x="53908" y="53402"/>
                  </a:lnTo>
                  <a:lnTo>
                    <a:pt x="53707" y="52004"/>
                  </a:lnTo>
                  <a:lnTo>
                    <a:pt x="53500" y="50622"/>
                  </a:lnTo>
                  <a:lnTo>
                    <a:pt x="53288" y="49239"/>
                  </a:lnTo>
                  <a:lnTo>
                    <a:pt x="53075" y="47872"/>
                  </a:lnTo>
                  <a:lnTo>
                    <a:pt x="52858" y="46489"/>
                  </a:lnTo>
                  <a:lnTo>
                    <a:pt x="52640" y="45137"/>
                  </a:lnTo>
                  <a:lnTo>
                    <a:pt x="52418" y="43770"/>
                  </a:lnTo>
                  <a:lnTo>
                    <a:pt x="52190" y="42418"/>
                  </a:lnTo>
                  <a:lnTo>
                    <a:pt x="51962" y="41066"/>
                  </a:lnTo>
                  <a:lnTo>
                    <a:pt x="51728" y="39729"/>
                  </a:lnTo>
                  <a:lnTo>
                    <a:pt x="51489" y="38393"/>
                  </a:lnTo>
                  <a:lnTo>
                    <a:pt x="51251" y="37072"/>
                  </a:lnTo>
                  <a:lnTo>
                    <a:pt x="51007" y="35750"/>
                  </a:lnTo>
                  <a:lnTo>
                    <a:pt x="50757" y="34429"/>
                  </a:lnTo>
                  <a:lnTo>
                    <a:pt x="50508" y="33123"/>
                  </a:lnTo>
                  <a:lnTo>
                    <a:pt x="50254" y="31833"/>
                  </a:lnTo>
                  <a:lnTo>
                    <a:pt x="49994" y="30542"/>
                  </a:lnTo>
                  <a:lnTo>
                    <a:pt x="49734" y="29252"/>
                  </a:lnTo>
                  <a:lnTo>
                    <a:pt x="49469" y="27977"/>
                  </a:lnTo>
                  <a:lnTo>
                    <a:pt x="49198" y="26702"/>
                  </a:lnTo>
                  <a:lnTo>
                    <a:pt x="48922" y="25442"/>
                  </a:lnTo>
                  <a:lnTo>
                    <a:pt x="48646" y="24198"/>
                  </a:lnTo>
                  <a:lnTo>
                    <a:pt x="48365" y="22953"/>
                  </a:lnTo>
                  <a:lnTo>
                    <a:pt x="48079" y="21724"/>
                  </a:lnTo>
                  <a:lnTo>
                    <a:pt x="47787" y="20495"/>
                  </a:lnTo>
                  <a:lnTo>
                    <a:pt x="47495" y="19281"/>
                  </a:lnTo>
                  <a:lnTo>
                    <a:pt x="47193" y="18083"/>
                  </a:lnTo>
                  <a:lnTo>
                    <a:pt x="46891" y="16885"/>
                  </a:lnTo>
                  <a:lnTo>
                    <a:pt x="46588" y="15687"/>
                  </a:lnTo>
                  <a:lnTo>
                    <a:pt x="46323" y="14688"/>
                  </a:lnTo>
                  <a:lnTo>
                    <a:pt x="46053" y="13674"/>
                  </a:lnTo>
                  <a:lnTo>
                    <a:pt x="45777" y="12675"/>
                  </a:lnTo>
                  <a:lnTo>
                    <a:pt x="45496" y="11692"/>
                  </a:lnTo>
                  <a:lnTo>
                    <a:pt x="45209" y="10724"/>
                  </a:lnTo>
                  <a:lnTo>
                    <a:pt x="44917" y="9772"/>
                  </a:lnTo>
                  <a:lnTo>
                    <a:pt x="44615" y="8850"/>
                  </a:lnTo>
                  <a:lnTo>
                    <a:pt x="44461" y="8389"/>
                  </a:lnTo>
                  <a:lnTo>
                    <a:pt x="44307" y="7944"/>
                  </a:lnTo>
                  <a:lnTo>
                    <a:pt x="44148" y="7513"/>
                  </a:lnTo>
                  <a:lnTo>
                    <a:pt x="43989" y="7083"/>
                  </a:lnTo>
                  <a:lnTo>
                    <a:pt x="43830" y="6653"/>
                  </a:lnTo>
                  <a:lnTo>
                    <a:pt x="43666" y="6254"/>
                  </a:lnTo>
                  <a:lnTo>
                    <a:pt x="43496" y="5839"/>
                  </a:lnTo>
                  <a:lnTo>
                    <a:pt x="43326" y="5455"/>
                  </a:lnTo>
                  <a:lnTo>
                    <a:pt x="43156" y="5071"/>
                  </a:lnTo>
                  <a:lnTo>
                    <a:pt x="42981" y="4702"/>
                  </a:lnTo>
                  <a:lnTo>
                    <a:pt x="42806" y="4349"/>
                  </a:lnTo>
                  <a:lnTo>
                    <a:pt x="42626" y="4011"/>
                  </a:lnTo>
                  <a:lnTo>
                    <a:pt x="42440" y="3673"/>
                  </a:lnTo>
                  <a:lnTo>
                    <a:pt x="42255" y="3350"/>
                  </a:lnTo>
                  <a:lnTo>
                    <a:pt x="42069" y="3058"/>
                  </a:lnTo>
                  <a:lnTo>
                    <a:pt x="41873" y="2766"/>
                  </a:lnTo>
                  <a:lnTo>
                    <a:pt x="41682" y="2490"/>
                  </a:lnTo>
                  <a:lnTo>
                    <a:pt x="41480" y="2229"/>
                  </a:lnTo>
                  <a:lnTo>
                    <a:pt x="41247" y="1937"/>
                  </a:lnTo>
                  <a:lnTo>
                    <a:pt x="41008" y="1676"/>
                  </a:lnTo>
                  <a:lnTo>
                    <a:pt x="40764" y="1430"/>
                  </a:lnTo>
                  <a:lnTo>
                    <a:pt x="40520" y="1215"/>
                  </a:lnTo>
                  <a:lnTo>
                    <a:pt x="40276" y="1015"/>
                  </a:lnTo>
                  <a:lnTo>
                    <a:pt x="40027" y="831"/>
                  </a:lnTo>
                  <a:lnTo>
                    <a:pt x="39778" y="662"/>
                  </a:lnTo>
                  <a:lnTo>
                    <a:pt x="39528" y="523"/>
                  </a:lnTo>
                  <a:lnTo>
                    <a:pt x="39274" y="400"/>
                  </a:lnTo>
                  <a:lnTo>
                    <a:pt x="39019" y="293"/>
                  </a:lnTo>
                  <a:lnTo>
                    <a:pt x="38764" y="201"/>
                  </a:lnTo>
                  <a:lnTo>
                    <a:pt x="38510" y="124"/>
                  </a:lnTo>
                  <a:lnTo>
                    <a:pt x="38255" y="62"/>
                  </a:lnTo>
                  <a:lnTo>
                    <a:pt x="37995" y="32"/>
                  </a:lnTo>
                  <a:lnTo>
                    <a:pt x="37735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53075" y="-5410050"/>
              <a:ext cx="248550" cy="1382675"/>
            </a:xfrm>
            <a:custGeom>
              <a:avLst/>
              <a:gdLst/>
              <a:ahLst/>
              <a:cxnLst/>
              <a:rect l="l" t="t" r="r" b="b"/>
              <a:pathLst>
                <a:path w="9942" h="55307" extrusionOk="0">
                  <a:moveTo>
                    <a:pt x="3608" y="0"/>
                  </a:moveTo>
                  <a:lnTo>
                    <a:pt x="3465" y="16"/>
                  </a:lnTo>
                  <a:lnTo>
                    <a:pt x="3321" y="46"/>
                  </a:lnTo>
                  <a:lnTo>
                    <a:pt x="3178" y="108"/>
                  </a:lnTo>
                  <a:lnTo>
                    <a:pt x="3035" y="200"/>
                  </a:lnTo>
                  <a:lnTo>
                    <a:pt x="2897" y="323"/>
                  </a:lnTo>
                  <a:lnTo>
                    <a:pt x="2754" y="476"/>
                  </a:lnTo>
                  <a:lnTo>
                    <a:pt x="2611" y="661"/>
                  </a:lnTo>
                  <a:lnTo>
                    <a:pt x="2473" y="876"/>
                  </a:lnTo>
                  <a:lnTo>
                    <a:pt x="2335" y="1122"/>
                  </a:lnTo>
                  <a:lnTo>
                    <a:pt x="2192" y="1414"/>
                  </a:lnTo>
                  <a:lnTo>
                    <a:pt x="2059" y="1736"/>
                  </a:lnTo>
                  <a:lnTo>
                    <a:pt x="1921" y="2090"/>
                  </a:lnTo>
                  <a:lnTo>
                    <a:pt x="1789" y="2474"/>
                  </a:lnTo>
                  <a:lnTo>
                    <a:pt x="1709" y="2750"/>
                  </a:lnTo>
                  <a:lnTo>
                    <a:pt x="1629" y="3027"/>
                  </a:lnTo>
                  <a:lnTo>
                    <a:pt x="1555" y="3303"/>
                  </a:lnTo>
                  <a:lnTo>
                    <a:pt x="1481" y="3595"/>
                  </a:lnTo>
                  <a:lnTo>
                    <a:pt x="1412" y="3887"/>
                  </a:lnTo>
                  <a:lnTo>
                    <a:pt x="1343" y="4179"/>
                  </a:lnTo>
                  <a:lnTo>
                    <a:pt x="1285" y="4486"/>
                  </a:lnTo>
                  <a:lnTo>
                    <a:pt x="1221" y="4793"/>
                  </a:lnTo>
                  <a:lnTo>
                    <a:pt x="1168" y="5101"/>
                  </a:lnTo>
                  <a:lnTo>
                    <a:pt x="1110" y="5423"/>
                  </a:lnTo>
                  <a:lnTo>
                    <a:pt x="1062" y="5746"/>
                  </a:lnTo>
                  <a:lnTo>
                    <a:pt x="1014" y="6084"/>
                  </a:lnTo>
                  <a:lnTo>
                    <a:pt x="972" y="6406"/>
                  </a:lnTo>
                  <a:lnTo>
                    <a:pt x="929" y="6744"/>
                  </a:lnTo>
                  <a:lnTo>
                    <a:pt x="892" y="7082"/>
                  </a:lnTo>
                  <a:lnTo>
                    <a:pt x="860" y="7436"/>
                  </a:lnTo>
                  <a:lnTo>
                    <a:pt x="786" y="8173"/>
                  </a:lnTo>
                  <a:lnTo>
                    <a:pt x="717" y="8926"/>
                  </a:lnTo>
                  <a:lnTo>
                    <a:pt x="653" y="9679"/>
                  </a:lnTo>
                  <a:lnTo>
                    <a:pt x="590" y="10447"/>
                  </a:lnTo>
                  <a:lnTo>
                    <a:pt x="531" y="11200"/>
                  </a:lnTo>
                  <a:lnTo>
                    <a:pt x="473" y="11952"/>
                  </a:lnTo>
                  <a:lnTo>
                    <a:pt x="420" y="12721"/>
                  </a:lnTo>
                  <a:lnTo>
                    <a:pt x="372" y="13473"/>
                  </a:lnTo>
                  <a:lnTo>
                    <a:pt x="325" y="14242"/>
                  </a:lnTo>
                  <a:lnTo>
                    <a:pt x="282" y="14994"/>
                  </a:lnTo>
                  <a:lnTo>
                    <a:pt x="240" y="15762"/>
                  </a:lnTo>
                  <a:lnTo>
                    <a:pt x="203" y="16531"/>
                  </a:lnTo>
                  <a:lnTo>
                    <a:pt x="139" y="18052"/>
                  </a:lnTo>
                  <a:lnTo>
                    <a:pt x="86" y="19588"/>
                  </a:lnTo>
                  <a:lnTo>
                    <a:pt x="43" y="21124"/>
                  </a:lnTo>
                  <a:lnTo>
                    <a:pt x="17" y="22660"/>
                  </a:lnTo>
                  <a:lnTo>
                    <a:pt x="6" y="24197"/>
                  </a:lnTo>
                  <a:lnTo>
                    <a:pt x="1" y="25733"/>
                  </a:lnTo>
                  <a:lnTo>
                    <a:pt x="12" y="27254"/>
                  </a:lnTo>
                  <a:lnTo>
                    <a:pt x="38" y="28790"/>
                  </a:lnTo>
                  <a:lnTo>
                    <a:pt x="75" y="30327"/>
                  </a:lnTo>
                  <a:lnTo>
                    <a:pt x="123" y="31847"/>
                  </a:lnTo>
                  <a:lnTo>
                    <a:pt x="181" y="33368"/>
                  </a:lnTo>
                  <a:lnTo>
                    <a:pt x="256" y="34889"/>
                  </a:lnTo>
                  <a:lnTo>
                    <a:pt x="340" y="36395"/>
                  </a:lnTo>
                  <a:lnTo>
                    <a:pt x="441" y="37900"/>
                  </a:lnTo>
                  <a:lnTo>
                    <a:pt x="547" y="39406"/>
                  </a:lnTo>
                  <a:lnTo>
                    <a:pt x="675" y="40896"/>
                  </a:lnTo>
                  <a:lnTo>
                    <a:pt x="807" y="42386"/>
                  </a:lnTo>
                  <a:lnTo>
                    <a:pt x="956" y="43861"/>
                  </a:lnTo>
                  <a:lnTo>
                    <a:pt x="1115" y="45336"/>
                  </a:lnTo>
                  <a:lnTo>
                    <a:pt x="1290" y="46796"/>
                  </a:lnTo>
                  <a:lnTo>
                    <a:pt x="1380" y="47518"/>
                  </a:lnTo>
                  <a:lnTo>
                    <a:pt x="1470" y="48240"/>
                  </a:lnTo>
                  <a:lnTo>
                    <a:pt x="1571" y="48962"/>
                  </a:lnTo>
                  <a:lnTo>
                    <a:pt x="1667" y="49668"/>
                  </a:lnTo>
                  <a:lnTo>
                    <a:pt x="1773" y="50390"/>
                  </a:lnTo>
                  <a:lnTo>
                    <a:pt x="1879" y="51097"/>
                  </a:lnTo>
                  <a:lnTo>
                    <a:pt x="1985" y="51804"/>
                  </a:lnTo>
                  <a:lnTo>
                    <a:pt x="2101" y="52511"/>
                  </a:lnTo>
                  <a:lnTo>
                    <a:pt x="2213" y="53217"/>
                  </a:lnTo>
                  <a:lnTo>
                    <a:pt x="2330" y="53909"/>
                  </a:lnTo>
                  <a:lnTo>
                    <a:pt x="2452" y="54615"/>
                  </a:lnTo>
                  <a:lnTo>
                    <a:pt x="2579" y="55307"/>
                  </a:lnTo>
                  <a:lnTo>
                    <a:pt x="2833" y="55061"/>
                  </a:lnTo>
                  <a:lnTo>
                    <a:pt x="3088" y="54815"/>
                  </a:lnTo>
                  <a:lnTo>
                    <a:pt x="3332" y="54538"/>
                  </a:lnTo>
                  <a:lnTo>
                    <a:pt x="3581" y="54247"/>
                  </a:lnTo>
                  <a:lnTo>
                    <a:pt x="3820" y="53939"/>
                  </a:lnTo>
                  <a:lnTo>
                    <a:pt x="4059" y="53632"/>
                  </a:lnTo>
                  <a:lnTo>
                    <a:pt x="4292" y="53294"/>
                  </a:lnTo>
                  <a:lnTo>
                    <a:pt x="4520" y="52941"/>
                  </a:lnTo>
                  <a:lnTo>
                    <a:pt x="4748" y="52572"/>
                  </a:lnTo>
                  <a:lnTo>
                    <a:pt x="4966" y="52188"/>
                  </a:lnTo>
                  <a:lnTo>
                    <a:pt x="5189" y="51788"/>
                  </a:lnTo>
                  <a:lnTo>
                    <a:pt x="5401" y="51389"/>
                  </a:lnTo>
                  <a:lnTo>
                    <a:pt x="5608" y="50959"/>
                  </a:lnTo>
                  <a:lnTo>
                    <a:pt x="5814" y="50513"/>
                  </a:lnTo>
                  <a:lnTo>
                    <a:pt x="6016" y="50068"/>
                  </a:lnTo>
                  <a:lnTo>
                    <a:pt x="6212" y="49607"/>
                  </a:lnTo>
                  <a:lnTo>
                    <a:pt x="6403" y="49131"/>
                  </a:lnTo>
                  <a:lnTo>
                    <a:pt x="6589" y="48639"/>
                  </a:lnTo>
                  <a:lnTo>
                    <a:pt x="6775" y="48132"/>
                  </a:lnTo>
                  <a:lnTo>
                    <a:pt x="6955" y="47610"/>
                  </a:lnTo>
                  <a:lnTo>
                    <a:pt x="7125" y="47087"/>
                  </a:lnTo>
                  <a:lnTo>
                    <a:pt x="7294" y="46550"/>
                  </a:lnTo>
                  <a:lnTo>
                    <a:pt x="7459" y="46012"/>
                  </a:lnTo>
                  <a:lnTo>
                    <a:pt x="7618" y="45444"/>
                  </a:lnTo>
                  <a:lnTo>
                    <a:pt x="7777" y="44875"/>
                  </a:lnTo>
                  <a:lnTo>
                    <a:pt x="7926" y="44291"/>
                  </a:lnTo>
                  <a:lnTo>
                    <a:pt x="8069" y="43708"/>
                  </a:lnTo>
                  <a:lnTo>
                    <a:pt x="8212" y="43108"/>
                  </a:lnTo>
                  <a:lnTo>
                    <a:pt x="8345" y="42494"/>
                  </a:lnTo>
                  <a:lnTo>
                    <a:pt x="8477" y="41879"/>
                  </a:lnTo>
                  <a:lnTo>
                    <a:pt x="8599" y="41250"/>
                  </a:lnTo>
                  <a:lnTo>
                    <a:pt x="8721" y="40620"/>
                  </a:lnTo>
                  <a:lnTo>
                    <a:pt x="8838" y="39974"/>
                  </a:lnTo>
                  <a:lnTo>
                    <a:pt x="8944" y="39329"/>
                  </a:lnTo>
                  <a:lnTo>
                    <a:pt x="9050" y="38669"/>
                  </a:lnTo>
                  <a:lnTo>
                    <a:pt x="9146" y="38008"/>
                  </a:lnTo>
                  <a:lnTo>
                    <a:pt x="9241" y="37332"/>
                  </a:lnTo>
                  <a:lnTo>
                    <a:pt x="9326" y="36656"/>
                  </a:lnTo>
                  <a:lnTo>
                    <a:pt x="9411" y="35965"/>
                  </a:lnTo>
                  <a:lnTo>
                    <a:pt x="9485" y="35273"/>
                  </a:lnTo>
                  <a:lnTo>
                    <a:pt x="9554" y="34582"/>
                  </a:lnTo>
                  <a:lnTo>
                    <a:pt x="9623" y="33875"/>
                  </a:lnTo>
                  <a:lnTo>
                    <a:pt x="9681" y="33169"/>
                  </a:lnTo>
                  <a:lnTo>
                    <a:pt x="9734" y="32462"/>
                  </a:lnTo>
                  <a:lnTo>
                    <a:pt x="9782" y="31740"/>
                  </a:lnTo>
                  <a:lnTo>
                    <a:pt x="9819" y="31018"/>
                  </a:lnTo>
                  <a:lnTo>
                    <a:pt x="9856" y="30296"/>
                  </a:lnTo>
                  <a:lnTo>
                    <a:pt x="9883" y="29574"/>
                  </a:lnTo>
                  <a:lnTo>
                    <a:pt x="9909" y="28836"/>
                  </a:lnTo>
                  <a:lnTo>
                    <a:pt x="9925" y="28099"/>
                  </a:lnTo>
                  <a:lnTo>
                    <a:pt x="9936" y="27361"/>
                  </a:lnTo>
                  <a:lnTo>
                    <a:pt x="9941" y="26624"/>
                  </a:lnTo>
                  <a:lnTo>
                    <a:pt x="9936" y="25887"/>
                  </a:lnTo>
                  <a:lnTo>
                    <a:pt x="9931" y="25134"/>
                  </a:lnTo>
                  <a:lnTo>
                    <a:pt x="9915" y="24396"/>
                  </a:lnTo>
                  <a:lnTo>
                    <a:pt x="9893" y="23644"/>
                  </a:lnTo>
                  <a:lnTo>
                    <a:pt x="9867" y="22891"/>
                  </a:lnTo>
                  <a:lnTo>
                    <a:pt x="9830" y="22153"/>
                  </a:lnTo>
                  <a:lnTo>
                    <a:pt x="9787" y="21401"/>
                  </a:lnTo>
                  <a:lnTo>
                    <a:pt x="9740" y="20648"/>
                  </a:lnTo>
                  <a:lnTo>
                    <a:pt x="9687" y="19895"/>
                  </a:lnTo>
                  <a:lnTo>
                    <a:pt x="9623" y="19158"/>
                  </a:lnTo>
                  <a:lnTo>
                    <a:pt x="9554" y="18405"/>
                  </a:lnTo>
                  <a:lnTo>
                    <a:pt x="9480" y="17652"/>
                  </a:lnTo>
                  <a:lnTo>
                    <a:pt x="9421" y="17130"/>
                  </a:lnTo>
                  <a:lnTo>
                    <a:pt x="9363" y="16607"/>
                  </a:lnTo>
                  <a:lnTo>
                    <a:pt x="9299" y="16085"/>
                  </a:lnTo>
                  <a:lnTo>
                    <a:pt x="9230" y="15563"/>
                  </a:lnTo>
                  <a:lnTo>
                    <a:pt x="9161" y="15040"/>
                  </a:lnTo>
                  <a:lnTo>
                    <a:pt x="9087" y="14533"/>
                  </a:lnTo>
                  <a:lnTo>
                    <a:pt x="9008" y="14026"/>
                  </a:lnTo>
                  <a:lnTo>
                    <a:pt x="8928" y="13535"/>
                  </a:lnTo>
                  <a:lnTo>
                    <a:pt x="8843" y="13028"/>
                  </a:lnTo>
                  <a:lnTo>
                    <a:pt x="8758" y="12552"/>
                  </a:lnTo>
                  <a:lnTo>
                    <a:pt x="8668" y="12060"/>
                  </a:lnTo>
                  <a:lnTo>
                    <a:pt x="8578" y="11584"/>
                  </a:lnTo>
                  <a:lnTo>
                    <a:pt x="8483" y="11108"/>
                  </a:lnTo>
                  <a:lnTo>
                    <a:pt x="8382" y="10631"/>
                  </a:lnTo>
                  <a:lnTo>
                    <a:pt x="8281" y="10170"/>
                  </a:lnTo>
                  <a:lnTo>
                    <a:pt x="8175" y="9710"/>
                  </a:lnTo>
                  <a:lnTo>
                    <a:pt x="8069" y="9249"/>
                  </a:lnTo>
                  <a:lnTo>
                    <a:pt x="7957" y="8803"/>
                  </a:lnTo>
                  <a:lnTo>
                    <a:pt x="7846" y="8358"/>
                  </a:lnTo>
                  <a:lnTo>
                    <a:pt x="7729" y="7927"/>
                  </a:lnTo>
                  <a:lnTo>
                    <a:pt x="7613" y="7497"/>
                  </a:lnTo>
                  <a:lnTo>
                    <a:pt x="7491" y="7067"/>
                  </a:lnTo>
                  <a:lnTo>
                    <a:pt x="7369" y="6652"/>
                  </a:lnTo>
                  <a:lnTo>
                    <a:pt x="7241" y="6237"/>
                  </a:lnTo>
                  <a:lnTo>
                    <a:pt x="7109" y="5823"/>
                  </a:lnTo>
                  <a:lnTo>
                    <a:pt x="6976" y="5423"/>
                  </a:lnTo>
                  <a:lnTo>
                    <a:pt x="6843" y="5039"/>
                  </a:lnTo>
                  <a:lnTo>
                    <a:pt x="6706" y="4655"/>
                  </a:lnTo>
                  <a:lnTo>
                    <a:pt x="6568" y="4271"/>
                  </a:lnTo>
                  <a:lnTo>
                    <a:pt x="6424" y="3902"/>
                  </a:lnTo>
                  <a:lnTo>
                    <a:pt x="6281" y="3534"/>
                  </a:lnTo>
                  <a:lnTo>
                    <a:pt x="6133" y="3180"/>
                  </a:lnTo>
                  <a:lnTo>
                    <a:pt x="5899" y="2658"/>
                  </a:lnTo>
                  <a:lnTo>
                    <a:pt x="5777" y="2397"/>
                  </a:lnTo>
                  <a:lnTo>
                    <a:pt x="5655" y="2151"/>
                  </a:lnTo>
                  <a:lnTo>
                    <a:pt x="5528" y="1905"/>
                  </a:lnTo>
                  <a:lnTo>
                    <a:pt x="5401" y="1675"/>
                  </a:lnTo>
                  <a:lnTo>
                    <a:pt x="5273" y="1444"/>
                  </a:lnTo>
                  <a:lnTo>
                    <a:pt x="5141" y="1245"/>
                  </a:lnTo>
                  <a:lnTo>
                    <a:pt x="5008" y="1045"/>
                  </a:lnTo>
                  <a:lnTo>
                    <a:pt x="4870" y="860"/>
                  </a:lnTo>
                  <a:lnTo>
                    <a:pt x="4738" y="691"/>
                  </a:lnTo>
                  <a:lnTo>
                    <a:pt x="4600" y="538"/>
                  </a:lnTo>
                  <a:lnTo>
                    <a:pt x="4457" y="400"/>
                  </a:lnTo>
                  <a:lnTo>
                    <a:pt x="4319" y="277"/>
                  </a:lnTo>
                  <a:lnTo>
                    <a:pt x="4181" y="185"/>
                  </a:lnTo>
                  <a:lnTo>
                    <a:pt x="4038" y="108"/>
                  </a:lnTo>
                  <a:lnTo>
                    <a:pt x="3894" y="46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93400" y="-5365500"/>
              <a:ext cx="136600" cy="1185275"/>
            </a:xfrm>
            <a:custGeom>
              <a:avLst/>
              <a:gdLst/>
              <a:ahLst/>
              <a:cxnLst/>
              <a:rect l="l" t="t" r="r" b="b"/>
              <a:pathLst>
                <a:path w="5464" h="47411" extrusionOk="0">
                  <a:moveTo>
                    <a:pt x="2276" y="0"/>
                  </a:moveTo>
                  <a:lnTo>
                    <a:pt x="2186" y="62"/>
                  </a:lnTo>
                  <a:lnTo>
                    <a:pt x="2090" y="169"/>
                  </a:lnTo>
                  <a:lnTo>
                    <a:pt x="2000" y="277"/>
                  </a:lnTo>
                  <a:lnTo>
                    <a:pt x="1915" y="400"/>
                  </a:lnTo>
                  <a:lnTo>
                    <a:pt x="1830" y="553"/>
                  </a:lnTo>
                  <a:lnTo>
                    <a:pt x="1751" y="722"/>
                  </a:lnTo>
                  <a:lnTo>
                    <a:pt x="1677" y="891"/>
                  </a:lnTo>
                  <a:lnTo>
                    <a:pt x="1602" y="1091"/>
                  </a:lnTo>
                  <a:lnTo>
                    <a:pt x="1507" y="1368"/>
                  </a:lnTo>
                  <a:lnTo>
                    <a:pt x="1417" y="1644"/>
                  </a:lnTo>
                  <a:lnTo>
                    <a:pt x="1327" y="1936"/>
                  </a:lnTo>
                  <a:lnTo>
                    <a:pt x="1242" y="2243"/>
                  </a:lnTo>
                  <a:lnTo>
                    <a:pt x="1157" y="2550"/>
                  </a:lnTo>
                  <a:lnTo>
                    <a:pt x="1077" y="2858"/>
                  </a:lnTo>
                  <a:lnTo>
                    <a:pt x="1003" y="3180"/>
                  </a:lnTo>
                  <a:lnTo>
                    <a:pt x="934" y="3503"/>
                  </a:lnTo>
                  <a:lnTo>
                    <a:pt x="865" y="3841"/>
                  </a:lnTo>
                  <a:lnTo>
                    <a:pt x="801" y="4179"/>
                  </a:lnTo>
                  <a:lnTo>
                    <a:pt x="743" y="4532"/>
                  </a:lnTo>
                  <a:lnTo>
                    <a:pt x="690" y="4886"/>
                  </a:lnTo>
                  <a:lnTo>
                    <a:pt x="637" y="5239"/>
                  </a:lnTo>
                  <a:lnTo>
                    <a:pt x="589" y="5608"/>
                  </a:lnTo>
                  <a:lnTo>
                    <a:pt x="547" y="5976"/>
                  </a:lnTo>
                  <a:lnTo>
                    <a:pt x="510" y="6345"/>
                  </a:lnTo>
                  <a:lnTo>
                    <a:pt x="451" y="6960"/>
                  </a:lnTo>
                  <a:lnTo>
                    <a:pt x="404" y="7574"/>
                  </a:lnTo>
                  <a:lnTo>
                    <a:pt x="351" y="8189"/>
                  </a:lnTo>
                  <a:lnTo>
                    <a:pt x="308" y="8819"/>
                  </a:lnTo>
                  <a:lnTo>
                    <a:pt x="266" y="9433"/>
                  </a:lnTo>
                  <a:lnTo>
                    <a:pt x="223" y="10048"/>
                  </a:lnTo>
                  <a:lnTo>
                    <a:pt x="191" y="10677"/>
                  </a:lnTo>
                  <a:lnTo>
                    <a:pt x="154" y="11292"/>
                  </a:lnTo>
                  <a:lnTo>
                    <a:pt x="128" y="11922"/>
                  </a:lnTo>
                  <a:lnTo>
                    <a:pt x="101" y="12536"/>
                  </a:lnTo>
                  <a:lnTo>
                    <a:pt x="75" y="13166"/>
                  </a:lnTo>
                  <a:lnTo>
                    <a:pt x="59" y="13796"/>
                  </a:lnTo>
                  <a:lnTo>
                    <a:pt x="27" y="15056"/>
                  </a:lnTo>
                  <a:lnTo>
                    <a:pt x="6" y="16300"/>
                  </a:lnTo>
                  <a:lnTo>
                    <a:pt x="0" y="17560"/>
                  </a:lnTo>
                  <a:lnTo>
                    <a:pt x="6" y="18190"/>
                  </a:lnTo>
                  <a:lnTo>
                    <a:pt x="6" y="18820"/>
                  </a:lnTo>
                  <a:lnTo>
                    <a:pt x="16" y="19450"/>
                  </a:lnTo>
                  <a:lnTo>
                    <a:pt x="27" y="20080"/>
                  </a:lnTo>
                  <a:lnTo>
                    <a:pt x="43" y="20709"/>
                  </a:lnTo>
                  <a:lnTo>
                    <a:pt x="59" y="21339"/>
                  </a:lnTo>
                  <a:lnTo>
                    <a:pt x="80" y="21969"/>
                  </a:lnTo>
                  <a:lnTo>
                    <a:pt x="107" y="22584"/>
                  </a:lnTo>
                  <a:lnTo>
                    <a:pt x="133" y="23214"/>
                  </a:lnTo>
                  <a:lnTo>
                    <a:pt x="165" y="23843"/>
                  </a:lnTo>
                  <a:lnTo>
                    <a:pt x="197" y="24458"/>
                  </a:lnTo>
                  <a:lnTo>
                    <a:pt x="234" y="25088"/>
                  </a:lnTo>
                  <a:lnTo>
                    <a:pt x="276" y="25702"/>
                  </a:lnTo>
                  <a:lnTo>
                    <a:pt x="319" y="26332"/>
                  </a:lnTo>
                  <a:lnTo>
                    <a:pt x="409" y="27561"/>
                  </a:lnTo>
                  <a:lnTo>
                    <a:pt x="515" y="28790"/>
                  </a:lnTo>
                  <a:lnTo>
                    <a:pt x="626" y="30004"/>
                  </a:lnTo>
                  <a:lnTo>
                    <a:pt x="754" y="31202"/>
                  </a:lnTo>
                  <a:lnTo>
                    <a:pt x="892" y="32401"/>
                  </a:lnTo>
                  <a:lnTo>
                    <a:pt x="1040" y="33584"/>
                  </a:lnTo>
                  <a:lnTo>
                    <a:pt x="1199" y="34751"/>
                  </a:lnTo>
                  <a:lnTo>
                    <a:pt x="1369" y="35903"/>
                  </a:lnTo>
                  <a:lnTo>
                    <a:pt x="1555" y="37040"/>
                  </a:lnTo>
                  <a:lnTo>
                    <a:pt x="1746" y="38162"/>
                  </a:lnTo>
                  <a:lnTo>
                    <a:pt x="1952" y="39283"/>
                  </a:lnTo>
                  <a:lnTo>
                    <a:pt x="2165" y="40374"/>
                  </a:lnTo>
                  <a:lnTo>
                    <a:pt x="2393" y="41449"/>
                  </a:lnTo>
                  <a:lnTo>
                    <a:pt x="2626" y="42509"/>
                  </a:lnTo>
                  <a:lnTo>
                    <a:pt x="2875" y="43539"/>
                  </a:lnTo>
                  <a:lnTo>
                    <a:pt x="3130" y="44568"/>
                  </a:lnTo>
                  <a:lnTo>
                    <a:pt x="3507" y="46012"/>
                  </a:lnTo>
                  <a:lnTo>
                    <a:pt x="3560" y="46196"/>
                  </a:lnTo>
                  <a:lnTo>
                    <a:pt x="3613" y="46350"/>
                  </a:lnTo>
                  <a:lnTo>
                    <a:pt x="3666" y="46504"/>
                  </a:lnTo>
                  <a:lnTo>
                    <a:pt x="3729" y="46657"/>
                  </a:lnTo>
                  <a:lnTo>
                    <a:pt x="3788" y="46780"/>
                  </a:lnTo>
                  <a:lnTo>
                    <a:pt x="3857" y="46903"/>
                  </a:lnTo>
                  <a:lnTo>
                    <a:pt x="3926" y="47011"/>
                  </a:lnTo>
                  <a:lnTo>
                    <a:pt x="3995" y="47088"/>
                  </a:lnTo>
                  <a:lnTo>
                    <a:pt x="4058" y="47164"/>
                  </a:lnTo>
                  <a:lnTo>
                    <a:pt x="4122" y="47226"/>
                  </a:lnTo>
                  <a:lnTo>
                    <a:pt x="4186" y="47287"/>
                  </a:lnTo>
                  <a:lnTo>
                    <a:pt x="4249" y="47333"/>
                  </a:lnTo>
                  <a:lnTo>
                    <a:pt x="4313" y="47364"/>
                  </a:lnTo>
                  <a:lnTo>
                    <a:pt x="4377" y="47379"/>
                  </a:lnTo>
                  <a:lnTo>
                    <a:pt x="4445" y="47395"/>
                  </a:lnTo>
                  <a:lnTo>
                    <a:pt x="4514" y="47410"/>
                  </a:lnTo>
                  <a:lnTo>
                    <a:pt x="4567" y="47379"/>
                  </a:lnTo>
                  <a:lnTo>
                    <a:pt x="4626" y="47349"/>
                  </a:lnTo>
                  <a:lnTo>
                    <a:pt x="4679" y="47303"/>
                  </a:lnTo>
                  <a:lnTo>
                    <a:pt x="4732" y="47241"/>
                  </a:lnTo>
                  <a:lnTo>
                    <a:pt x="4785" y="47180"/>
                  </a:lnTo>
                  <a:lnTo>
                    <a:pt x="4838" y="47103"/>
                  </a:lnTo>
                  <a:lnTo>
                    <a:pt x="4891" y="47026"/>
                  </a:lnTo>
                  <a:lnTo>
                    <a:pt x="4939" y="46934"/>
                  </a:lnTo>
                  <a:lnTo>
                    <a:pt x="5050" y="46688"/>
                  </a:lnTo>
                  <a:lnTo>
                    <a:pt x="5162" y="46396"/>
                  </a:lnTo>
                  <a:lnTo>
                    <a:pt x="5262" y="46104"/>
                  </a:lnTo>
                  <a:lnTo>
                    <a:pt x="5352" y="45782"/>
                  </a:lnTo>
                  <a:lnTo>
                    <a:pt x="5390" y="45659"/>
                  </a:lnTo>
                  <a:lnTo>
                    <a:pt x="5416" y="45567"/>
                  </a:lnTo>
                  <a:lnTo>
                    <a:pt x="5437" y="45474"/>
                  </a:lnTo>
                  <a:lnTo>
                    <a:pt x="5448" y="45413"/>
                  </a:lnTo>
                  <a:lnTo>
                    <a:pt x="5459" y="45305"/>
                  </a:lnTo>
                  <a:lnTo>
                    <a:pt x="5464" y="45275"/>
                  </a:lnTo>
                  <a:lnTo>
                    <a:pt x="5453" y="45259"/>
                  </a:lnTo>
                  <a:lnTo>
                    <a:pt x="5443" y="45275"/>
                  </a:lnTo>
                  <a:lnTo>
                    <a:pt x="5416" y="45336"/>
                  </a:lnTo>
                  <a:lnTo>
                    <a:pt x="5305" y="45613"/>
                  </a:lnTo>
                  <a:lnTo>
                    <a:pt x="5220" y="45797"/>
                  </a:lnTo>
                  <a:lnTo>
                    <a:pt x="5124" y="46028"/>
                  </a:lnTo>
                  <a:lnTo>
                    <a:pt x="5008" y="46273"/>
                  </a:lnTo>
                  <a:lnTo>
                    <a:pt x="4875" y="46519"/>
                  </a:lnTo>
                  <a:lnTo>
                    <a:pt x="4833" y="46596"/>
                  </a:lnTo>
                  <a:lnTo>
                    <a:pt x="4785" y="46657"/>
                  </a:lnTo>
                  <a:lnTo>
                    <a:pt x="4737" y="46703"/>
                  </a:lnTo>
                  <a:lnTo>
                    <a:pt x="4689" y="46750"/>
                  </a:lnTo>
                  <a:lnTo>
                    <a:pt x="4642" y="46780"/>
                  </a:lnTo>
                  <a:lnTo>
                    <a:pt x="4594" y="46796"/>
                  </a:lnTo>
                  <a:lnTo>
                    <a:pt x="4546" y="46811"/>
                  </a:lnTo>
                  <a:lnTo>
                    <a:pt x="4445" y="46811"/>
                  </a:lnTo>
                  <a:lnTo>
                    <a:pt x="4398" y="46796"/>
                  </a:lnTo>
                  <a:lnTo>
                    <a:pt x="4350" y="46780"/>
                  </a:lnTo>
                  <a:lnTo>
                    <a:pt x="4302" y="46750"/>
                  </a:lnTo>
                  <a:lnTo>
                    <a:pt x="4255" y="46703"/>
                  </a:lnTo>
                  <a:lnTo>
                    <a:pt x="4207" y="46657"/>
                  </a:lnTo>
                  <a:lnTo>
                    <a:pt x="4159" y="46596"/>
                  </a:lnTo>
                  <a:lnTo>
                    <a:pt x="4117" y="46519"/>
                  </a:lnTo>
                  <a:lnTo>
                    <a:pt x="4058" y="46473"/>
                  </a:lnTo>
                  <a:lnTo>
                    <a:pt x="4000" y="46396"/>
                  </a:lnTo>
                  <a:lnTo>
                    <a:pt x="3947" y="46304"/>
                  </a:lnTo>
                  <a:lnTo>
                    <a:pt x="3899" y="46181"/>
                  </a:lnTo>
                  <a:lnTo>
                    <a:pt x="3846" y="46058"/>
                  </a:lnTo>
                  <a:lnTo>
                    <a:pt x="3804" y="45920"/>
                  </a:lnTo>
                  <a:lnTo>
                    <a:pt x="3756" y="45766"/>
                  </a:lnTo>
                  <a:lnTo>
                    <a:pt x="3713" y="45613"/>
                  </a:lnTo>
                  <a:lnTo>
                    <a:pt x="3623" y="45259"/>
                  </a:lnTo>
                  <a:lnTo>
                    <a:pt x="3538" y="44875"/>
                  </a:lnTo>
                  <a:lnTo>
                    <a:pt x="3448" y="44476"/>
                  </a:lnTo>
                  <a:lnTo>
                    <a:pt x="3358" y="44076"/>
                  </a:lnTo>
                  <a:lnTo>
                    <a:pt x="3119" y="43062"/>
                  </a:lnTo>
                  <a:lnTo>
                    <a:pt x="2886" y="42018"/>
                  </a:lnTo>
                  <a:lnTo>
                    <a:pt x="2669" y="40973"/>
                  </a:lnTo>
                  <a:lnTo>
                    <a:pt x="2456" y="39898"/>
                  </a:lnTo>
                  <a:lnTo>
                    <a:pt x="2255" y="38807"/>
                  </a:lnTo>
                  <a:lnTo>
                    <a:pt x="2064" y="37716"/>
                  </a:lnTo>
                  <a:lnTo>
                    <a:pt x="1883" y="36610"/>
                  </a:lnTo>
                  <a:lnTo>
                    <a:pt x="1714" y="35473"/>
                  </a:lnTo>
                  <a:lnTo>
                    <a:pt x="1549" y="34336"/>
                  </a:lnTo>
                  <a:lnTo>
                    <a:pt x="1401" y="33199"/>
                  </a:lnTo>
                  <a:lnTo>
                    <a:pt x="1258" y="32032"/>
                  </a:lnTo>
                  <a:lnTo>
                    <a:pt x="1125" y="30864"/>
                  </a:lnTo>
                  <a:lnTo>
                    <a:pt x="1008" y="29681"/>
                  </a:lnTo>
                  <a:lnTo>
                    <a:pt x="897" y="28498"/>
                  </a:lnTo>
                  <a:lnTo>
                    <a:pt x="796" y="27300"/>
                  </a:lnTo>
                  <a:lnTo>
                    <a:pt x="706" y="26086"/>
                  </a:lnTo>
                  <a:lnTo>
                    <a:pt x="626" y="24873"/>
                  </a:lnTo>
                  <a:lnTo>
                    <a:pt x="557" y="23659"/>
                  </a:lnTo>
                  <a:lnTo>
                    <a:pt x="499" y="22445"/>
                  </a:lnTo>
                  <a:lnTo>
                    <a:pt x="451" y="21216"/>
                  </a:lnTo>
                  <a:lnTo>
                    <a:pt x="414" y="20003"/>
                  </a:lnTo>
                  <a:lnTo>
                    <a:pt x="393" y="18774"/>
                  </a:lnTo>
                  <a:lnTo>
                    <a:pt x="377" y="17545"/>
                  </a:lnTo>
                  <a:lnTo>
                    <a:pt x="377" y="16316"/>
                  </a:lnTo>
                  <a:lnTo>
                    <a:pt x="388" y="15087"/>
                  </a:lnTo>
                  <a:lnTo>
                    <a:pt x="409" y="13873"/>
                  </a:lnTo>
                  <a:lnTo>
                    <a:pt x="441" y="12644"/>
                  </a:lnTo>
                  <a:lnTo>
                    <a:pt x="483" y="11415"/>
                  </a:lnTo>
                  <a:lnTo>
                    <a:pt x="542" y="10201"/>
                  </a:lnTo>
                  <a:lnTo>
                    <a:pt x="605" y="8988"/>
                  </a:lnTo>
                  <a:lnTo>
                    <a:pt x="685" y="7774"/>
                  </a:lnTo>
                  <a:lnTo>
                    <a:pt x="775" y="6576"/>
                  </a:lnTo>
                  <a:lnTo>
                    <a:pt x="807" y="6207"/>
                  </a:lnTo>
                  <a:lnTo>
                    <a:pt x="844" y="5869"/>
                  </a:lnTo>
                  <a:lnTo>
                    <a:pt x="881" y="5516"/>
                  </a:lnTo>
                  <a:lnTo>
                    <a:pt x="923" y="5162"/>
                  </a:lnTo>
                  <a:lnTo>
                    <a:pt x="971" y="4824"/>
                  </a:lnTo>
                  <a:lnTo>
                    <a:pt x="1024" y="4486"/>
                  </a:lnTo>
                  <a:lnTo>
                    <a:pt x="1077" y="4164"/>
                  </a:lnTo>
                  <a:lnTo>
                    <a:pt x="1136" y="3826"/>
                  </a:lnTo>
                  <a:lnTo>
                    <a:pt x="1194" y="3503"/>
                  </a:lnTo>
                  <a:lnTo>
                    <a:pt x="1258" y="3196"/>
                  </a:lnTo>
                  <a:lnTo>
                    <a:pt x="1327" y="2888"/>
                  </a:lnTo>
                  <a:lnTo>
                    <a:pt x="1396" y="2581"/>
                  </a:lnTo>
                  <a:lnTo>
                    <a:pt x="1470" y="2274"/>
                  </a:lnTo>
                  <a:lnTo>
                    <a:pt x="1544" y="1982"/>
                  </a:lnTo>
                  <a:lnTo>
                    <a:pt x="1624" y="1706"/>
                  </a:lnTo>
                  <a:lnTo>
                    <a:pt x="1708" y="1429"/>
                  </a:lnTo>
                  <a:lnTo>
                    <a:pt x="1830" y="1076"/>
                  </a:lnTo>
                  <a:lnTo>
                    <a:pt x="1937" y="784"/>
                  </a:lnTo>
                  <a:lnTo>
                    <a:pt x="2037" y="538"/>
                  </a:lnTo>
                  <a:lnTo>
                    <a:pt x="2117" y="338"/>
                  </a:lnTo>
                  <a:lnTo>
                    <a:pt x="2239" y="77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963825" y="-6147850"/>
              <a:ext cx="197875" cy="996300"/>
            </a:xfrm>
            <a:custGeom>
              <a:avLst/>
              <a:gdLst/>
              <a:ahLst/>
              <a:cxnLst/>
              <a:rect l="l" t="t" r="r" b="b"/>
              <a:pathLst>
                <a:path w="7915" h="39852" extrusionOk="0">
                  <a:moveTo>
                    <a:pt x="7915" y="0"/>
                  </a:moveTo>
                  <a:lnTo>
                    <a:pt x="7756" y="138"/>
                  </a:lnTo>
                  <a:lnTo>
                    <a:pt x="7602" y="307"/>
                  </a:lnTo>
                  <a:lnTo>
                    <a:pt x="7448" y="492"/>
                  </a:lnTo>
                  <a:lnTo>
                    <a:pt x="7299" y="722"/>
                  </a:lnTo>
                  <a:lnTo>
                    <a:pt x="7098" y="1029"/>
                  </a:lnTo>
                  <a:lnTo>
                    <a:pt x="6896" y="1337"/>
                  </a:lnTo>
                  <a:lnTo>
                    <a:pt x="6700" y="1659"/>
                  </a:lnTo>
                  <a:lnTo>
                    <a:pt x="6504" y="1982"/>
                  </a:lnTo>
                  <a:lnTo>
                    <a:pt x="6308" y="2320"/>
                  </a:lnTo>
                  <a:lnTo>
                    <a:pt x="6117" y="2673"/>
                  </a:lnTo>
                  <a:lnTo>
                    <a:pt x="5926" y="3042"/>
                  </a:lnTo>
                  <a:lnTo>
                    <a:pt x="5740" y="3411"/>
                  </a:lnTo>
                  <a:lnTo>
                    <a:pt x="5496" y="3902"/>
                  </a:lnTo>
                  <a:lnTo>
                    <a:pt x="5257" y="4394"/>
                  </a:lnTo>
                  <a:lnTo>
                    <a:pt x="5024" y="4916"/>
                  </a:lnTo>
                  <a:lnTo>
                    <a:pt x="4796" y="5438"/>
                  </a:lnTo>
                  <a:lnTo>
                    <a:pt x="4568" y="5992"/>
                  </a:lnTo>
                  <a:lnTo>
                    <a:pt x="4350" y="6545"/>
                  </a:lnTo>
                  <a:lnTo>
                    <a:pt x="4133" y="7113"/>
                  </a:lnTo>
                  <a:lnTo>
                    <a:pt x="3926" y="7697"/>
                  </a:lnTo>
                  <a:lnTo>
                    <a:pt x="3719" y="8296"/>
                  </a:lnTo>
                  <a:lnTo>
                    <a:pt x="3518" y="8895"/>
                  </a:lnTo>
                  <a:lnTo>
                    <a:pt x="3321" y="9525"/>
                  </a:lnTo>
                  <a:lnTo>
                    <a:pt x="3130" y="10155"/>
                  </a:lnTo>
                  <a:lnTo>
                    <a:pt x="2939" y="10800"/>
                  </a:lnTo>
                  <a:lnTo>
                    <a:pt x="2759" y="11461"/>
                  </a:lnTo>
                  <a:lnTo>
                    <a:pt x="2584" y="12121"/>
                  </a:lnTo>
                  <a:lnTo>
                    <a:pt x="2414" y="12797"/>
                  </a:lnTo>
                  <a:lnTo>
                    <a:pt x="2244" y="13489"/>
                  </a:lnTo>
                  <a:lnTo>
                    <a:pt x="2085" y="14195"/>
                  </a:lnTo>
                  <a:lnTo>
                    <a:pt x="1932" y="14902"/>
                  </a:lnTo>
                  <a:lnTo>
                    <a:pt x="1778" y="15624"/>
                  </a:lnTo>
                  <a:lnTo>
                    <a:pt x="1634" y="16346"/>
                  </a:lnTo>
                  <a:lnTo>
                    <a:pt x="1497" y="17084"/>
                  </a:lnTo>
                  <a:lnTo>
                    <a:pt x="1359" y="17836"/>
                  </a:lnTo>
                  <a:lnTo>
                    <a:pt x="1231" y="18589"/>
                  </a:lnTo>
                  <a:lnTo>
                    <a:pt x="1109" y="19357"/>
                  </a:lnTo>
                  <a:lnTo>
                    <a:pt x="993" y="20141"/>
                  </a:lnTo>
                  <a:lnTo>
                    <a:pt x="881" y="20924"/>
                  </a:lnTo>
                  <a:lnTo>
                    <a:pt x="780" y="21708"/>
                  </a:lnTo>
                  <a:lnTo>
                    <a:pt x="680" y="22507"/>
                  </a:lnTo>
                  <a:lnTo>
                    <a:pt x="590" y="23321"/>
                  </a:lnTo>
                  <a:lnTo>
                    <a:pt x="499" y="24135"/>
                  </a:lnTo>
                  <a:lnTo>
                    <a:pt x="420" y="24949"/>
                  </a:lnTo>
                  <a:lnTo>
                    <a:pt x="335" y="25902"/>
                  </a:lnTo>
                  <a:lnTo>
                    <a:pt x="261" y="26854"/>
                  </a:lnTo>
                  <a:lnTo>
                    <a:pt x="192" y="27822"/>
                  </a:lnTo>
                  <a:lnTo>
                    <a:pt x="139" y="28790"/>
                  </a:lnTo>
                  <a:lnTo>
                    <a:pt x="91" y="29758"/>
                  </a:lnTo>
                  <a:lnTo>
                    <a:pt x="54" y="30741"/>
                  </a:lnTo>
                  <a:lnTo>
                    <a:pt x="27" y="31709"/>
                  </a:lnTo>
                  <a:lnTo>
                    <a:pt x="11" y="32692"/>
                  </a:lnTo>
                  <a:lnTo>
                    <a:pt x="1" y="33353"/>
                  </a:lnTo>
                  <a:lnTo>
                    <a:pt x="1" y="34013"/>
                  </a:lnTo>
                  <a:lnTo>
                    <a:pt x="1" y="34674"/>
                  </a:lnTo>
                  <a:lnTo>
                    <a:pt x="6" y="35335"/>
                  </a:lnTo>
                  <a:lnTo>
                    <a:pt x="22" y="35980"/>
                  </a:lnTo>
                  <a:lnTo>
                    <a:pt x="38" y="36641"/>
                  </a:lnTo>
                  <a:lnTo>
                    <a:pt x="64" y="37301"/>
                  </a:lnTo>
                  <a:lnTo>
                    <a:pt x="96" y="37946"/>
                  </a:lnTo>
                  <a:lnTo>
                    <a:pt x="96" y="38192"/>
                  </a:lnTo>
                  <a:lnTo>
                    <a:pt x="107" y="38438"/>
                  </a:lnTo>
                  <a:lnTo>
                    <a:pt x="117" y="38684"/>
                  </a:lnTo>
                  <a:lnTo>
                    <a:pt x="128" y="38914"/>
                  </a:lnTo>
                  <a:lnTo>
                    <a:pt x="149" y="39145"/>
                  </a:lnTo>
                  <a:lnTo>
                    <a:pt x="171" y="39390"/>
                  </a:lnTo>
                  <a:lnTo>
                    <a:pt x="192" y="39621"/>
                  </a:lnTo>
                  <a:lnTo>
                    <a:pt x="224" y="39851"/>
                  </a:lnTo>
                  <a:lnTo>
                    <a:pt x="229" y="39836"/>
                  </a:lnTo>
                  <a:lnTo>
                    <a:pt x="234" y="39805"/>
                  </a:lnTo>
                  <a:lnTo>
                    <a:pt x="245" y="39713"/>
                  </a:lnTo>
                  <a:lnTo>
                    <a:pt x="250" y="39559"/>
                  </a:lnTo>
                  <a:lnTo>
                    <a:pt x="250" y="39344"/>
                  </a:lnTo>
                  <a:lnTo>
                    <a:pt x="250" y="38730"/>
                  </a:lnTo>
                  <a:lnTo>
                    <a:pt x="245" y="37916"/>
                  </a:lnTo>
                  <a:lnTo>
                    <a:pt x="239" y="36902"/>
                  </a:lnTo>
                  <a:lnTo>
                    <a:pt x="245" y="35688"/>
                  </a:lnTo>
                  <a:lnTo>
                    <a:pt x="250" y="35012"/>
                  </a:lnTo>
                  <a:lnTo>
                    <a:pt x="261" y="34290"/>
                  </a:lnTo>
                  <a:lnTo>
                    <a:pt x="271" y="33537"/>
                  </a:lnTo>
                  <a:lnTo>
                    <a:pt x="293" y="32738"/>
                  </a:lnTo>
                  <a:lnTo>
                    <a:pt x="324" y="31786"/>
                  </a:lnTo>
                  <a:lnTo>
                    <a:pt x="361" y="30833"/>
                  </a:lnTo>
                  <a:lnTo>
                    <a:pt x="409" y="29896"/>
                  </a:lnTo>
                  <a:lnTo>
                    <a:pt x="468" y="28959"/>
                  </a:lnTo>
                  <a:lnTo>
                    <a:pt x="531" y="28022"/>
                  </a:lnTo>
                  <a:lnTo>
                    <a:pt x="600" y="27085"/>
                  </a:lnTo>
                  <a:lnTo>
                    <a:pt x="680" y="26163"/>
                  </a:lnTo>
                  <a:lnTo>
                    <a:pt x="770" y="25241"/>
                  </a:lnTo>
                  <a:lnTo>
                    <a:pt x="892" y="24120"/>
                  </a:lnTo>
                  <a:lnTo>
                    <a:pt x="1019" y="23014"/>
                  </a:lnTo>
                  <a:lnTo>
                    <a:pt x="1162" y="21923"/>
                  </a:lnTo>
                  <a:lnTo>
                    <a:pt x="1316" y="20847"/>
                  </a:lnTo>
                  <a:lnTo>
                    <a:pt x="1475" y="19787"/>
                  </a:lnTo>
                  <a:lnTo>
                    <a:pt x="1650" y="18743"/>
                  </a:lnTo>
                  <a:lnTo>
                    <a:pt x="1836" y="17698"/>
                  </a:lnTo>
                  <a:lnTo>
                    <a:pt x="2032" y="16684"/>
                  </a:lnTo>
                  <a:lnTo>
                    <a:pt x="2218" y="15762"/>
                  </a:lnTo>
                  <a:lnTo>
                    <a:pt x="2420" y="14871"/>
                  </a:lnTo>
                  <a:lnTo>
                    <a:pt x="2621" y="13996"/>
                  </a:lnTo>
                  <a:lnTo>
                    <a:pt x="2833" y="13120"/>
                  </a:lnTo>
                  <a:lnTo>
                    <a:pt x="3051" y="12275"/>
                  </a:lnTo>
                  <a:lnTo>
                    <a:pt x="3279" y="11445"/>
                  </a:lnTo>
                  <a:lnTo>
                    <a:pt x="3512" y="10616"/>
                  </a:lnTo>
                  <a:lnTo>
                    <a:pt x="3751" y="9817"/>
                  </a:lnTo>
                  <a:lnTo>
                    <a:pt x="4000" y="9033"/>
                  </a:lnTo>
                  <a:lnTo>
                    <a:pt x="4249" y="8265"/>
                  </a:lnTo>
                  <a:lnTo>
                    <a:pt x="4509" y="7528"/>
                  </a:lnTo>
                  <a:lnTo>
                    <a:pt x="4780" y="6790"/>
                  </a:lnTo>
                  <a:lnTo>
                    <a:pt x="5050" y="6084"/>
                  </a:lnTo>
                  <a:lnTo>
                    <a:pt x="5332" y="5392"/>
                  </a:lnTo>
                  <a:lnTo>
                    <a:pt x="5613" y="4716"/>
                  </a:lnTo>
                  <a:lnTo>
                    <a:pt x="5904" y="4071"/>
                  </a:lnTo>
                  <a:lnTo>
                    <a:pt x="6127" y="3595"/>
                  </a:lnTo>
                  <a:lnTo>
                    <a:pt x="6334" y="3149"/>
                  </a:lnTo>
                  <a:lnTo>
                    <a:pt x="6727" y="2351"/>
                  </a:lnTo>
                  <a:lnTo>
                    <a:pt x="7071" y="1675"/>
                  </a:lnTo>
                  <a:lnTo>
                    <a:pt x="7363" y="1122"/>
                  </a:lnTo>
                  <a:lnTo>
                    <a:pt x="7772" y="353"/>
                  </a:lnTo>
                  <a:lnTo>
                    <a:pt x="7878" y="123"/>
                  </a:lnTo>
                  <a:lnTo>
                    <a:pt x="7909" y="46"/>
                  </a:lnTo>
                  <a:lnTo>
                    <a:pt x="7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271900" y="-5383950"/>
              <a:ext cx="697250" cy="759350"/>
            </a:xfrm>
            <a:custGeom>
              <a:avLst/>
              <a:gdLst/>
              <a:ahLst/>
              <a:cxnLst/>
              <a:rect l="l" t="t" r="r" b="b"/>
              <a:pathLst>
                <a:path w="27890" h="30374" extrusionOk="0">
                  <a:moveTo>
                    <a:pt x="27869" y="1"/>
                  </a:moveTo>
                  <a:lnTo>
                    <a:pt x="27816" y="32"/>
                  </a:lnTo>
                  <a:lnTo>
                    <a:pt x="27720" y="93"/>
                  </a:lnTo>
                  <a:lnTo>
                    <a:pt x="27593" y="201"/>
                  </a:lnTo>
                  <a:lnTo>
                    <a:pt x="27243" y="523"/>
                  </a:lnTo>
                  <a:lnTo>
                    <a:pt x="26771" y="984"/>
                  </a:lnTo>
                  <a:lnTo>
                    <a:pt x="26177" y="1583"/>
                  </a:lnTo>
                  <a:lnTo>
                    <a:pt x="25471" y="2290"/>
                  </a:lnTo>
                  <a:lnTo>
                    <a:pt x="23758" y="4072"/>
                  </a:lnTo>
                  <a:lnTo>
                    <a:pt x="21689" y="6254"/>
                  </a:lnTo>
                  <a:lnTo>
                    <a:pt x="19313" y="8788"/>
                  </a:lnTo>
                  <a:lnTo>
                    <a:pt x="16687" y="11615"/>
                  </a:lnTo>
                  <a:lnTo>
                    <a:pt x="13876" y="14657"/>
                  </a:lnTo>
                  <a:lnTo>
                    <a:pt x="11070" y="17730"/>
                  </a:lnTo>
                  <a:lnTo>
                    <a:pt x="8455" y="20602"/>
                  </a:lnTo>
                  <a:lnTo>
                    <a:pt x="6089" y="23230"/>
                  </a:lnTo>
                  <a:lnTo>
                    <a:pt x="4037" y="25549"/>
                  </a:lnTo>
                  <a:lnTo>
                    <a:pt x="2345" y="27485"/>
                  </a:lnTo>
                  <a:lnTo>
                    <a:pt x="1650" y="28284"/>
                  </a:lnTo>
                  <a:lnTo>
                    <a:pt x="1072" y="28975"/>
                  </a:lnTo>
                  <a:lnTo>
                    <a:pt x="605" y="29528"/>
                  </a:lnTo>
                  <a:lnTo>
                    <a:pt x="271" y="29958"/>
                  </a:lnTo>
                  <a:lnTo>
                    <a:pt x="149" y="30112"/>
                  </a:lnTo>
                  <a:lnTo>
                    <a:pt x="64" y="30235"/>
                  </a:lnTo>
                  <a:lnTo>
                    <a:pt x="16" y="30312"/>
                  </a:lnTo>
                  <a:lnTo>
                    <a:pt x="5" y="30343"/>
                  </a:lnTo>
                  <a:lnTo>
                    <a:pt x="0" y="30358"/>
                  </a:lnTo>
                  <a:lnTo>
                    <a:pt x="5" y="30373"/>
                  </a:lnTo>
                  <a:lnTo>
                    <a:pt x="21" y="30373"/>
                  </a:lnTo>
                  <a:lnTo>
                    <a:pt x="80" y="30358"/>
                  </a:lnTo>
                  <a:lnTo>
                    <a:pt x="170" y="30296"/>
                  </a:lnTo>
                  <a:lnTo>
                    <a:pt x="297" y="30189"/>
                  </a:lnTo>
                  <a:lnTo>
                    <a:pt x="647" y="29866"/>
                  </a:lnTo>
                  <a:lnTo>
                    <a:pt x="1119" y="29405"/>
                  </a:lnTo>
                  <a:lnTo>
                    <a:pt x="1713" y="28822"/>
                  </a:lnTo>
                  <a:lnTo>
                    <a:pt x="2419" y="28100"/>
                  </a:lnTo>
                  <a:lnTo>
                    <a:pt x="4132" y="26317"/>
                  </a:lnTo>
                  <a:lnTo>
                    <a:pt x="6201" y="24136"/>
                  </a:lnTo>
                  <a:lnTo>
                    <a:pt x="8577" y="21586"/>
                  </a:lnTo>
                  <a:lnTo>
                    <a:pt x="11203" y="18759"/>
                  </a:lnTo>
                  <a:lnTo>
                    <a:pt x="14014" y="15717"/>
                  </a:lnTo>
                  <a:lnTo>
                    <a:pt x="16825" y="12644"/>
                  </a:lnTo>
                  <a:lnTo>
                    <a:pt x="19440" y="9772"/>
                  </a:lnTo>
                  <a:lnTo>
                    <a:pt x="21806" y="7145"/>
                  </a:lnTo>
                  <a:lnTo>
                    <a:pt x="23859" y="4825"/>
                  </a:lnTo>
                  <a:lnTo>
                    <a:pt x="25551" y="2904"/>
                  </a:lnTo>
                  <a:lnTo>
                    <a:pt x="26246" y="2090"/>
                  </a:lnTo>
                  <a:lnTo>
                    <a:pt x="26824" y="1414"/>
                  </a:lnTo>
                  <a:lnTo>
                    <a:pt x="27285" y="846"/>
                  </a:lnTo>
                  <a:lnTo>
                    <a:pt x="27625" y="431"/>
                  </a:lnTo>
                  <a:lnTo>
                    <a:pt x="27741" y="262"/>
                  </a:lnTo>
                  <a:lnTo>
                    <a:pt x="27826" y="139"/>
                  </a:lnTo>
                  <a:lnTo>
                    <a:pt x="27879" y="47"/>
                  </a:lnTo>
                  <a:lnTo>
                    <a:pt x="27890" y="32"/>
                  </a:lnTo>
                  <a:lnTo>
                    <a:pt x="27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097500" y="-6040700"/>
              <a:ext cx="425025" cy="2415075"/>
            </a:xfrm>
            <a:custGeom>
              <a:avLst/>
              <a:gdLst/>
              <a:ahLst/>
              <a:cxnLst/>
              <a:rect l="l" t="t" r="r" b="b"/>
              <a:pathLst>
                <a:path w="17001" h="96603" extrusionOk="0">
                  <a:moveTo>
                    <a:pt x="0" y="0"/>
                  </a:moveTo>
                  <a:lnTo>
                    <a:pt x="0" y="31"/>
                  </a:lnTo>
                  <a:lnTo>
                    <a:pt x="6" y="77"/>
                  </a:lnTo>
                  <a:lnTo>
                    <a:pt x="43" y="261"/>
                  </a:lnTo>
                  <a:lnTo>
                    <a:pt x="202" y="953"/>
                  </a:lnTo>
                  <a:lnTo>
                    <a:pt x="839" y="3549"/>
                  </a:lnTo>
                  <a:lnTo>
                    <a:pt x="1061" y="4409"/>
                  </a:lnTo>
                  <a:lnTo>
                    <a:pt x="1305" y="5393"/>
                  </a:lnTo>
                  <a:lnTo>
                    <a:pt x="1841" y="7620"/>
                  </a:lnTo>
                  <a:lnTo>
                    <a:pt x="2138" y="8865"/>
                  </a:lnTo>
                  <a:lnTo>
                    <a:pt x="2456" y="10201"/>
                  </a:lnTo>
                  <a:lnTo>
                    <a:pt x="2785" y="11615"/>
                  </a:lnTo>
                  <a:lnTo>
                    <a:pt x="3125" y="13120"/>
                  </a:lnTo>
                  <a:lnTo>
                    <a:pt x="3485" y="14687"/>
                  </a:lnTo>
                  <a:lnTo>
                    <a:pt x="3857" y="16331"/>
                  </a:lnTo>
                  <a:lnTo>
                    <a:pt x="4233" y="18067"/>
                  </a:lnTo>
                  <a:lnTo>
                    <a:pt x="4626" y="19864"/>
                  </a:lnTo>
                  <a:lnTo>
                    <a:pt x="5024" y="21754"/>
                  </a:lnTo>
                  <a:lnTo>
                    <a:pt x="5427" y="23690"/>
                  </a:lnTo>
                  <a:lnTo>
                    <a:pt x="5840" y="25718"/>
                  </a:lnTo>
                  <a:lnTo>
                    <a:pt x="6254" y="27792"/>
                  </a:lnTo>
                  <a:lnTo>
                    <a:pt x="6673" y="29943"/>
                  </a:lnTo>
                  <a:lnTo>
                    <a:pt x="7103" y="32155"/>
                  </a:lnTo>
                  <a:lnTo>
                    <a:pt x="7533" y="34413"/>
                  </a:lnTo>
                  <a:lnTo>
                    <a:pt x="7968" y="36733"/>
                  </a:lnTo>
                  <a:lnTo>
                    <a:pt x="8402" y="39099"/>
                  </a:lnTo>
                  <a:lnTo>
                    <a:pt x="8837" y="41511"/>
                  </a:lnTo>
                  <a:lnTo>
                    <a:pt x="9272" y="43938"/>
                  </a:lnTo>
                  <a:lnTo>
                    <a:pt x="9713" y="46412"/>
                  </a:lnTo>
                  <a:lnTo>
                    <a:pt x="10137" y="48931"/>
                  </a:lnTo>
                  <a:lnTo>
                    <a:pt x="10556" y="51420"/>
                  </a:lnTo>
                  <a:lnTo>
                    <a:pt x="10959" y="53878"/>
                  </a:lnTo>
                  <a:lnTo>
                    <a:pt x="11352" y="56321"/>
                  </a:lnTo>
                  <a:lnTo>
                    <a:pt x="11734" y="58702"/>
                  </a:lnTo>
                  <a:lnTo>
                    <a:pt x="12105" y="61052"/>
                  </a:lnTo>
                  <a:lnTo>
                    <a:pt x="12460" y="63372"/>
                  </a:lnTo>
                  <a:lnTo>
                    <a:pt x="12800" y="65631"/>
                  </a:lnTo>
                  <a:lnTo>
                    <a:pt x="13129" y="67843"/>
                  </a:lnTo>
                  <a:lnTo>
                    <a:pt x="13447" y="69994"/>
                  </a:lnTo>
                  <a:lnTo>
                    <a:pt x="13749" y="72098"/>
                  </a:lnTo>
                  <a:lnTo>
                    <a:pt x="14041" y="74142"/>
                  </a:lnTo>
                  <a:lnTo>
                    <a:pt x="14317" y="76108"/>
                  </a:lnTo>
                  <a:lnTo>
                    <a:pt x="14582" y="78013"/>
                  </a:lnTo>
                  <a:lnTo>
                    <a:pt x="14831" y="79841"/>
                  </a:lnTo>
                  <a:lnTo>
                    <a:pt x="15065" y="81608"/>
                  </a:lnTo>
                  <a:lnTo>
                    <a:pt x="15298" y="83313"/>
                  </a:lnTo>
                  <a:lnTo>
                    <a:pt x="15510" y="84942"/>
                  </a:lnTo>
                  <a:lnTo>
                    <a:pt x="15712" y="86463"/>
                  </a:lnTo>
                  <a:lnTo>
                    <a:pt x="15892" y="87891"/>
                  </a:lnTo>
                  <a:lnTo>
                    <a:pt x="16205" y="90457"/>
                  </a:lnTo>
                  <a:lnTo>
                    <a:pt x="16470" y="92608"/>
                  </a:lnTo>
                  <a:lnTo>
                    <a:pt x="16852" y="95604"/>
                  </a:lnTo>
                  <a:lnTo>
                    <a:pt x="16879" y="95865"/>
                  </a:lnTo>
                  <a:lnTo>
                    <a:pt x="16916" y="96126"/>
                  </a:lnTo>
                  <a:lnTo>
                    <a:pt x="16953" y="96372"/>
                  </a:lnTo>
                  <a:lnTo>
                    <a:pt x="17001" y="96602"/>
                  </a:lnTo>
                  <a:lnTo>
                    <a:pt x="17001" y="96264"/>
                  </a:lnTo>
                  <a:lnTo>
                    <a:pt x="16985" y="95911"/>
                  </a:lnTo>
                  <a:lnTo>
                    <a:pt x="16964" y="95573"/>
                  </a:lnTo>
                  <a:lnTo>
                    <a:pt x="16926" y="95250"/>
                  </a:lnTo>
                  <a:lnTo>
                    <a:pt x="16783" y="93868"/>
                  </a:lnTo>
                  <a:lnTo>
                    <a:pt x="16613" y="92208"/>
                  </a:lnTo>
                  <a:lnTo>
                    <a:pt x="16380" y="90058"/>
                  </a:lnTo>
                  <a:lnTo>
                    <a:pt x="16088" y="87492"/>
                  </a:lnTo>
                  <a:lnTo>
                    <a:pt x="15924" y="86048"/>
                  </a:lnTo>
                  <a:lnTo>
                    <a:pt x="15738" y="84527"/>
                  </a:lnTo>
                  <a:lnTo>
                    <a:pt x="15542" y="82914"/>
                  </a:lnTo>
                  <a:lnTo>
                    <a:pt x="15330" y="81209"/>
                  </a:lnTo>
                  <a:lnTo>
                    <a:pt x="15043" y="78950"/>
                  </a:lnTo>
                  <a:lnTo>
                    <a:pt x="14746" y="76707"/>
                  </a:lnTo>
                  <a:lnTo>
                    <a:pt x="14449" y="74464"/>
                  </a:lnTo>
                  <a:lnTo>
                    <a:pt x="14142" y="72221"/>
                  </a:lnTo>
                  <a:lnTo>
                    <a:pt x="13834" y="69994"/>
                  </a:lnTo>
                  <a:lnTo>
                    <a:pt x="13516" y="67766"/>
                  </a:lnTo>
                  <a:lnTo>
                    <a:pt x="13198" y="65538"/>
                  </a:lnTo>
                  <a:lnTo>
                    <a:pt x="12869" y="63326"/>
                  </a:lnTo>
                  <a:lnTo>
                    <a:pt x="12540" y="61129"/>
                  </a:lnTo>
                  <a:lnTo>
                    <a:pt x="12200" y="58917"/>
                  </a:lnTo>
                  <a:lnTo>
                    <a:pt x="11861" y="56735"/>
                  </a:lnTo>
                  <a:lnTo>
                    <a:pt x="11511" y="54554"/>
                  </a:lnTo>
                  <a:lnTo>
                    <a:pt x="11161" y="52372"/>
                  </a:lnTo>
                  <a:lnTo>
                    <a:pt x="10800" y="50191"/>
                  </a:lnTo>
                  <a:lnTo>
                    <a:pt x="10434" y="48040"/>
                  </a:lnTo>
                  <a:lnTo>
                    <a:pt x="10068" y="45874"/>
                  </a:lnTo>
                  <a:lnTo>
                    <a:pt x="9628" y="43385"/>
                  </a:lnTo>
                  <a:lnTo>
                    <a:pt x="9193" y="40912"/>
                  </a:lnTo>
                  <a:lnTo>
                    <a:pt x="8753" y="38500"/>
                  </a:lnTo>
                  <a:lnTo>
                    <a:pt x="8318" y="36134"/>
                  </a:lnTo>
                  <a:lnTo>
                    <a:pt x="7883" y="33814"/>
                  </a:lnTo>
                  <a:lnTo>
                    <a:pt x="7448" y="31556"/>
                  </a:lnTo>
                  <a:lnTo>
                    <a:pt x="7007" y="29359"/>
                  </a:lnTo>
                  <a:lnTo>
                    <a:pt x="6790" y="28299"/>
                  </a:lnTo>
                  <a:lnTo>
                    <a:pt x="6572" y="27239"/>
                  </a:lnTo>
                  <a:lnTo>
                    <a:pt x="6143" y="25180"/>
                  </a:lnTo>
                  <a:lnTo>
                    <a:pt x="5718" y="23183"/>
                  </a:lnTo>
                  <a:lnTo>
                    <a:pt x="5299" y="21247"/>
                  </a:lnTo>
                  <a:lnTo>
                    <a:pt x="4896" y="19373"/>
                  </a:lnTo>
                  <a:lnTo>
                    <a:pt x="4499" y="17575"/>
                  </a:lnTo>
                  <a:lnTo>
                    <a:pt x="4106" y="15855"/>
                  </a:lnTo>
                  <a:lnTo>
                    <a:pt x="3724" y="14211"/>
                  </a:lnTo>
                  <a:lnTo>
                    <a:pt x="3353" y="12659"/>
                  </a:lnTo>
                  <a:lnTo>
                    <a:pt x="3178" y="11907"/>
                  </a:lnTo>
                  <a:lnTo>
                    <a:pt x="3003" y="11169"/>
                  </a:lnTo>
                  <a:lnTo>
                    <a:pt x="2658" y="9771"/>
                  </a:lnTo>
                  <a:lnTo>
                    <a:pt x="2016" y="7252"/>
                  </a:lnTo>
                  <a:lnTo>
                    <a:pt x="1724" y="6099"/>
                  </a:lnTo>
                  <a:lnTo>
                    <a:pt x="1454" y="5055"/>
                  </a:lnTo>
                  <a:lnTo>
                    <a:pt x="1199" y="4102"/>
                  </a:lnTo>
                  <a:lnTo>
                    <a:pt x="961" y="3257"/>
                  </a:lnTo>
                  <a:lnTo>
                    <a:pt x="260" y="814"/>
                  </a:lnTo>
                  <a:lnTo>
                    <a:pt x="202" y="599"/>
                  </a:lnTo>
                  <a:lnTo>
                    <a:pt x="138" y="400"/>
                  </a:lnTo>
                  <a:lnTo>
                    <a:pt x="75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821675" y="-5354375"/>
              <a:ext cx="15550" cy="46125"/>
            </a:xfrm>
            <a:custGeom>
              <a:avLst/>
              <a:gdLst/>
              <a:ahLst/>
              <a:cxnLst/>
              <a:rect l="l" t="t" r="r" b="b"/>
              <a:pathLst>
                <a:path w="622" h="1845" extrusionOk="0">
                  <a:moveTo>
                    <a:pt x="260" y="1"/>
                  </a:moveTo>
                  <a:lnTo>
                    <a:pt x="218" y="31"/>
                  </a:lnTo>
                  <a:lnTo>
                    <a:pt x="181" y="62"/>
                  </a:lnTo>
                  <a:lnTo>
                    <a:pt x="144" y="124"/>
                  </a:lnTo>
                  <a:lnTo>
                    <a:pt x="144" y="170"/>
                  </a:lnTo>
                  <a:lnTo>
                    <a:pt x="117" y="216"/>
                  </a:lnTo>
                  <a:lnTo>
                    <a:pt x="91" y="293"/>
                  </a:lnTo>
                  <a:lnTo>
                    <a:pt x="70" y="354"/>
                  </a:lnTo>
                  <a:lnTo>
                    <a:pt x="54" y="431"/>
                  </a:lnTo>
                  <a:lnTo>
                    <a:pt x="22" y="600"/>
                  </a:lnTo>
                  <a:lnTo>
                    <a:pt x="6" y="769"/>
                  </a:lnTo>
                  <a:lnTo>
                    <a:pt x="1" y="953"/>
                  </a:lnTo>
                  <a:lnTo>
                    <a:pt x="6" y="1138"/>
                  </a:lnTo>
                  <a:lnTo>
                    <a:pt x="16" y="1230"/>
                  </a:lnTo>
                  <a:lnTo>
                    <a:pt x="27" y="1307"/>
                  </a:lnTo>
                  <a:lnTo>
                    <a:pt x="43" y="1399"/>
                  </a:lnTo>
                  <a:lnTo>
                    <a:pt x="59" y="1476"/>
                  </a:lnTo>
                  <a:lnTo>
                    <a:pt x="96" y="1614"/>
                  </a:lnTo>
                  <a:lnTo>
                    <a:pt x="144" y="1721"/>
                  </a:lnTo>
                  <a:lnTo>
                    <a:pt x="170" y="1768"/>
                  </a:lnTo>
                  <a:lnTo>
                    <a:pt x="202" y="1798"/>
                  </a:lnTo>
                  <a:lnTo>
                    <a:pt x="266" y="1844"/>
                  </a:lnTo>
                  <a:lnTo>
                    <a:pt x="324" y="1844"/>
                  </a:lnTo>
                  <a:lnTo>
                    <a:pt x="388" y="1814"/>
                  </a:lnTo>
                  <a:lnTo>
                    <a:pt x="441" y="1752"/>
                  </a:lnTo>
                  <a:lnTo>
                    <a:pt x="494" y="1660"/>
                  </a:lnTo>
                  <a:lnTo>
                    <a:pt x="542" y="1537"/>
                  </a:lnTo>
                  <a:lnTo>
                    <a:pt x="563" y="1460"/>
                  </a:lnTo>
                  <a:lnTo>
                    <a:pt x="579" y="1383"/>
                  </a:lnTo>
                  <a:lnTo>
                    <a:pt x="595" y="1291"/>
                  </a:lnTo>
                  <a:lnTo>
                    <a:pt x="605" y="1214"/>
                  </a:lnTo>
                  <a:lnTo>
                    <a:pt x="616" y="1030"/>
                  </a:lnTo>
                  <a:lnTo>
                    <a:pt x="621" y="846"/>
                  </a:lnTo>
                  <a:lnTo>
                    <a:pt x="611" y="677"/>
                  </a:lnTo>
                  <a:lnTo>
                    <a:pt x="589" y="508"/>
                  </a:lnTo>
                  <a:lnTo>
                    <a:pt x="552" y="354"/>
                  </a:lnTo>
                  <a:lnTo>
                    <a:pt x="510" y="231"/>
                  </a:lnTo>
                  <a:lnTo>
                    <a:pt x="489" y="170"/>
                  </a:lnTo>
                  <a:lnTo>
                    <a:pt x="457" y="124"/>
                  </a:lnTo>
                  <a:lnTo>
                    <a:pt x="420" y="62"/>
                  </a:lnTo>
                  <a:lnTo>
                    <a:pt x="382" y="31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821675" y="-5354375"/>
              <a:ext cx="15550" cy="46125"/>
            </a:xfrm>
            <a:custGeom>
              <a:avLst/>
              <a:gdLst/>
              <a:ahLst/>
              <a:cxnLst/>
              <a:rect l="l" t="t" r="r" b="b"/>
              <a:pathLst>
                <a:path w="622" h="1845" fill="none" extrusionOk="0">
                  <a:moveTo>
                    <a:pt x="144" y="170"/>
                  </a:moveTo>
                  <a:lnTo>
                    <a:pt x="144" y="170"/>
                  </a:lnTo>
                  <a:lnTo>
                    <a:pt x="117" y="216"/>
                  </a:lnTo>
                  <a:lnTo>
                    <a:pt x="91" y="293"/>
                  </a:lnTo>
                  <a:lnTo>
                    <a:pt x="70" y="354"/>
                  </a:lnTo>
                  <a:lnTo>
                    <a:pt x="54" y="431"/>
                  </a:lnTo>
                  <a:lnTo>
                    <a:pt x="22" y="600"/>
                  </a:lnTo>
                  <a:lnTo>
                    <a:pt x="6" y="769"/>
                  </a:lnTo>
                  <a:lnTo>
                    <a:pt x="1" y="953"/>
                  </a:lnTo>
                  <a:lnTo>
                    <a:pt x="6" y="1138"/>
                  </a:lnTo>
                  <a:lnTo>
                    <a:pt x="16" y="1230"/>
                  </a:lnTo>
                  <a:lnTo>
                    <a:pt x="27" y="1307"/>
                  </a:lnTo>
                  <a:lnTo>
                    <a:pt x="43" y="1399"/>
                  </a:lnTo>
                  <a:lnTo>
                    <a:pt x="59" y="1476"/>
                  </a:lnTo>
                  <a:lnTo>
                    <a:pt x="59" y="1476"/>
                  </a:lnTo>
                  <a:lnTo>
                    <a:pt x="96" y="1614"/>
                  </a:lnTo>
                  <a:lnTo>
                    <a:pt x="144" y="1721"/>
                  </a:lnTo>
                  <a:lnTo>
                    <a:pt x="144" y="1721"/>
                  </a:lnTo>
                  <a:lnTo>
                    <a:pt x="170" y="1768"/>
                  </a:lnTo>
                  <a:lnTo>
                    <a:pt x="202" y="1798"/>
                  </a:lnTo>
                  <a:lnTo>
                    <a:pt x="266" y="1844"/>
                  </a:lnTo>
                  <a:lnTo>
                    <a:pt x="324" y="1844"/>
                  </a:lnTo>
                  <a:lnTo>
                    <a:pt x="388" y="1814"/>
                  </a:lnTo>
                  <a:lnTo>
                    <a:pt x="441" y="1752"/>
                  </a:lnTo>
                  <a:lnTo>
                    <a:pt x="494" y="1660"/>
                  </a:lnTo>
                  <a:lnTo>
                    <a:pt x="542" y="1537"/>
                  </a:lnTo>
                  <a:lnTo>
                    <a:pt x="563" y="1460"/>
                  </a:lnTo>
                  <a:lnTo>
                    <a:pt x="579" y="1383"/>
                  </a:lnTo>
                  <a:lnTo>
                    <a:pt x="579" y="1383"/>
                  </a:lnTo>
                  <a:lnTo>
                    <a:pt x="595" y="1291"/>
                  </a:lnTo>
                  <a:lnTo>
                    <a:pt x="605" y="1214"/>
                  </a:lnTo>
                  <a:lnTo>
                    <a:pt x="616" y="1030"/>
                  </a:lnTo>
                  <a:lnTo>
                    <a:pt x="621" y="846"/>
                  </a:lnTo>
                  <a:lnTo>
                    <a:pt x="611" y="677"/>
                  </a:lnTo>
                  <a:lnTo>
                    <a:pt x="589" y="508"/>
                  </a:lnTo>
                  <a:lnTo>
                    <a:pt x="552" y="354"/>
                  </a:lnTo>
                  <a:lnTo>
                    <a:pt x="510" y="231"/>
                  </a:lnTo>
                  <a:lnTo>
                    <a:pt x="489" y="170"/>
                  </a:lnTo>
                  <a:lnTo>
                    <a:pt x="457" y="124"/>
                  </a:lnTo>
                  <a:lnTo>
                    <a:pt x="457" y="124"/>
                  </a:lnTo>
                  <a:lnTo>
                    <a:pt x="420" y="62"/>
                  </a:lnTo>
                  <a:lnTo>
                    <a:pt x="382" y="31"/>
                  </a:lnTo>
                  <a:lnTo>
                    <a:pt x="340" y="1"/>
                  </a:lnTo>
                  <a:lnTo>
                    <a:pt x="303" y="1"/>
                  </a:lnTo>
                  <a:lnTo>
                    <a:pt x="260" y="1"/>
                  </a:lnTo>
                  <a:lnTo>
                    <a:pt x="218" y="31"/>
                  </a:lnTo>
                  <a:lnTo>
                    <a:pt x="181" y="62"/>
                  </a:lnTo>
                  <a:lnTo>
                    <a:pt x="144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131050" y="-56186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71" y="0"/>
                  </a:moveTo>
                  <a:lnTo>
                    <a:pt x="229" y="31"/>
                  </a:lnTo>
                  <a:lnTo>
                    <a:pt x="191" y="62"/>
                  </a:lnTo>
                  <a:lnTo>
                    <a:pt x="160" y="108"/>
                  </a:lnTo>
                  <a:lnTo>
                    <a:pt x="128" y="154"/>
                  </a:lnTo>
                  <a:lnTo>
                    <a:pt x="107" y="215"/>
                  </a:lnTo>
                  <a:lnTo>
                    <a:pt x="64" y="353"/>
                  </a:lnTo>
                  <a:lnTo>
                    <a:pt x="32" y="507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1014"/>
                  </a:lnTo>
                  <a:lnTo>
                    <a:pt x="16" y="1198"/>
                  </a:lnTo>
                  <a:lnTo>
                    <a:pt x="27" y="1291"/>
                  </a:lnTo>
                  <a:lnTo>
                    <a:pt x="43" y="1367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22" y="1644"/>
                  </a:lnTo>
                  <a:lnTo>
                    <a:pt x="176" y="1736"/>
                  </a:lnTo>
                  <a:lnTo>
                    <a:pt x="234" y="1798"/>
                  </a:lnTo>
                  <a:lnTo>
                    <a:pt x="298" y="1828"/>
                  </a:lnTo>
                  <a:lnTo>
                    <a:pt x="356" y="1828"/>
                  </a:lnTo>
                  <a:lnTo>
                    <a:pt x="420" y="1782"/>
                  </a:lnTo>
                  <a:lnTo>
                    <a:pt x="446" y="1751"/>
                  </a:lnTo>
                  <a:lnTo>
                    <a:pt x="478" y="1705"/>
                  </a:lnTo>
                  <a:lnTo>
                    <a:pt x="510" y="1644"/>
                  </a:lnTo>
                  <a:lnTo>
                    <a:pt x="541" y="1567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10" y="1275"/>
                  </a:lnTo>
                  <a:lnTo>
                    <a:pt x="621" y="1168"/>
                  </a:lnTo>
                  <a:lnTo>
                    <a:pt x="632" y="1060"/>
                  </a:lnTo>
                  <a:lnTo>
                    <a:pt x="637" y="937"/>
                  </a:lnTo>
                  <a:lnTo>
                    <a:pt x="632" y="845"/>
                  </a:lnTo>
                  <a:lnTo>
                    <a:pt x="632" y="753"/>
                  </a:lnTo>
                  <a:lnTo>
                    <a:pt x="621" y="661"/>
                  </a:lnTo>
                  <a:lnTo>
                    <a:pt x="610" y="569"/>
                  </a:lnTo>
                  <a:lnTo>
                    <a:pt x="579" y="415"/>
                  </a:lnTo>
                  <a:lnTo>
                    <a:pt x="541" y="277"/>
                  </a:lnTo>
                  <a:lnTo>
                    <a:pt x="494" y="154"/>
                  </a:lnTo>
                  <a:lnTo>
                    <a:pt x="435" y="77"/>
                  </a:lnTo>
                  <a:lnTo>
                    <a:pt x="404" y="46"/>
                  </a:lnTo>
                  <a:lnTo>
                    <a:pt x="377" y="15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131050" y="-56186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160" y="108"/>
                  </a:moveTo>
                  <a:lnTo>
                    <a:pt x="160" y="108"/>
                  </a:lnTo>
                  <a:lnTo>
                    <a:pt x="128" y="154"/>
                  </a:lnTo>
                  <a:lnTo>
                    <a:pt x="107" y="215"/>
                  </a:lnTo>
                  <a:lnTo>
                    <a:pt x="64" y="353"/>
                  </a:lnTo>
                  <a:lnTo>
                    <a:pt x="32" y="507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1014"/>
                  </a:lnTo>
                  <a:lnTo>
                    <a:pt x="16" y="1198"/>
                  </a:lnTo>
                  <a:lnTo>
                    <a:pt x="27" y="1291"/>
                  </a:lnTo>
                  <a:lnTo>
                    <a:pt x="43" y="1367"/>
                  </a:lnTo>
                  <a:lnTo>
                    <a:pt x="43" y="1367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22" y="1644"/>
                  </a:lnTo>
                  <a:lnTo>
                    <a:pt x="176" y="1736"/>
                  </a:lnTo>
                  <a:lnTo>
                    <a:pt x="234" y="1798"/>
                  </a:lnTo>
                  <a:lnTo>
                    <a:pt x="298" y="1828"/>
                  </a:lnTo>
                  <a:lnTo>
                    <a:pt x="356" y="1828"/>
                  </a:lnTo>
                  <a:lnTo>
                    <a:pt x="420" y="1782"/>
                  </a:lnTo>
                  <a:lnTo>
                    <a:pt x="446" y="1751"/>
                  </a:lnTo>
                  <a:lnTo>
                    <a:pt x="478" y="1705"/>
                  </a:lnTo>
                  <a:lnTo>
                    <a:pt x="478" y="1705"/>
                  </a:lnTo>
                  <a:lnTo>
                    <a:pt x="510" y="1644"/>
                  </a:lnTo>
                  <a:lnTo>
                    <a:pt x="541" y="1567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10" y="1275"/>
                  </a:lnTo>
                  <a:lnTo>
                    <a:pt x="621" y="1168"/>
                  </a:lnTo>
                  <a:lnTo>
                    <a:pt x="632" y="1060"/>
                  </a:lnTo>
                  <a:lnTo>
                    <a:pt x="637" y="937"/>
                  </a:lnTo>
                  <a:lnTo>
                    <a:pt x="637" y="937"/>
                  </a:lnTo>
                  <a:lnTo>
                    <a:pt x="632" y="845"/>
                  </a:lnTo>
                  <a:lnTo>
                    <a:pt x="632" y="753"/>
                  </a:lnTo>
                  <a:lnTo>
                    <a:pt x="621" y="661"/>
                  </a:lnTo>
                  <a:lnTo>
                    <a:pt x="610" y="569"/>
                  </a:lnTo>
                  <a:lnTo>
                    <a:pt x="579" y="415"/>
                  </a:lnTo>
                  <a:lnTo>
                    <a:pt x="541" y="277"/>
                  </a:lnTo>
                  <a:lnTo>
                    <a:pt x="494" y="154"/>
                  </a:lnTo>
                  <a:lnTo>
                    <a:pt x="435" y="77"/>
                  </a:lnTo>
                  <a:lnTo>
                    <a:pt x="404" y="46"/>
                  </a:lnTo>
                  <a:lnTo>
                    <a:pt x="377" y="15"/>
                  </a:lnTo>
                  <a:lnTo>
                    <a:pt x="340" y="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271" y="0"/>
                  </a:lnTo>
                  <a:lnTo>
                    <a:pt x="229" y="31"/>
                  </a:lnTo>
                  <a:lnTo>
                    <a:pt x="191" y="62"/>
                  </a:lnTo>
                  <a:lnTo>
                    <a:pt x="160" y="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1272550" y="-498027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extrusionOk="0">
                  <a:moveTo>
                    <a:pt x="260" y="0"/>
                  </a:moveTo>
                  <a:lnTo>
                    <a:pt x="223" y="31"/>
                  </a:lnTo>
                  <a:lnTo>
                    <a:pt x="191" y="46"/>
                  </a:lnTo>
                  <a:lnTo>
                    <a:pt x="154" y="92"/>
                  </a:lnTo>
                  <a:lnTo>
                    <a:pt x="127" y="139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61"/>
                  </a:lnTo>
                  <a:lnTo>
                    <a:pt x="0" y="830"/>
                  </a:lnTo>
                  <a:lnTo>
                    <a:pt x="0" y="1014"/>
                  </a:lnTo>
                  <a:lnTo>
                    <a:pt x="16" y="1183"/>
                  </a:lnTo>
                  <a:lnTo>
                    <a:pt x="27" y="1275"/>
                  </a:lnTo>
                  <a:lnTo>
                    <a:pt x="43" y="1352"/>
                  </a:lnTo>
                  <a:lnTo>
                    <a:pt x="58" y="1429"/>
                  </a:lnTo>
                  <a:lnTo>
                    <a:pt x="80" y="1506"/>
                  </a:lnTo>
                  <a:lnTo>
                    <a:pt x="122" y="1629"/>
                  </a:lnTo>
                  <a:lnTo>
                    <a:pt x="175" y="1721"/>
                  </a:lnTo>
                  <a:lnTo>
                    <a:pt x="234" y="1782"/>
                  </a:lnTo>
                  <a:lnTo>
                    <a:pt x="297" y="1813"/>
                  </a:lnTo>
                  <a:lnTo>
                    <a:pt x="356" y="1813"/>
                  </a:lnTo>
                  <a:lnTo>
                    <a:pt x="419" y="1767"/>
                  </a:lnTo>
                  <a:lnTo>
                    <a:pt x="446" y="1736"/>
                  </a:lnTo>
                  <a:lnTo>
                    <a:pt x="478" y="1690"/>
                  </a:lnTo>
                  <a:lnTo>
                    <a:pt x="509" y="1629"/>
                  </a:lnTo>
                  <a:lnTo>
                    <a:pt x="541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5" y="1275"/>
                  </a:lnTo>
                  <a:lnTo>
                    <a:pt x="621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1" y="861"/>
                  </a:lnTo>
                  <a:lnTo>
                    <a:pt x="626" y="753"/>
                  </a:lnTo>
                  <a:lnTo>
                    <a:pt x="621" y="661"/>
                  </a:lnTo>
                  <a:lnTo>
                    <a:pt x="605" y="584"/>
                  </a:lnTo>
                  <a:lnTo>
                    <a:pt x="573" y="415"/>
                  </a:lnTo>
                  <a:lnTo>
                    <a:pt x="536" y="277"/>
                  </a:lnTo>
                  <a:lnTo>
                    <a:pt x="483" y="154"/>
                  </a:lnTo>
                  <a:lnTo>
                    <a:pt x="424" y="62"/>
                  </a:lnTo>
                  <a:lnTo>
                    <a:pt x="393" y="31"/>
                  </a:lnTo>
                  <a:lnTo>
                    <a:pt x="361" y="1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1272550" y="-498027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fill="none" extrusionOk="0">
                  <a:moveTo>
                    <a:pt x="154" y="92"/>
                  </a:moveTo>
                  <a:lnTo>
                    <a:pt x="154" y="92"/>
                  </a:lnTo>
                  <a:lnTo>
                    <a:pt x="127" y="139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61"/>
                  </a:lnTo>
                  <a:lnTo>
                    <a:pt x="0" y="830"/>
                  </a:lnTo>
                  <a:lnTo>
                    <a:pt x="0" y="1014"/>
                  </a:lnTo>
                  <a:lnTo>
                    <a:pt x="16" y="1183"/>
                  </a:lnTo>
                  <a:lnTo>
                    <a:pt x="27" y="1275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58" y="1429"/>
                  </a:lnTo>
                  <a:lnTo>
                    <a:pt x="80" y="1506"/>
                  </a:lnTo>
                  <a:lnTo>
                    <a:pt x="122" y="1629"/>
                  </a:lnTo>
                  <a:lnTo>
                    <a:pt x="175" y="1721"/>
                  </a:lnTo>
                  <a:lnTo>
                    <a:pt x="234" y="1782"/>
                  </a:lnTo>
                  <a:lnTo>
                    <a:pt x="297" y="1813"/>
                  </a:lnTo>
                  <a:lnTo>
                    <a:pt x="356" y="1813"/>
                  </a:lnTo>
                  <a:lnTo>
                    <a:pt x="419" y="1767"/>
                  </a:lnTo>
                  <a:lnTo>
                    <a:pt x="446" y="1736"/>
                  </a:lnTo>
                  <a:lnTo>
                    <a:pt x="478" y="1690"/>
                  </a:lnTo>
                  <a:lnTo>
                    <a:pt x="478" y="1690"/>
                  </a:lnTo>
                  <a:lnTo>
                    <a:pt x="509" y="1629"/>
                  </a:lnTo>
                  <a:lnTo>
                    <a:pt x="541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5" y="1275"/>
                  </a:lnTo>
                  <a:lnTo>
                    <a:pt x="621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7" y="953"/>
                  </a:lnTo>
                  <a:lnTo>
                    <a:pt x="631" y="861"/>
                  </a:lnTo>
                  <a:lnTo>
                    <a:pt x="626" y="753"/>
                  </a:lnTo>
                  <a:lnTo>
                    <a:pt x="621" y="661"/>
                  </a:lnTo>
                  <a:lnTo>
                    <a:pt x="605" y="584"/>
                  </a:lnTo>
                  <a:lnTo>
                    <a:pt x="573" y="415"/>
                  </a:lnTo>
                  <a:lnTo>
                    <a:pt x="536" y="277"/>
                  </a:lnTo>
                  <a:lnTo>
                    <a:pt x="483" y="154"/>
                  </a:lnTo>
                  <a:lnTo>
                    <a:pt x="424" y="62"/>
                  </a:lnTo>
                  <a:lnTo>
                    <a:pt x="393" y="31"/>
                  </a:lnTo>
                  <a:lnTo>
                    <a:pt x="361" y="16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260" y="0"/>
                  </a:lnTo>
                  <a:lnTo>
                    <a:pt x="223" y="31"/>
                  </a:lnTo>
                  <a:lnTo>
                    <a:pt x="191" y="46"/>
                  </a:lnTo>
                  <a:lnTo>
                    <a:pt x="154" y="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639350" y="-5167700"/>
              <a:ext cx="15925" cy="45325"/>
            </a:xfrm>
            <a:custGeom>
              <a:avLst/>
              <a:gdLst/>
              <a:ahLst/>
              <a:cxnLst/>
              <a:rect l="l" t="t" r="r" b="b"/>
              <a:pathLst>
                <a:path w="637" h="1813" extrusionOk="0">
                  <a:moveTo>
                    <a:pt x="255" y="0"/>
                  </a:moveTo>
                  <a:lnTo>
                    <a:pt x="223" y="16"/>
                  </a:lnTo>
                  <a:lnTo>
                    <a:pt x="191" y="46"/>
                  </a:lnTo>
                  <a:lnTo>
                    <a:pt x="159" y="92"/>
                  </a:lnTo>
                  <a:lnTo>
                    <a:pt x="133" y="138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45"/>
                  </a:lnTo>
                  <a:lnTo>
                    <a:pt x="0" y="830"/>
                  </a:lnTo>
                  <a:lnTo>
                    <a:pt x="0" y="999"/>
                  </a:lnTo>
                  <a:lnTo>
                    <a:pt x="16" y="1183"/>
                  </a:lnTo>
                  <a:lnTo>
                    <a:pt x="27" y="1260"/>
                  </a:lnTo>
                  <a:lnTo>
                    <a:pt x="43" y="1352"/>
                  </a:lnTo>
                  <a:lnTo>
                    <a:pt x="59" y="1429"/>
                  </a:lnTo>
                  <a:lnTo>
                    <a:pt x="80" y="1506"/>
                  </a:lnTo>
                  <a:lnTo>
                    <a:pt x="127" y="1629"/>
                  </a:lnTo>
                  <a:lnTo>
                    <a:pt x="181" y="1721"/>
                  </a:lnTo>
                  <a:lnTo>
                    <a:pt x="239" y="1782"/>
                  </a:lnTo>
                  <a:lnTo>
                    <a:pt x="297" y="1813"/>
                  </a:lnTo>
                  <a:lnTo>
                    <a:pt x="361" y="1813"/>
                  </a:lnTo>
                  <a:lnTo>
                    <a:pt x="419" y="1767"/>
                  </a:lnTo>
                  <a:lnTo>
                    <a:pt x="451" y="1736"/>
                  </a:lnTo>
                  <a:lnTo>
                    <a:pt x="478" y="1690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8" y="1460"/>
                  </a:lnTo>
                  <a:lnTo>
                    <a:pt x="594" y="1367"/>
                  </a:lnTo>
                  <a:lnTo>
                    <a:pt x="610" y="1260"/>
                  </a:lnTo>
                  <a:lnTo>
                    <a:pt x="626" y="1152"/>
                  </a:lnTo>
                  <a:lnTo>
                    <a:pt x="631" y="1045"/>
                  </a:lnTo>
                  <a:lnTo>
                    <a:pt x="637" y="922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5"/>
                  </a:lnTo>
                  <a:lnTo>
                    <a:pt x="605" y="553"/>
                  </a:lnTo>
                  <a:lnTo>
                    <a:pt x="573" y="384"/>
                  </a:lnTo>
                  <a:lnTo>
                    <a:pt x="531" y="246"/>
                  </a:lnTo>
                  <a:lnTo>
                    <a:pt x="483" y="138"/>
                  </a:lnTo>
                  <a:lnTo>
                    <a:pt x="425" y="62"/>
                  </a:lnTo>
                  <a:lnTo>
                    <a:pt x="393" y="31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39350" y="-5167700"/>
              <a:ext cx="15925" cy="45325"/>
            </a:xfrm>
            <a:custGeom>
              <a:avLst/>
              <a:gdLst/>
              <a:ahLst/>
              <a:cxnLst/>
              <a:rect l="l" t="t" r="r" b="b"/>
              <a:pathLst>
                <a:path w="637" h="1813" fill="none" extrusionOk="0">
                  <a:moveTo>
                    <a:pt x="159" y="92"/>
                  </a:moveTo>
                  <a:lnTo>
                    <a:pt x="159" y="92"/>
                  </a:lnTo>
                  <a:lnTo>
                    <a:pt x="133" y="138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45"/>
                  </a:lnTo>
                  <a:lnTo>
                    <a:pt x="0" y="830"/>
                  </a:lnTo>
                  <a:lnTo>
                    <a:pt x="0" y="999"/>
                  </a:lnTo>
                  <a:lnTo>
                    <a:pt x="16" y="1183"/>
                  </a:lnTo>
                  <a:lnTo>
                    <a:pt x="27" y="1260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59" y="1429"/>
                  </a:lnTo>
                  <a:lnTo>
                    <a:pt x="80" y="1506"/>
                  </a:lnTo>
                  <a:lnTo>
                    <a:pt x="127" y="1629"/>
                  </a:lnTo>
                  <a:lnTo>
                    <a:pt x="181" y="1721"/>
                  </a:lnTo>
                  <a:lnTo>
                    <a:pt x="239" y="1782"/>
                  </a:lnTo>
                  <a:lnTo>
                    <a:pt x="297" y="1813"/>
                  </a:lnTo>
                  <a:lnTo>
                    <a:pt x="361" y="1813"/>
                  </a:lnTo>
                  <a:lnTo>
                    <a:pt x="419" y="1767"/>
                  </a:lnTo>
                  <a:lnTo>
                    <a:pt x="451" y="1736"/>
                  </a:lnTo>
                  <a:lnTo>
                    <a:pt x="478" y="1690"/>
                  </a:lnTo>
                  <a:lnTo>
                    <a:pt x="478" y="1690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8" y="1460"/>
                  </a:lnTo>
                  <a:lnTo>
                    <a:pt x="594" y="1367"/>
                  </a:lnTo>
                  <a:lnTo>
                    <a:pt x="610" y="1260"/>
                  </a:lnTo>
                  <a:lnTo>
                    <a:pt x="626" y="1152"/>
                  </a:lnTo>
                  <a:lnTo>
                    <a:pt x="631" y="1045"/>
                  </a:lnTo>
                  <a:lnTo>
                    <a:pt x="637" y="922"/>
                  </a:lnTo>
                  <a:lnTo>
                    <a:pt x="637" y="922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5"/>
                  </a:lnTo>
                  <a:lnTo>
                    <a:pt x="605" y="553"/>
                  </a:lnTo>
                  <a:lnTo>
                    <a:pt x="573" y="384"/>
                  </a:lnTo>
                  <a:lnTo>
                    <a:pt x="531" y="246"/>
                  </a:lnTo>
                  <a:lnTo>
                    <a:pt x="483" y="138"/>
                  </a:lnTo>
                  <a:lnTo>
                    <a:pt x="425" y="62"/>
                  </a:lnTo>
                  <a:lnTo>
                    <a:pt x="393" y="31"/>
                  </a:lnTo>
                  <a:lnTo>
                    <a:pt x="361" y="0"/>
                  </a:lnTo>
                  <a:lnTo>
                    <a:pt x="324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55" y="0"/>
                  </a:lnTo>
                  <a:lnTo>
                    <a:pt x="223" y="16"/>
                  </a:lnTo>
                  <a:lnTo>
                    <a:pt x="191" y="46"/>
                  </a:lnTo>
                  <a:lnTo>
                    <a:pt x="159" y="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425850" y="-5002550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extrusionOk="0">
                  <a:moveTo>
                    <a:pt x="319" y="0"/>
                  </a:moveTo>
                  <a:lnTo>
                    <a:pt x="281" y="16"/>
                  </a:lnTo>
                  <a:lnTo>
                    <a:pt x="250" y="31"/>
                  </a:lnTo>
                  <a:lnTo>
                    <a:pt x="218" y="62"/>
                  </a:lnTo>
                  <a:lnTo>
                    <a:pt x="186" y="108"/>
                  </a:lnTo>
                  <a:lnTo>
                    <a:pt x="159" y="154"/>
                  </a:lnTo>
                  <a:lnTo>
                    <a:pt x="106" y="277"/>
                  </a:lnTo>
                  <a:lnTo>
                    <a:pt x="64" y="415"/>
                  </a:lnTo>
                  <a:lnTo>
                    <a:pt x="48" y="492"/>
                  </a:lnTo>
                  <a:lnTo>
                    <a:pt x="32" y="584"/>
                  </a:lnTo>
                  <a:lnTo>
                    <a:pt x="22" y="676"/>
                  </a:lnTo>
                  <a:lnTo>
                    <a:pt x="11" y="768"/>
                  </a:lnTo>
                  <a:lnTo>
                    <a:pt x="6" y="861"/>
                  </a:lnTo>
                  <a:lnTo>
                    <a:pt x="0" y="968"/>
                  </a:lnTo>
                  <a:lnTo>
                    <a:pt x="16" y="1122"/>
                  </a:lnTo>
                  <a:lnTo>
                    <a:pt x="37" y="1260"/>
                  </a:lnTo>
                  <a:lnTo>
                    <a:pt x="53" y="1352"/>
                  </a:lnTo>
                  <a:lnTo>
                    <a:pt x="75" y="1429"/>
                  </a:lnTo>
                  <a:lnTo>
                    <a:pt x="96" y="1490"/>
                  </a:lnTo>
                  <a:lnTo>
                    <a:pt x="122" y="1567"/>
                  </a:lnTo>
                  <a:lnTo>
                    <a:pt x="175" y="1659"/>
                  </a:lnTo>
                  <a:lnTo>
                    <a:pt x="234" y="1736"/>
                  </a:lnTo>
                  <a:lnTo>
                    <a:pt x="297" y="1767"/>
                  </a:lnTo>
                  <a:lnTo>
                    <a:pt x="361" y="1782"/>
                  </a:lnTo>
                  <a:lnTo>
                    <a:pt x="393" y="1767"/>
                  </a:lnTo>
                  <a:lnTo>
                    <a:pt x="425" y="1736"/>
                  </a:lnTo>
                  <a:lnTo>
                    <a:pt x="456" y="1705"/>
                  </a:lnTo>
                  <a:lnTo>
                    <a:pt x="488" y="1659"/>
                  </a:lnTo>
                  <a:lnTo>
                    <a:pt x="520" y="1598"/>
                  </a:lnTo>
                  <a:lnTo>
                    <a:pt x="557" y="1475"/>
                  </a:lnTo>
                  <a:lnTo>
                    <a:pt x="584" y="1337"/>
                  </a:lnTo>
                  <a:lnTo>
                    <a:pt x="600" y="1260"/>
                  </a:lnTo>
                  <a:lnTo>
                    <a:pt x="610" y="1168"/>
                  </a:lnTo>
                  <a:lnTo>
                    <a:pt x="616" y="1076"/>
                  </a:lnTo>
                  <a:lnTo>
                    <a:pt x="621" y="968"/>
                  </a:lnTo>
                  <a:lnTo>
                    <a:pt x="621" y="784"/>
                  </a:lnTo>
                  <a:lnTo>
                    <a:pt x="605" y="599"/>
                  </a:lnTo>
                  <a:lnTo>
                    <a:pt x="584" y="430"/>
                  </a:lnTo>
                  <a:lnTo>
                    <a:pt x="547" y="277"/>
                  </a:lnTo>
                  <a:lnTo>
                    <a:pt x="525" y="215"/>
                  </a:lnTo>
                  <a:lnTo>
                    <a:pt x="499" y="154"/>
                  </a:lnTo>
                  <a:lnTo>
                    <a:pt x="472" y="92"/>
                  </a:lnTo>
                  <a:lnTo>
                    <a:pt x="441" y="46"/>
                  </a:lnTo>
                  <a:lnTo>
                    <a:pt x="398" y="1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425850" y="-5002550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fill="none" extrusionOk="0">
                  <a:moveTo>
                    <a:pt x="488" y="1659"/>
                  </a:moveTo>
                  <a:lnTo>
                    <a:pt x="488" y="1659"/>
                  </a:lnTo>
                  <a:lnTo>
                    <a:pt x="456" y="1705"/>
                  </a:lnTo>
                  <a:lnTo>
                    <a:pt x="425" y="1736"/>
                  </a:lnTo>
                  <a:lnTo>
                    <a:pt x="393" y="1767"/>
                  </a:lnTo>
                  <a:lnTo>
                    <a:pt x="361" y="1782"/>
                  </a:lnTo>
                  <a:lnTo>
                    <a:pt x="297" y="1767"/>
                  </a:lnTo>
                  <a:lnTo>
                    <a:pt x="234" y="1736"/>
                  </a:lnTo>
                  <a:lnTo>
                    <a:pt x="175" y="1659"/>
                  </a:lnTo>
                  <a:lnTo>
                    <a:pt x="122" y="1567"/>
                  </a:lnTo>
                  <a:lnTo>
                    <a:pt x="96" y="1490"/>
                  </a:lnTo>
                  <a:lnTo>
                    <a:pt x="75" y="1429"/>
                  </a:lnTo>
                  <a:lnTo>
                    <a:pt x="53" y="1352"/>
                  </a:lnTo>
                  <a:lnTo>
                    <a:pt x="37" y="1260"/>
                  </a:lnTo>
                  <a:lnTo>
                    <a:pt x="37" y="1260"/>
                  </a:lnTo>
                  <a:lnTo>
                    <a:pt x="16" y="1122"/>
                  </a:lnTo>
                  <a:lnTo>
                    <a:pt x="0" y="968"/>
                  </a:lnTo>
                  <a:lnTo>
                    <a:pt x="0" y="968"/>
                  </a:lnTo>
                  <a:lnTo>
                    <a:pt x="6" y="861"/>
                  </a:lnTo>
                  <a:lnTo>
                    <a:pt x="11" y="768"/>
                  </a:lnTo>
                  <a:lnTo>
                    <a:pt x="22" y="676"/>
                  </a:lnTo>
                  <a:lnTo>
                    <a:pt x="32" y="584"/>
                  </a:lnTo>
                  <a:lnTo>
                    <a:pt x="48" y="492"/>
                  </a:lnTo>
                  <a:lnTo>
                    <a:pt x="64" y="415"/>
                  </a:lnTo>
                  <a:lnTo>
                    <a:pt x="106" y="277"/>
                  </a:lnTo>
                  <a:lnTo>
                    <a:pt x="159" y="154"/>
                  </a:lnTo>
                  <a:lnTo>
                    <a:pt x="186" y="108"/>
                  </a:lnTo>
                  <a:lnTo>
                    <a:pt x="218" y="62"/>
                  </a:lnTo>
                  <a:lnTo>
                    <a:pt x="250" y="31"/>
                  </a:lnTo>
                  <a:lnTo>
                    <a:pt x="281" y="16"/>
                  </a:lnTo>
                  <a:lnTo>
                    <a:pt x="319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98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92"/>
                  </a:lnTo>
                  <a:lnTo>
                    <a:pt x="499" y="154"/>
                  </a:lnTo>
                  <a:lnTo>
                    <a:pt x="525" y="215"/>
                  </a:lnTo>
                  <a:lnTo>
                    <a:pt x="547" y="277"/>
                  </a:lnTo>
                  <a:lnTo>
                    <a:pt x="584" y="430"/>
                  </a:lnTo>
                  <a:lnTo>
                    <a:pt x="605" y="599"/>
                  </a:lnTo>
                  <a:lnTo>
                    <a:pt x="621" y="784"/>
                  </a:lnTo>
                  <a:lnTo>
                    <a:pt x="621" y="968"/>
                  </a:lnTo>
                  <a:lnTo>
                    <a:pt x="616" y="1076"/>
                  </a:lnTo>
                  <a:lnTo>
                    <a:pt x="610" y="1168"/>
                  </a:lnTo>
                  <a:lnTo>
                    <a:pt x="600" y="1260"/>
                  </a:lnTo>
                  <a:lnTo>
                    <a:pt x="584" y="1337"/>
                  </a:lnTo>
                  <a:lnTo>
                    <a:pt x="584" y="1337"/>
                  </a:lnTo>
                  <a:lnTo>
                    <a:pt x="557" y="1475"/>
                  </a:lnTo>
                  <a:lnTo>
                    <a:pt x="520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1298125" y="-3644850"/>
              <a:ext cx="359800" cy="493550"/>
            </a:xfrm>
            <a:custGeom>
              <a:avLst/>
              <a:gdLst/>
              <a:ahLst/>
              <a:cxnLst/>
              <a:rect l="l" t="t" r="r" b="b"/>
              <a:pathLst>
                <a:path w="14392" h="19742" extrusionOk="0">
                  <a:moveTo>
                    <a:pt x="12047" y="0"/>
                  </a:moveTo>
                  <a:lnTo>
                    <a:pt x="12066" y="3"/>
                  </a:lnTo>
                  <a:lnTo>
                    <a:pt x="12066" y="3"/>
                  </a:lnTo>
                  <a:lnTo>
                    <a:pt x="12079" y="0"/>
                  </a:lnTo>
                  <a:close/>
                  <a:moveTo>
                    <a:pt x="12066" y="3"/>
                  </a:moveTo>
                  <a:lnTo>
                    <a:pt x="11506" y="138"/>
                  </a:lnTo>
                  <a:lnTo>
                    <a:pt x="10938" y="277"/>
                  </a:lnTo>
                  <a:lnTo>
                    <a:pt x="10365" y="430"/>
                  </a:lnTo>
                  <a:lnTo>
                    <a:pt x="9798" y="599"/>
                  </a:lnTo>
                  <a:lnTo>
                    <a:pt x="9230" y="784"/>
                  </a:lnTo>
                  <a:lnTo>
                    <a:pt x="8663" y="968"/>
                  </a:lnTo>
                  <a:lnTo>
                    <a:pt x="8095" y="1183"/>
                  </a:lnTo>
                  <a:lnTo>
                    <a:pt x="7528" y="1413"/>
                  </a:lnTo>
                  <a:lnTo>
                    <a:pt x="6960" y="1644"/>
                  </a:lnTo>
                  <a:lnTo>
                    <a:pt x="6398" y="1905"/>
                  </a:lnTo>
                  <a:lnTo>
                    <a:pt x="5830" y="2166"/>
                  </a:lnTo>
                  <a:lnTo>
                    <a:pt x="5268" y="2458"/>
                  </a:lnTo>
                  <a:lnTo>
                    <a:pt x="4706" y="2750"/>
                  </a:lnTo>
                  <a:lnTo>
                    <a:pt x="4143" y="3057"/>
                  </a:lnTo>
                  <a:lnTo>
                    <a:pt x="3581" y="3380"/>
                  </a:lnTo>
                  <a:lnTo>
                    <a:pt x="3024" y="3718"/>
                  </a:lnTo>
                  <a:lnTo>
                    <a:pt x="2796" y="3856"/>
                  </a:lnTo>
                  <a:lnTo>
                    <a:pt x="2568" y="4010"/>
                  </a:lnTo>
                  <a:lnTo>
                    <a:pt x="2340" y="4194"/>
                  </a:lnTo>
                  <a:lnTo>
                    <a:pt x="2112" y="4378"/>
                  </a:lnTo>
                  <a:lnTo>
                    <a:pt x="1884" y="4594"/>
                  </a:lnTo>
                  <a:lnTo>
                    <a:pt x="1666" y="4824"/>
                  </a:lnTo>
                  <a:lnTo>
                    <a:pt x="1449" y="5101"/>
                  </a:lnTo>
                  <a:lnTo>
                    <a:pt x="1343" y="5239"/>
                  </a:lnTo>
                  <a:lnTo>
                    <a:pt x="1242" y="5392"/>
                  </a:lnTo>
                  <a:lnTo>
                    <a:pt x="1141" y="5546"/>
                  </a:lnTo>
                  <a:lnTo>
                    <a:pt x="1046" y="5715"/>
                  </a:lnTo>
                  <a:lnTo>
                    <a:pt x="950" y="5884"/>
                  </a:lnTo>
                  <a:lnTo>
                    <a:pt x="855" y="6068"/>
                  </a:lnTo>
                  <a:lnTo>
                    <a:pt x="770" y="6268"/>
                  </a:lnTo>
                  <a:lnTo>
                    <a:pt x="685" y="6468"/>
                  </a:lnTo>
                  <a:lnTo>
                    <a:pt x="600" y="6668"/>
                  </a:lnTo>
                  <a:lnTo>
                    <a:pt x="526" y="6898"/>
                  </a:lnTo>
                  <a:lnTo>
                    <a:pt x="452" y="7128"/>
                  </a:lnTo>
                  <a:lnTo>
                    <a:pt x="383" y="7359"/>
                  </a:lnTo>
                  <a:lnTo>
                    <a:pt x="319" y="7620"/>
                  </a:lnTo>
                  <a:lnTo>
                    <a:pt x="261" y="7881"/>
                  </a:lnTo>
                  <a:lnTo>
                    <a:pt x="208" y="8158"/>
                  </a:lnTo>
                  <a:lnTo>
                    <a:pt x="155" y="8434"/>
                  </a:lnTo>
                  <a:lnTo>
                    <a:pt x="112" y="8742"/>
                  </a:lnTo>
                  <a:lnTo>
                    <a:pt x="75" y="9049"/>
                  </a:lnTo>
                  <a:lnTo>
                    <a:pt x="38" y="9525"/>
                  </a:lnTo>
                  <a:lnTo>
                    <a:pt x="17" y="10001"/>
                  </a:lnTo>
                  <a:lnTo>
                    <a:pt x="1" y="10462"/>
                  </a:lnTo>
                  <a:lnTo>
                    <a:pt x="1" y="10938"/>
                  </a:lnTo>
                  <a:lnTo>
                    <a:pt x="11" y="11415"/>
                  </a:lnTo>
                  <a:lnTo>
                    <a:pt x="38" y="11876"/>
                  </a:lnTo>
                  <a:lnTo>
                    <a:pt x="70" y="12336"/>
                  </a:lnTo>
                  <a:lnTo>
                    <a:pt x="112" y="12782"/>
                  </a:lnTo>
                  <a:lnTo>
                    <a:pt x="171" y="13228"/>
                  </a:lnTo>
                  <a:lnTo>
                    <a:pt x="234" y="13658"/>
                  </a:lnTo>
                  <a:lnTo>
                    <a:pt x="309" y="14072"/>
                  </a:lnTo>
                  <a:lnTo>
                    <a:pt x="393" y="14472"/>
                  </a:lnTo>
                  <a:lnTo>
                    <a:pt x="489" y="14856"/>
                  </a:lnTo>
                  <a:lnTo>
                    <a:pt x="595" y="15225"/>
                  </a:lnTo>
                  <a:lnTo>
                    <a:pt x="712" y="15563"/>
                  </a:lnTo>
                  <a:lnTo>
                    <a:pt x="834" y="15885"/>
                  </a:lnTo>
                  <a:lnTo>
                    <a:pt x="966" y="16177"/>
                  </a:lnTo>
                  <a:lnTo>
                    <a:pt x="1104" y="16454"/>
                  </a:lnTo>
                  <a:lnTo>
                    <a:pt x="1242" y="16715"/>
                  </a:lnTo>
                  <a:lnTo>
                    <a:pt x="1385" y="16961"/>
                  </a:lnTo>
                  <a:lnTo>
                    <a:pt x="1528" y="17191"/>
                  </a:lnTo>
                  <a:lnTo>
                    <a:pt x="1672" y="17422"/>
                  </a:lnTo>
                  <a:lnTo>
                    <a:pt x="1820" y="17621"/>
                  </a:lnTo>
                  <a:lnTo>
                    <a:pt x="1969" y="17821"/>
                  </a:lnTo>
                  <a:lnTo>
                    <a:pt x="2123" y="18005"/>
                  </a:lnTo>
                  <a:lnTo>
                    <a:pt x="2276" y="18174"/>
                  </a:lnTo>
                  <a:lnTo>
                    <a:pt x="2430" y="18328"/>
                  </a:lnTo>
                  <a:lnTo>
                    <a:pt x="2589" y="18466"/>
                  </a:lnTo>
                  <a:lnTo>
                    <a:pt x="2748" y="18589"/>
                  </a:lnTo>
                  <a:lnTo>
                    <a:pt x="2908" y="18697"/>
                  </a:lnTo>
                  <a:lnTo>
                    <a:pt x="3072" y="18804"/>
                  </a:lnTo>
                  <a:lnTo>
                    <a:pt x="3236" y="18881"/>
                  </a:lnTo>
                  <a:lnTo>
                    <a:pt x="3486" y="19019"/>
                  </a:lnTo>
                  <a:lnTo>
                    <a:pt x="3735" y="19158"/>
                  </a:lnTo>
                  <a:lnTo>
                    <a:pt x="3990" y="19265"/>
                  </a:lnTo>
                  <a:lnTo>
                    <a:pt x="4239" y="19373"/>
                  </a:lnTo>
                  <a:lnTo>
                    <a:pt x="4494" y="19465"/>
                  </a:lnTo>
                  <a:lnTo>
                    <a:pt x="4743" y="19542"/>
                  </a:lnTo>
                  <a:lnTo>
                    <a:pt x="4997" y="19618"/>
                  </a:lnTo>
                  <a:lnTo>
                    <a:pt x="5247" y="19665"/>
                  </a:lnTo>
                  <a:lnTo>
                    <a:pt x="5501" y="19711"/>
                  </a:lnTo>
                  <a:lnTo>
                    <a:pt x="5756" y="19726"/>
                  </a:lnTo>
                  <a:lnTo>
                    <a:pt x="6005" y="19741"/>
                  </a:lnTo>
                  <a:lnTo>
                    <a:pt x="6260" y="19741"/>
                  </a:lnTo>
                  <a:lnTo>
                    <a:pt x="6515" y="19726"/>
                  </a:lnTo>
                  <a:lnTo>
                    <a:pt x="6764" y="19711"/>
                  </a:lnTo>
                  <a:lnTo>
                    <a:pt x="7018" y="19665"/>
                  </a:lnTo>
                  <a:lnTo>
                    <a:pt x="7273" y="19618"/>
                  </a:lnTo>
                  <a:lnTo>
                    <a:pt x="7522" y="19557"/>
                  </a:lnTo>
                  <a:lnTo>
                    <a:pt x="7772" y="19480"/>
                  </a:lnTo>
                  <a:lnTo>
                    <a:pt x="8026" y="19388"/>
                  </a:lnTo>
                  <a:lnTo>
                    <a:pt x="8276" y="19296"/>
                  </a:lnTo>
                  <a:lnTo>
                    <a:pt x="8525" y="19173"/>
                  </a:lnTo>
                  <a:lnTo>
                    <a:pt x="8774" y="19050"/>
                  </a:lnTo>
                  <a:lnTo>
                    <a:pt x="9023" y="18912"/>
                  </a:lnTo>
                  <a:lnTo>
                    <a:pt x="9273" y="18758"/>
                  </a:lnTo>
                  <a:lnTo>
                    <a:pt x="9517" y="18589"/>
                  </a:lnTo>
                  <a:lnTo>
                    <a:pt x="9766" y="18405"/>
                  </a:lnTo>
                  <a:lnTo>
                    <a:pt x="10010" y="18220"/>
                  </a:lnTo>
                  <a:lnTo>
                    <a:pt x="10254" y="18021"/>
                  </a:lnTo>
                  <a:lnTo>
                    <a:pt x="10498" y="17806"/>
                  </a:lnTo>
                  <a:lnTo>
                    <a:pt x="10737" y="17575"/>
                  </a:lnTo>
                  <a:lnTo>
                    <a:pt x="10981" y="17329"/>
                  </a:lnTo>
                  <a:lnTo>
                    <a:pt x="11219" y="17084"/>
                  </a:lnTo>
                  <a:lnTo>
                    <a:pt x="11389" y="16915"/>
                  </a:lnTo>
                  <a:lnTo>
                    <a:pt x="11559" y="16715"/>
                  </a:lnTo>
                  <a:lnTo>
                    <a:pt x="11729" y="16515"/>
                  </a:lnTo>
                  <a:lnTo>
                    <a:pt x="11893" y="16315"/>
                  </a:lnTo>
                  <a:lnTo>
                    <a:pt x="12052" y="16085"/>
                  </a:lnTo>
                  <a:lnTo>
                    <a:pt x="12211" y="15839"/>
                  </a:lnTo>
                  <a:lnTo>
                    <a:pt x="12370" y="15578"/>
                  </a:lnTo>
                  <a:lnTo>
                    <a:pt x="12524" y="15317"/>
                  </a:lnTo>
                  <a:lnTo>
                    <a:pt x="12673" y="15025"/>
                  </a:lnTo>
                  <a:lnTo>
                    <a:pt x="12821" y="14733"/>
                  </a:lnTo>
                  <a:lnTo>
                    <a:pt x="12970" y="14426"/>
                  </a:lnTo>
                  <a:lnTo>
                    <a:pt x="13108" y="14088"/>
                  </a:lnTo>
                  <a:lnTo>
                    <a:pt x="13246" y="13765"/>
                  </a:lnTo>
                  <a:lnTo>
                    <a:pt x="13384" y="13412"/>
                  </a:lnTo>
                  <a:lnTo>
                    <a:pt x="13516" y="13043"/>
                  </a:lnTo>
                  <a:lnTo>
                    <a:pt x="13643" y="12674"/>
                  </a:lnTo>
                  <a:lnTo>
                    <a:pt x="13765" y="12275"/>
                  </a:lnTo>
                  <a:lnTo>
                    <a:pt x="13877" y="11860"/>
                  </a:lnTo>
                  <a:lnTo>
                    <a:pt x="13978" y="11415"/>
                  </a:lnTo>
                  <a:lnTo>
                    <a:pt x="14068" y="10969"/>
                  </a:lnTo>
                  <a:lnTo>
                    <a:pt x="14147" y="10493"/>
                  </a:lnTo>
                  <a:lnTo>
                    <a:pt x="14211" y="10017"/>
                  </a:lnTo>
                  <a:lnTo>
                    <a:pt x="14269" y="9525"/>
                  </a:lnTo>
                  <a:lnTo>
                    <a:pt x="14317" y="9033"/>
                  </a:lnTo>
                  <a:lnTo>
                    <a:pt x="14354" y="8526"/>
                  </a:lnTo>
                  <a:lnTo>
                    <a:pt x="14375" y="8004"/>
                  </a:lnTo>
                  <a:lnTo>
                    <a:pt x="14391" y="7482"/>
                  </a:lnTo>
                  <a:lnTo>
                    <a:pt x="14391" y="6975"/>
                  </a:lnTo>
                  <a:lnTo>
                    <a:pt x="14375" y="6452"/>
                  </a:lnTo>
                  <a:lnTo>
                    <a:pt x="14354" y="5930"/>
                  </a:lnTo>
                  <a:lnTo>
                    <a:pt x="14317" y="5408"/>
                  </a:lnTo>
                  <a:lnTo>
                    <a:pt x="14269" y="4885"/>
                  </a:lnTo>
                  <a:lnTo>
                    <a:pt x="14243" y="4624"/>
                  </a:lnTo>
                  <a:lnTo>
                    <a:pt x="14211" y="4363"/>
                  </a:lnTo>
                  <a:lnTo>
                    <a:pt x="14174" y="4102"/>
                  </a:lnTo>
                  <a:lnTo>
                    <a:pt x="14137" y="3856"/>
                  </a:lnTo>
                  <a:lnTo>
                    <a:pt x="14094" y="3610"/>
                  </a:lnTo>
                  <a:lnTo>
                    <a:pt x="14047" y="3380"/>
                  </a:lnTo>
                  <a:lnTo>
                    <a:pt x="13999" y="3149"/>
                  </a:lnTo>
                  <a:lnTo>
                    <a:pt x="13946" y="2919"/>
                  </a:lnTo>
                  <a:lnTo>
                    <a:pt x="13893" y="2704"/>
                  </a:lnTo>
                  <a:lnTo>
                    <a:pt x="13834" y="2489"/>
                  </a:lnTo>
                  <a:lnTo>
                    <a:pt x="13776" y="2289"/>
                  </a:lnTo>
                  <a:lnTo>
                    <a:pt x="13712" y="2089"/>
                  </a:lnTo>
                  <a:lnTo>
                    <a:pt x="13649" y="1905"/>
                  </a:lnTo>
                  <a:lnTo>
                    <a:pt x="13580" y="1721"/>
                  </a:lnTo>
                  <a:lnTo>
                    <a:pt x="13511" y="1552"/>
                  </a:lnTo>
                  <a:lnTo>
                    <a:pt x="13437" y="1383"/>
                  </a:lnTo>
                  <a:lnTo>
                    <a:pt x="13362" y="1229"/>
                  </a:lnTo>
                  <a:lnTo>
                    <a:pt x="13288" y="1075"/>
                  </a:lnTo>
                  <a:lnTo>
                    <a:pt x="13209" y="937"/>
                  </a:lnTo>
                  <a:lnTo>
                    <a:pt x="13129" y="814"/>
                  </a:lnTo>
                  <a:lnTo>
                    <a:pt x="13044" y="691"/>
                  </a:lnTo>
                  <a:lnTo>
                    <a:pt x="12959" y="568"/>
                  </a:lnTo>
                  <a:lnTo>
                    <a:pt x="12874" y="476"/>
                  </a:lnTo>
                  <a:lnTo>
                    <a:pt x="12789" y="384"/>
                  </a:lnTo>
                  <a:lnTo>
                    <a:pt x="12699" y="292"/>
                  </a:lnTo>
                  <a:lnTo>
                    <a:pt x="12609" y="230"/>
                  </a:lnTo>
                  <a:lnTo>
                    <a:pt x="12519" y="154"/>
                  </a:lnTo>
                  <a:lnTo>
                    <a:pt x="12429" y="108"/>
                  </a:lnTo>
                  <a:lnTo>
                    <a:pt x="12333" y="62"/>
                  </a:lnTo>
                  <a:lnTo>
                    <a:pt x="12238" y="31"/>
                  </a:lnTo>
                  <a:lnTo>
                    <a:pt x="12142" y="15"/>
                  </a:lnTo>
                  <a:lnTo>
                    <a:pt x="12066" y="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1298125" y="-3644850"/>
              <a:ext cx="359800" cy="493550"/>
            </a:xfrm>
            <a:custGeom>
              <a:avLst/>
              <a:gdLst/>
              <a:ahLst/>
              <a:cxnLst/>
              <a:rect l="l" t="t" r="r" b="b"/>
              <a:pathLst>
                <a:path w="14392" h="19742" fill="none" extrusionOk="0">
                  <a:moveTo>
                    <a:pt x="12079" y="0"/>
                  </a:moveTo>
                  <a:lnTo>
                    <a:pt x="12079" y="0"/>
                  </a:lnTo>
                  <a:lnTo>
                    <a:pt x="11506" y="138"/>
                  </a:lnTo>
                  <a:lnTo>
                    <a:pt x="10938" y="277"/>
                  </a:lnTo>
                  <a:lnTo>
                    <a:pt x="10365" y="430"/>
                  </a:lnTo>
                  <a:lnTo>
                    <a:pt x="9798" y="599"/>
                  </a:lnTo>
                  <a:lnTo>
                    <a:pt x="9230" y="784"/>
                  </a:lnTo>
                  <a:lnTo>
                    <a:pt x="8663" y="968"/>
                  </a:lnTo>
                  <a:lnTo>
                    <a:pt x="8095" y="1183"/>
                  </a:lnTo>
                  <a:lnTo>
                    <a:pt x="7528" y="1413"/>
                  </a:lnTo>
                  <a:lnTo>
                    <a:pt x="6960" y="1644"/>
                  </a:lnTo>
                  <a:lnTo>
                    <a:pt x="6398" y="1905"/>
                  </a:lnTo>
                  <a:lnTo>
                    <a:pt x="5830" y="2166"/>
                  </a:lnTo>
                  <a:lnTo>
                    <a:pt x="5268" y="2458"/>
                  </a:lnTo>
                  <a:lnTo>
                    <a:pt x="4706" y="2750"/>
                  </a:lnTo>
                  <a:lnTo>
                    <a:pt x="4143" y="3057"/>
                  </a:lnTo>
                  <a:lnTo>
                    <a:pt x="3581" y="3380"/>
                  </a:lnTo>
                  <a:lnTo>
                    <a:pt x="3024" y="3718"/>
                  </a:lnTo>
                  <a:lnTo>
                    <a:pt x="3024" y="3718"/>
                  </a:lnTo>
                  <a:lnTo>
                    <a:pt x="2796" y="3856"/>
                  </a:lnTo>
                  <a:lnTo>
                    <a:pt x="2568" y="4010"/>
                  </a:lnTo>
                  <a:lnTo>
                    <a:pt x="2340" y="4194"/>
                  </a:lnTo>
                  <a:lnTo>
                    <a:pt x="2112" y="4378"/>
                  </a:lnTo>
                  <a:lnTo>
                    <a:pt x="1884" y="4594"/>
                  </a:lnTo>
                  <a:lnTo>
                    <a:pt x="1666" y="4824"/>
                  </a:lnTo>
                  <a:lnTo>
                    <a:pt x="1449" y="5101"/>
                  </a:lnTo>
                  <a:lnTo>
                    <a:pt x="1343" y="5239"/>
                  </a:lnTo>
                  <a:lnTo>
                    <a:pt x="1242" y="5392"/>
                  </a:lnTo>
                  <a:lnTo>
                    <a:pt x="1141" y="5546"/>
                  </a:lnTo>
                  <a:lnTo>
                    <a:pt x="1046" y="5715"/>
                  </a:lnTo>
                  <a:lnTo>
                    <a:pt x="950" y="5884"/>
                  </a:lnTo>
                  <a:lnTo>
                    <a:pt x="855" y="6068"/>
                  </a:lnTo>
                  <a:lnTo>
                    <a:pt x="770" y="6268"/>
                  </a:lnTo>
                  <a:lnTo>
                    <a:pt x="685" y="6468"/>
                  </a:lnTo>
                  <a:lnTo>
                    <a:pt x="600" y="6668"/>
                  </a:lnTo>
                  <a:lnTo>
                    <a:pt x="526" y="6898"/>
                  </a:lnTo>
                  <a:lnTo>
                    <a:pt x="452" y="7128"/>
                  </a:lnTo>
                  <a:lnTo>
                    <a:pt x="383" y="7359"/>
                  </a:lnTo>
                  <a:lnTo>
                    <a:pt x="319" y="7620"/>
                  </a:lnTo>
                  <a:lnTo>
                    <a:pt x="261" y="7881"/>
                  </a:lnTo>
                  <a:lnTo>
                    <a:pt x="208" y="8158"/>
                  </a:lnTo>
                  <a:lnTo>
                    <a:pt x="155" y="8434"/>
                  </a:lnTo>
                  <a:lnTo>
                    <a:pt x="112" y="8742"/>
                  </a:lnTo>
                  <a:lnTo>
                    <a:pt x="75" y="9049"/>
                  </a:lnTo>
                  <a:lnTo>
                    <a:pt x="75" y="9049"/>
                  </a:lnTo>
                  <a:lnTo>
                    <a:pt x="38" y="9525"/>
                  </a:lnTo>
                  <a:lnTo>
                    <a:pt x="17" y="10001"/>
                  </a:lnTo>
                  <a:lnTo>
                    <a:pt x="1" y="10462"/>
                  </a:lnTo>
                  <a:lnTo>
                    <a:pt x="1" y="10938"/>
                  </a:lnTo>
                  <a:lnTo>
                    <a:pt x="11" y="11415"/>
                  </a:lnTo>
                  <a:lnTo>
                    <a:pt x="38" y="11876"/>
                  </a:lnTo>
                  <a:lnTo>
                    <a:pt x="70" y="12336"/>
                  </a:lnTo>
                  <a:lnTo>
                    <a:pt x="112" y="12782"/>
                  </a:lnTo>
                  <a:lnTo>
                    <a:pt x="171" y="13228"/>
                  </a:lnTo>
                  <a:lnTo>
                    <a:pt x="234" y="13658"/>
                  </a:lnTo>
                  <a:lnTo>
                    <a:pt x="309" y="14072"/>
                  </a:lnTo>
                  <a:lnTo>
                    <a:pt x="393" y="14472"/>
                  </a:lnTo>
                  <a:lnTo>
                    <a:pt x="489" y="14856"/>
                  </a:lnTo>
                  <a:lnTo>
                    <a:pt x="595" y="15225"/>
                  </a:lnTo>
                  <a:lnTo>
                    <a:pt x="712" y="15563"/>
                  </a:lnTo>
                  <a:lnTo>
                    <a:pt x="834" y="15885"/>
                  </a:lnTo>
                  <a:lnTo>
                    <a:pt x="834" y="15885"/>
                  </a:lnTo>
                  <a:lnTo>
                    <a:pt x="966" y="16177"/>
                  </a:lnTo>
                  <a:lnTo>
                    <a:pt x="1104" y="16454"/>
                  </a:lnTo>
                  <a:lnTo>
                    <a:pt x="1242" y="16715"/>
                  </a:lnTo>
                  <a:lnTo>
                    <a:pt x="1385" y="16961"/>
                  </a:lnTo>
                  <a:lnTo>
                    <a:pt x="1528" y="17191"/>
                  </a:lnTo>
                  <a:lnTo>
                    <a:pt x="1672" y="17422"/>
                  </a:lnTo>
                  <a:lnTo>
                    <a:pt x="1820" y="17621"/>
                  </a:lnTo>
                  <a:lnTo>
                    <a:pt x="1969" y="17821"/>
                  </a:lnTo>
                  <a:lnTo>
                    <a:pt x="2123" y="18005"/>
                  </a:lnTo>
                  <a:lnTo>
                    <a:pt x="2276" y="18174"/>
                  </a:lnTo>
                  <a:lnTo>
                    <a:pt x="2430" y="18328"/>
                  </a:lnTo>
                  <a:lnTo>
                    <a:pt x="2589" y="18466"/>
                  </a:lnTo>
                  <a:lnTo>
                    <a:pt x="2748" y="18589"/>
                  </a:lnTo>
                  <a:lnTo>
                    <a:pt x="2908" y="18697"/>
                  </a:lnTo>
                  <a:lnTo>
                    <a:pt x="3072" y="18804"/>
                  </a:lnTo>
                  <a:lnTo>
                    <a:pt x="3236" y="18881"/>
                  </a:lnTo>
                  <a:lnTo>
                    <a:pt x="3236" y="18881"/>
                  </a:lnTo>
                  <a:lnTo>
                    <a:pt x="3486" y="19019"/>
                  </a:lnTo>
                  <a:lnTo>
                    <a:pt x="3735" y="19158"/>
                  </a:lnTo>
                  <a:lnTo>
                    <a:pt x="3990" y="19265"/>
                  </a:lnTo>
                  <a:lnTo>
                    <a:pt x="4239" y="19373"/>
                  </a:lnTo>
                  <a:lnTo>
                    <a:pt x="4494" y="19465"/>
                  </a:lnTo>
                  <a:lnTo>
                    <a:pt x="4743" y="19542"/>
                  </a:lnTo>
                  <a:lnTo>
                    <a:pt x="4997" y="19618"/>
                  </a:lnTo>
                  <a:lnTo>
                    <a:pt x="5247" y="19665"/>
                  </a:lnTo>
                  <a:lnTo>
                    <a:pt x="5501" y="19711"/>
                  </a:lnTo>
                  <a:lnTo>
                    <a:pt x="5756" y="19726"/>
                  </a:lnTo>
                  <a:lnTo>
                    <a:pt x="6005" y="19741"/>
                  </a:lnTo>
                  <a:lnTo>
                    <a:pt x="6260" y="19741"/>
                  </a:lnTo>
                  <a:lnTo>
                    <a:pt x="6515" y="19726"/>
                  </a:lnTo>
                  <a:lnTo>
                    <a:pt x="6764" y="19711"/>
                  </a:lnTo>
                  <a:lnTo>
                    <a:pt x="7018" y="19665"/>
                  </a:lnTo>
                  <a:lnTo>
                    <a:pt x="7273" y="19618"/>
                  </a:lnTo>
                  <a:lnTo>
                    <a:pt x="7522" y="19557"/>
                  </a:lnTo>
                  <a:lnTo>
                    <a:pt x="7772" y="19480"/>
                  </a:lnTo>
                  <a:lnTo>
                    <a:pt x="8026" y="19388"/>
                  </a:lnTo>
                  <a:lnTo>
                    <a:pt x="8276" y="19296"/>
                  </a:lnTo>
                  <a:lnTo>
                    <a:pt x="8525" y="19173"/>
                  </a:lnTo>
                  <a:lnTo>
                    <a:pt x="8774" y="19050"/>
                  </a:lnTo>
                  <a:lnTo>
                    <a:pt x="9023" y="18912"/>
                  </a:lnTo>
                  <a:lnTo>
                    <a:pt x="9273" y="18758"/>
                  </a:lnTo>
                  <a:lnTo>
                    <a:pt x="9517" y="18589"/>
                  </a:lnTo>
                  <a:lnTo>
                    <a:pt x="9766" y="18405"/>
                  </a:lnTo>
                  <a:lnTo>
                    <a:pt x="10010" y="18220"/>
                  </a:lnTo>
                  <a:lnTo>
                    <a:pt x="10254" y="18021"/>
                  </a:lnTo>
                  <a:lnTo>
                    <a:pt x="10498" y="17806"/>
                  </a:lnTo>
                  <a:lnTo>
                    <a:pt x="10737" y="17575"/>
                  </a:lnTo>
                  <a:lnTo>
                    <a:pt x="10981" y="17329"/>
                  </a:lnTo>
                  <a:lnTo>
                    <a:pt x="11219" y="17084"/>
                  </a:lnTo>
                  <a:lnTo>
                    <a:pt x="11219" y="17084"/>
                  </a:lnTo>
                  <a:lnTo>
                    <a:pt x="11389" y="16915"/>
                  </a:lnTo>
                  <a:lnTo>
                    <a:pt x="11559" y="16715"/>
                  </a:lnTo>
                  <a:lnTo>
                    <a:pt x="11729" y="16515"/>
                  </a:lnTo>
                  <a:lnTo>
                    <a:pt x="11893" y="16315"/>
                  </a:lnTo>
                  <a:lnTo>
                    <a:pt x="12052" y="16085"/>
                  </a:lnTo>
                  <a:lnTo>
                    <a:pt x="12211" y="15839"/>
                  </a:lnTo>
                  <a:lnTo>
                    <a:pt x="12370" y="15578"/>
                  </a:lnTo>
                  <a:lnTo>
                    <a:pt x="12524" y="15317"/>
                  </a:lnTo>
                  <a:lnTo>
                    <a:pt x="12673" y="15025"/>
                  </a:lnTo>
                  <a:lnTo>
                    <a:pt x="12821" y="14733"/>
                  </a:lnTo>
                  <a:lnTo>
                    <a:pt x="12970" y="14426"/>
                  </a:lnTo>
                  <a:lnTo>
                    <a:pt x="13108" y="14088"/>
                  </a:lnTo>
                  <a:lnTo>
                    <a:pt x="13246" y="13765"/>
                  </a:lnTo>
                  <a:lnTo>
                    <a:pt x="13384" y="13412"/>
                  </a:lnTo>
                  <a:lnTo>
                    <a:pt x="13516" y="13043"/>
                  </a:lnTo>
                  <a:lnTo>
                    <a:pt x="13643" y="12674"/>
                  </a:lnTo>
                  <a:lnTo>
                    <a:pt x="13643" y="12674"/>
                  </a:lnTo>
                  <a:lnTo>
                    <a:pt x="13765" y="12275"/>
                  </a:lnTo>
                  <a:lnTo>
                    <a:pt x="13877" y="11860"/>
                  </a:lnTo>
                  <a:lnTo>
                    <a:pt x="13978" y="11415"/>
                  </a:lnTo>
                  <a:lnTo>
                    <a:pt x="14068" y="10969"/>
                  </a:lnTo>
                  <a:lnTo>
                    <a:pt x="14147" y="10493"/>
                  </a:lnTo>
                  <a:lnTo>
                    <a:pt x="14211" y="10017"/>
                  </a:lnTo>
                  <a:lnTo>
                    <a:pt x="14269" y="9525"/>
                  </a:lnTo>
                  <a:lnTo>
                    <a:pt x="14317" y="9033"/>
                  </a:lnTo>
                  <a:lnTo>
                    <a:pt x="14354" y="8526"/>
                  </a:lnTo>
                  <a:lnTo>
                    <a:pt x="14375" y="8004"/>
                  </a:lnTo>
                  <a:lnTo>
                    <a:pt x="14391" y="7482"/>
                  </a:lnTo>
                  <a:lnTo>
                    <a:pt x="14391" y="6975"/>
                  </a:lnTo>
                  <a:lnTo>
                    <a:pt x="14375" y="6452"/>
                  </a:lnTo>
                  <a:lnTo>
                    <a:pt x="14354" y="5930"/>
                  </a:lnTo>
                  <a:lnTo>
                    <a:pt x="14317" y="5408"/>
                  </a:lnTo>
                  <a:lnTo>
                    <a:pt x="14269" y="4885"/>
                  </a:lnTo>
                  <a:lnTo>
                    <a:pt x="14269" y="4885"/>
                  </a:lnTo>
                  <a:lnTo>
                    <a:pt x="14243" y="4624"/>
                  </a:lnTo>
                  <a:lnTo>
                    <a:pt x="14211" y="4363"/>
                  </a:lnTo>
                  <a:lnTo>
                    <a:pt x="14174" y="4102"/>
                  </a:lnTo>
                  <a:lnTo>
                    <a:pt x="14137" y="3856"/>
                  </a:lnTo>
                  <a:lnTo>
                    <a:pt x="14094" y="3610"/>
                  </a:lnTo>
                  <a:lnTo>
                    <a:pt x="14047" y="3380"/>
                  </a:lnTo>
                  <a:lnTo>
                    <a:pt x="13999" y="3149"/>
                  </a:lnTo>
                  <a:lnTo>
                    <a:pt x="13946" y="2919"/>
                  </a:lnTo>
                  <a:lnTo>
                    <a:pt x="13893" y="2704"/>
                  </a:lnTo>
                  <a:lnTo>
                    <a:pt x="13834" y="2489"/>
                  </a:lnTo>
                  <a:lnTo>
                    <a:pt x="13776" y="2289"/>
                  </a:lnTo>
                  <a:lnTo>
                    <a:pt x="13712" y="2089"/>
                  </a:lnTo>
                  <a:lnTo>
                    <a:pt x="13649" y="1905"/>
                  </a:lnTo>
                  <a:lnTo>
                    <a:pt x="13580" y="1721"/>
                  </a:lnTo>
                  <a:lnTo>
                    <a:pt x="13511" y="1552"/>
                  </a:lnTo>
                  <a:lnTo>
                    <a:pt x="13437" y="1383"/>
                  </a:lnTo>
                  <a:lnTo>
                    <a:pt x="13362" y="1229"/>
                  </a:lnTo>
                  <a:lnTo>
                    <a:pt x="13288" y="1075"/>
                  </a:lnTo>
                  <a:lnTo>
                    <a:pt x="13209" y="937"/>
                  </a:lnTo>
                  <a:lnTo>
                    <a:pt x="13129" y="814"/>
                  </a:lnTo>
                  <a:lnTo>
                    <a:pt x="13044" y="691"/>
                  </a:lnTo>
                  <a:lnTo>
                    <a:pt x="12959" y="568"/>
                  </a:lnTo>
                  <a:lnTo>
                    <a:pt x="12874" y="476"/>
                  </a:lnTo>
                  <a:lnTo>
                    <a:pt x="12789" y="384"/>
                  </a:lnTo>
                  <a:lnTo>
                    <a:pt x="12699" y="292"/>
                  </a:lnTo>
                  <a:lnTo>
                    <a:pt x="12609" y="230"/>
                  </a:lnTo>
                  <a:lnTo>
                    <a:pt x="12519" y="154"/>
                  </a:lnTo>
                  <a:lnTo>
                    <a:pt x="12429" y="108"/>
                  </a:lnTo>
                  <a:lnTo>
                    <a:pt x="12333" y="62"/>
                  </a:lnTo>
                  <a:lnTo>
                    <a:pt x="12238" y="31"/>
                  </a:lnTo>
                  <a:lnTo>
                    <a:pt x="12142" y="15"/>
                  </a:lnTo>
                  <a:lnTo>
                    <a:pt x="1204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1309800" y="-3514650"/>
              <a:ext cx="341350" cy="285375"/>
            </a:xfrm>
            <a:custGeom>
              <a:avLst/>
              <a:gdLst/>
              <a:ahLst/>
              <a:cxnLst/>
              <a:rect l="l" t="t" r="r" b="b"/>
              <a:pathLst>
                <a:path w="13654" h="11415" extrusionOk="0">
                  <a:moveTo>
                    <a:pt x="13638" y="0"/>
                  </a:moveTo>
                  <a:lnTo>
                    <a:pt x="13611" y="46"/>
                  </a:lnTo>
                  <a:lnTo>
                    <a:pt x="13569" y="123"/>
                  </a:lnTo>
                  <a:lnTo>
                    <a:pt x="13516" y="246"/>
                  </a:lnTo>
                  <a:lnTo>
                    <a:pt x="13378" y="599"/>
                  </a:lnTo>
                  <a:lnTo>
                    <a:pt x="13187" y="1091"/>
                  </a:lnTo>
                  <a:lnTo>
                    <a:pt x="12954" y="1675"/>
                  </a:lnTo>
                  <a:lnTo>
                    <a:pt x="12667" y="2366"/>
                  </a:lnTo>
                  <a:lnTo>
                    <a:pt x="12508" y="2735"/>
                  </a:lnTo>
                  <a:lnTo>
                    <a:pt x="12333" y="3119"/>
                  </a:lnTo>
                  <a:lnTo>
                    <a:pt x="12147" y="3518"/>
                  </a:lnTo>
                  <a:lnTo>
                    <a:pt x="11951" y="3933"/>
                  </a:lnTo>
                  <a:lnTo>
                    <a:pt x="11681" y="4471"/>
                  </a:lnTo>
                  <a:lnTo>
                    <a:pt x="11405" y="4993"/>
                  </a:lnTo>
                  <a:lnTo>
                    <a:pt x="11129" y="5485"/>
                  </a:lnTo>
                  <a:lnTo>
                    <a:pt x="10848" y="5961"/>
                  </a:lnTo>
                  <a:lnTo>
                    <a:pt x="10561" y="6406"/>
                  </a:lnTo>
                  <a:lnTo>
                    <a:pt x="10270" y="6837"/>
                  </a:lnTo>
                  <a:lnTo>
                    <a:pt x="9978" y="7236"/>
                  </a:lnTo>
                  <a:lnTo>
                    <a:pt x="9681" y="7605"/>
                  </a:lnTo>
                  <a:lnTo>
                    <a:pt x="9379" y="7958"/>
                  </a:lnTo>
                  <a:lnTo>
                    <a:pt x="9076" y="8281"/>
                  </a:lnTo>
                  <a:lnTo>
                    <a:pt x="8774" y="8588"/>
                  </a:lnTo>
                  <a:lnTo>
                    <a:pt x="8466" y="8864"/>
                  </a:lnTo>
                  <a:lnTo>
                    <a:pt x="8159" y="9126"/>
                  </a:lnTo>
                  <a:lnTo>
                    <a:pt x="7846" y="9356"/>
                  </a:lnTo>
                  <a:lnTo>
                    <a:pt x="7533" y="9556"/>
                  </a:lnTo>
                  <a:lnTo>
                    <a:pt x="7214" y="9740"/>
                  </a:lnTo>
                  <a:lnTo>
                    <a:pt x="6896" y="9894"/>
                  </a:lnTo>
                  <a:lnTo>
                    <a:pt x="6578" y="10017"/>
                  </a:lnTo>
                  <a:lnTo>
                    <a:pt x="6260" y="10124"/>
                  </a:lnTo>
                  <a:lnTo>
                    <a:pt x="5941" y="10201"/>
                  </a:lnTo>
                  <a:lnTo>
                    <a:pt x="5618" y="10262"/>
                  </a:lnTo>
                  <a:lnTo>
                    <a:pt x="5294" y="10278"/>
                  </a:lnTo>
                  <a:lnTo>
                    <a:pt x="4971" y="10293"/>
                  </a:lnTo>
                  <a:lnTo>
                    <a:pt x="4652" y="10262"/>
                  </a:lnTo>
                  <a:lnTo>
                    <a:pt x="4329" y="10216"/>
                  </a:lnTo>
                  <a:lnTo>
                    <a:pt x="4005" y="10140"/>
                  </a:lnTo>
                  <a:lnTo>
                    <a:pt x="3682" y="10032"/>
                  </a:lnTo>
                  <a:lnTo>
                    <a:pt x="3358" y="9909"/>
                  </a:lnTo>
                  <a:lnTo>
                    <a:pt x="3035" y="9756"/>
                  </a:lnTo>
                  <a:lnTo>
                    <a:pt x="2716" y="9587"/>
                  </a:lnTo>
                  <a:lnTo>
                    <a:pt x="2398" y="9371"/>
                  </a:lnTo>
                  <a:lnTo>
                    <a:pt x="2075" y="9141"/>
                  </a:lnTo>
                  <a:lnTo>
                    <a:pt x="1836" y="8957"/>
                  </a:lnTo>
                  <a:lnTo>
                    <a:pt x="1608" y="8757"/>
                  </a:lnTo>
                  <a:lnTo>
                    <a:pt x="1199" y="8388"/>
                  </a:lnTo>
                  <a:lnTo>
                    <a:pt x="844" y="8035"/>
                  </a:lnTo>
                  <a:lnTo>
                    <a:pt x="547" y="7712"/>
                  </a:lnTo>
                  <a:lnTo>
                    <a:pt x="144" y="7267"/>
                  </a:lnTo>
                  <a:lnTo>
                    <a:pt x="38" y="7175"/>
                  </a:lnTo>
                  <a:lnTo>
                    <a:pt x="11" y="7159"/>
                  </a:lnTo>
                  <a:lnTo>
                    <a:pt x="6" y="7175"/>
                  </a:lnTo>
                  <a:lnTo>
                    <a:pt x="1" y="7190"/>
                  </a:lnTo>
                  <a:lnTo>
                    <a:pt x="107" y="7451"/>
                  </a:lnTo>
                  <a:lnTo>
                    <a:pt x="213" y="7712"/>
                  </a:lnTo>
                  <a:lnTo>
                    <a:pt x="329" y="7927"/>
                  </a:lnTo>
                  <a:lnTo>
                    <a:pt x="451" y="8127"/>
                  </a:lnTo>
                  <a:lnTo>
                    <a:pt x="637" y="8388"/>
                  </a:lnTo>
                  <a:lnTo>
                    <a:pt x="823" y="8649"/>
                  </a:lnTo>
                  <a:lnTo>
                    <a:pt x="1008" y="8895"/>
                  </a:lnTo>
                  <a:lnTo>
                    <a:pt x="1199" y="9126"/>
                  </a:lnTo>
                  <a:lnTo>
                    <a:pt x="1390" y="9341"/>
                  </a:lnTo>
                  <a:lnTo>
                    <a:pt x="1581" y="9540"/>
                  </a:lnTo>
                  <a:lnTo>
                    <a:pt x="1772" y="9725"/>
                  </a:lnTo>
                  <a:lnTo>
                    <a:pt x="1969" y="9909"/>
                  </a:lnTo>
                  <a:lnTo>
                    <a:pt x="2297" y="10201"/>
                  </a:lnTo>
                  <a:lnTo>
                    <a:pt x="2626" y="10447"/>
                  </a:lnTo>
                  <a:lnTo>
                    <a:pt x="2955" y="10677"/>
                  </a:lnTo>
                  <a:lnTo>
                    <a:pt x="3289" y="10877"/>
                  </a:lnTo>
                  <a:lnTo>
                    <a:pt x="3618" y="11031"/>
                  </a:lnTo>
                  <a:lnTo>
                    <a:pt x="3952" y="11169"/>
                  </a:lnTo>
                  <a:lnTo>
                    <a:pt x="4286" y="11276"/>
                  </a:lnTo>
                  <a:lnTo>
                    <a:pt x="4621" y="11353"/>
                  </a:lnTo>
                  <a:lnTo>
                    <a:pt x="4955" y="11399"/>
                  </a:lnTo>
                  <a:lnTo>
                    <a:pt x="5289" y="11415"/>
                  </a:lnTo>
                  <a:lnTo>
                    <a:pt x="5623" y="11399"/>
                  </a:lnTo>
                  <a:lnTo>
                    <a:pt x="5952" y="11353"/>
                  </a:lnTo>
                  <a:lnTo>
                    <a:pt x="6286" y="11292"/>
                  </a:lnTo>
                  <a:lnTo>
                    <a:pt x="6615" y="11184"/>
                  </a:lnTo>
                  <a:lnTo>
                    <a:pt x="6944" y="11061"/>
                  </a:lnTo>
                  <a:lnTo>
                    <a:pt x="7273" y="10908"/>
                  </a:lnTo>
                  <a:lnTo>
                    <a:pt x="7602" y="10723"/>
                  </a:lnTo>
                  <a:lnTo>
                    <a:pt x="7925" y="10508"/>
                  </a:lnTo>
                  <a:lnTo>
                    <a:pt x="8243" y="10262"/>
                  </a:lnTo>
                  <a:lnTo>
                    <a:pt x="8562" y="9986"/>
                  </a:lnTo>
                  <a:lnTo>
                    <a:pt x="8880" y="9694"/>
                  </a:lnTo>
                  <a:lnTo>
                    <a:pt x="9193" y="9371"/>
                  </a:lnTo>
                  <a:lnTo>
                    <a:pt x="9506" y="9003"/>
                  </a:lnTo>
                  <a:lnTo>
                    <a:pt x="9814" y="8634"/>
                  </a:lnTo>
                  <a:lnTo>
                    <a:pt x="10116" y="8219"/>
                  </a:lnTo>
                  <a:lnTo>
                    <a:pt x="10413" y="7774"/>
                  </a:lnTo>
                  <a:lnTo>
                    <a:pt x="10710" y="7313"/>
                  </a:lnTo>
                  <a:lnTo>
                    <a:pt x="11002" y="6821"/>
                  </a:lnTo>
                  <a:lnTo>
                    <a:pt x="11288" y="6299"/>
                  </a:lnTo>
                  <a:lnTo>
                    <a:pt x="11569" y="5761"/>
                  </a:lnTo>
                  <a:lnTo>
                    <a:pt x="11845" y="5193"/>
                  </a:lnTo>
                  <a:lnTo>
                    <a:pt x="12121" y="4594"/>
                  </a:lnTo>
                  <a:lnTo>
                    <a:pt x="12275" y="4225"/>
                  </a:lnTo>
                  <a:lnTo>
                    <a:pt x="12429" y="3841"/>
                  </a:lnTo>
                  <a:lnTo>
                    <a:pt x="12582" y="3457"/>
                  </a:lnTo>
                  <a:lnTo>
                    <a:pt x="12731" y="3057"/>
                  </a:lnTo>
                  <a:lnTo>
                    <a:pt x="12874" y="2658"/>
                  </a:lnTo>
                  <a:lnTo>
                    <a:pt x="13017" y="2243"/>
                  </a:lnTo>
                  <a:lnTo>
                    <a:pt x="13161" y="1828"/>
                  </a:lnTo>
                  <a:lnTo>
                    <a:pt x="13298" y="1398"/>
                  </a:lnTo>
                  <a:lnTo>
                    <a:pt x="13352" y="1244"/>
                  </a:lnTo>
                  <a:lnTo>
                    <a:pt x="13399" y="1091"/>
                  </a:lnTo>
                  <a:lnTo>
                    <a:pt x="13452" y="922"/>
                  </a:lnTo>
                  <a:lnTo>
                    <a:pt x="13495" y="753"/>
                  </a:lnTo>
                  <a:lnTo>
                    <a:pt x="13537" y="569"/>
                  </a:lnTo>
                  <a:lnTo>
                    <a:pt x="13580" y="400"/>
                  </a:lnTo>
                  <a:lnTo>
                    <a:pt x="13617" y="200"/>
                  </a:lnTo>
                  <a:lnTo>
                    <a:pt x="13654" y="15"/>
                  </a:lnTo>
                  <a:lnTo>
                    <a:pt x="1364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-531975" y="-19167550"/>
              <a:ext cx="446900" cy="4926925"/>
            </a:xfrm>
            <a:custGeom>
              <a:avLst/>
              <a:gdLst/>
              <a:ahLst/>
              <a:cxnLst/>
              <a:rect l="l" t="t" r="r" b="b"/>
              <a:pathLst>
                <a:path w="17876" h="197077" extrusionOk="0">
                  <a:moveTo>
                    <a:pt x="7522" y="1"/>
                  </a:moveTo>
                  <a:lnTo>
                    <a:pt x="7373" y="16"/>
                  </a:lnTo>
                  <a:lnTo>
                    <a:pt x="7230" y="32"/>
                  </a:lnTo>
                  <a:lnTo>
                    <a:pt x="7082" y="62"/>
                  </a:lnTo>
                  <a:lnTo>
                    <a:pt x="6938" y="93"/>
                  </a:lnTo>
                  <a:lnTo>
                    <a:pt x="6795" y="139"/>
                  </a:lnTo>
                  <a:lnTo>
                    <a:pt x="6652" y="201"/>
                  </a:lnTo>
                  <a:lnTo>
                    <a:pt x="6509" y="278"/>
                  </a:lnTo>
                  <a:lnTo>
                    <a:pt x="6371" y="370"/>
                  </a:lnTo>
                  <a:lnTo>
                    <a:pt x="6233" y="462"/>
                  </a:lnTo>
                  <a:lnTo>
                    <a:pt x="6095" y="569"/>
                  </a:lnTo>
                  <a:lnTo>
                    <a:pt x="5957" y="692"/>
                  </a:lnTo>
                  <a:lnTo>
                    <a:pt x="5825" y="815"/>
                  </a:lnTo>
                  <a:lnTo>
                    <a:pt x="5692" y="969"/>
                  </a:lnTo>
                  <a:lnTo>
                    <a:pt x="5559" y="1122"/>
                  </a:lnTo>
                  <a:lnTo>
                    <a:pt x="5432" y="1291"/>
                  </a:lnTo>
                  <a:lnTo>
                    <a:pt x="5305" y="1476"/>
                  </a:lnTo>
                  <a:lnTo>
                    <a:pt x="5177" y="1676"/>
                  </a:lnTo>
                  <a:lnTo>
                    <a:pt x="5055" y="1875"/>
                  </a:lnTo>
                  <a:lnTo>
                    <a:pt x="4933" y="2090"/>
                  </a:lnTo>
                  <a:lnTo>
                    <a:pt x="4817" y="2336"/>
                  </a:lnTo>
                  <a:lnTo>
                    <a:pt x="4700" y="2582"/>
                  </a:lnTo>
                  <a:lnTo>
                    <a:pt x="4589" y="2843"/>
                  </a:lnTo>
                  <a:lnTo>
                    <a:pt x="4477" y="3104"/>
                  </a:lnTo>
                  <a:lnTo>
                    <a:pt x="4371" y="3396"/>
                  </a:lnTo>
                  <a:lnTo>
                    <a:pt x="4265" y="3703"/>
                  </a:lnTo>
                  <a:lnTo>
                    <a:pt x="4164" y="4011"/>
                  </a:lnTo>
                  <a:lnTo>
                    <a:pt x="4064" y="4333"/>
                  </a:lnTo>
                  <a:lnTo>
                    <a:pt x="3957" y="4717"/>
                  </a:lnTo>
                  <a:lnTo>
                    <a:pt x="3857" y="5117"/>
                  </a:lnTo>
                  <a:lnTo>
                    <a:pt x="3761" y="5516"/>
                  </a:lnTo>
                  <a:lnTo>
                    <a:pt x="3671" y="5931"/>
                  </a:lnTo>
                  <a:lnTo>
                    <a:pt x="3586" y="6346"/>
                  </a:lnTo>
                  <a:lnTo>
                    <a:pt x="3507" y="6776"/>
                  </a:lnTo>
                  <a:lnTo>
                    <a:pt x="3432" y="7206"/>
                  </a:lnTo>
                  <a:lnTo>
                    <a:pt x="3358" y="7652"/>
                  </a:lnTo>
                  <a:lnTo>
                    <a:pt x="3294" y="8097"/>
                  </a:lnTo>
                  <a:lnTo>
                    <a:pt x="3236" y="8558"/>
                  </a:lnTo>
                  <a:lnTo>
                    <a:pt x="3178" y="9019"/>
                  </a:lnTo>
                  <a:lnTo>
                    <a:pt x="3125" y="9480"/>
                  </a:lnTo>
                  <a:lnTo>
                    <a:pt x="3077" y="9956"/>
                  </a:lnTo>
                  <a:lnTo>
                    <a:pt x="3029" y="10417"/>
                  </a:lnTo>
                  <a:lnTo>
                    <a:pt x="2992" y="10909"/>
                  </a:lnTo>
                  <a:lnTo>
                    <a:pt x="2950" y="11385"/>
                  </a:lnTo>
                  <a:lnTo>
                    <a:pt x="2918" y="11877"/>
                  </a:lnTo>
                  <a:lnTo>
                    <a:pt x="2886" y="12368"/>
                  </a:lnTo>
                  <a:lnTo>
                    <a:pt x="2828" y="13351"/>
                  </a:lnTo>
                  <a:lnTo>
                    <a:pt x="2785" y="14350"/>
                  </a:lnTo>
                  <a:lnTo>
                    <a:pt x="2748" y="15364"/>
                  </a:lnTo>
                  <a:lnTo>
                    <a:pt x="2716" y="16362"/>
                  </a:lnTo>
                  <a:lnTo>
                    <a:pt x="2690" y="17361"/>
                  </a:lnTo>
                  <a:lnTo>
                    <a:pt x="2653" y="19358"/>
                  </a:lnTo>
                  <a:lnTo>
                    <a:pt x="1353" y="96188"/>
                  </a:lnTo>
                  <a:lnTo>
                    <a:pt x="48" y="173033"/>
                  </a:lnTo>
                  <a:lnTo>
                    <a:pt x="27" y="174124"/>
                  </a:lnTo>
                  <a:lnTo>
                    <a:pt x="16" y="175215"/>
                  </a:lnTo>
                  <a:lnTo>
                    <a:pt x="6" y="176321"/>
                  </a:lnTo>
                  <a:lnTo>
                    <a:pt x="1" y="177427"/>
                  </a:lnTo>
                  <a:lnTo>
                    <a:pt x="1" y="178533"/>
                  </a:lnTo>
                  <a:lnTo>
                    <a:pt x="16" y="179639"/>
                  </a:lnTo>
                  <a:lnTo>
                    <a:pt x="38" y="180730"/>
                  </a:lnTo>
                  <a:lnTo>
                    <a:pt x="54" y="181283"/>
                  </a:lnTo>
                  <a:lnTo>
                    <a:pt x="75" y="181821"/>
                  </a:lnTo>
                  <a:lnTo>
                    <a:pt x="96" y="182359"/>
                  </a:lnTo>
                  <a:lnTo>
                    <a:pt x="123" y="182896"/>
                  </a:lnTo>
                  <a:lnTo>
                    <a:pt x="154" y="183434"/>
                  </a:lnTo>
                  <a:lnTo>
                    <a:pt x="191" y="183956"/>
                  </a:lnTo>
                  <a:lnTo>
                    <a:pt x="229" y="184494"/>
                  </a:lnTo>
                  <a:lnTo>
                    <a:pt x="271" y="185001"/>
                  </a:lnTo>
                  <a:lnTo>
                    <a:pt x="324" y="185523"/>
                  </a:lnTo>
                  <a:lnTo>
                    <a:pt x="377" y="186030"/>
                  </a:lnTo>
                  <a:lnTo>
                    <a:pt x="435" y="186537"/>
                  </a:lnTo>
                  <a:lnTo>
                    <a:pt x="499" y="187044"/>
                  </a:lnTo>
                  <a:lnTo>
                    <a:pt x="568" y="187536"/>
                  </a:lnTo>
                  <a:lnTo>
                    <a:pt x="648" y="188012"/>
                  </a:lnTo>
                  <a:lnTo>
                    <a:pt x="727" y="188488"/>
                  </a:lnTo>
                  <a:lnTo>
                    <a:pt x="817" y="188965"/>
                  </a:lnTo>
                  <a:lnTo>
                    <a:pt x="913" y="189426"/>
                  </a:lnTo>
                  <a:lnTo>
                    <a:pt x="1014" y="189886"/>
                  </a:lnTo>
                  <a:lnTo>
                    <a:pt x="1125" y="190301"/>
                  </a:lnTo>
                  <a:lnTo>
                    <a:pt x="1242" y="190701"/>
                  </a:lnTo>
                  <a:lnTo>
                    <a:pt x="1358" y="191085"/>
                  </a:lnTo>
                  <a:lnTo>
                    <a:pt x="1480" y="191453"/>
                  </a:lnTo>
                  <a:lnTo>
                    <a:pt x="1608" y="191822"/>
                  </a:lnTo>
                  <a:lnTo>
                    <a:pt x="1735" y="192176"/>
                  </a:lnTo>
                  <a:lnTo>
                    <a:pt x="1868" y="192529"/>
                  </a:lnTo>
                  <a:lnTo>
                    <a:pt x="2000" y="192852"/>
                  </a:lnTo>
                  <a:lnTo>
                    <a:pt x="2138" y="193174"/>
                  </a:lnTo>
                  <a:lnTo>
                    <a:pt x="2281" y="193481"/>
                  </a:lnTo>
                  <a:lnTo>
                    <a:pt x="2425" y="193789"/>
                  </a:lnTo>
                  <a:lnTo>
                    <a:pt x="2568" y="194065"/>
                  </a:lnTo>
                  <a:lnTo>
                    <a:pt x="2722" y="194342"/>
                  </a:lnTo>
                  <a:lnTo>
                    <a:pt x="2870" y="194603"/>
                  </a:lnTo>
                  <a:lnTo>
                    <a:pt x="3024" y="194849"/>
                  </a:lnTo>
                  <a:lnTo>
                    <a:pt x="3178" y="195094"/>
                  </a:lnTo>
                  <a:lnTo>
                    <a:pt x="3337" y="195310"/>
                  </a:lnTo>
                  <a:lnTo>
                    <a:pt x="3496" y="195525"/>
                  </a:lnTo>
                  <a:lnTo>
                    <a:pt x="3660" y="195724"/>
                  </a:lnTo>
                  <a:lnTo>
                    <a:pt x="3825" y="195909"/>
                  </a:lnTo>
                  <a:lnTo>
                    <a:pt x="3989" y="196093"/>
                  </a:lnTo>
                  <a:lnTo>
                    <a:pt x="4159" y="196247"/>
                  </a:lnTo>
                  <a:lnTo>
                    <a:pt x="4329" y="196385"/>
                  </a:lnTo>
                  <a:lnTo>
                    <a:pt x="4499" y="196523"/>
                  </a:lnTo>
                  <a:lnTo>
                    <a:pt x="4674" y="196646"/>
                  </a:lnTo>
                  <a:lnTo>
                    <a:pt x="4843" y="196754"/>
                  </a:lnTo>
                  <a:lnTo>
                    <a:pt x="5018" y="196846"/>
                  </a:lnTo>
                  <a:lnTo>
                    <a:pt x="5199" y="196923"/>
                  </a:lnTo>
                  <a:lnTo>
                    <a:pt x="5374" y="196984"/>
                  </a:lnTo>
                  <a:lnTo>
                    <a:pt x="5554" y="197030"/>
                  </a:lnTo>
                  <a:lnTo>
                    <a:pt x="5729" y="197061"/>
                  </a:lnTo>
                  <a:lnTo>
                    <a:pt x="5909" y="197076"/>
                  </a:lnTo>
                  <a:lnTo>
                    <a:pt x="6270" y="197076"/>
                  </a:lnTo>
                  <a:lnTo>
                    <a:pt x="6631" y="197061"/>
                  </a:lnTo>
                  <a:lnTo>
                    <a:pt x="6992" y="197015"/>
                  </a:lnTo>
                  <a:lnTo>
                    <a:pt x="7352" y="196953"/>
                  </a:lnTo>
                  <a:lnTo>
                    <a:pt x="7713" y="196861"/>
                  </a:lnTo>
                  <a:lnTo>
                    <a:pt x="8068" y="196769"/>
                  </a:lnTo>
                  <a:lnTo>
                    <a:pt x="8429" y="196646"/>
                  </a:lnTo>
                  <a:lnTo>
                    <a:pt x="8784" y="196508"/>
                  </a:lnTo>
                  <a:lnTo>
                    <a:pt x="9140" y="196339"/>
                  </a:lnTo>
                  <a:lnTo>
                    <a:pt x="9495" y="196155"/>
                  </a:lnTo>
                  <a:lnTo>
                    <a:pt x="9845" y="195955"/>
                  </a:lnTo>
                  <a:lnTo>
                    <a:pt x="10201" y="195740"/>
                  </a:lnTo>
                  <a:lnTo>
                    <a:pt x="10551" y="195494"/>
                  </a:lnTo>
                  <a:lnTo>
                    <a:pt x="10901" y="195233"/>
                  </a:lnTo>
                  <a:lnTo>
                    <a:pt x="11246" y="194956"/>
                  </a:lnTo>
                  <a:lnTo>
                    <a:pt x="11590" y="194664"/>
                  </a:lnTo>
                  <a:lnTo>
                    <a:pt x="11988" y="194879"/>
                  </a:lnTo>
                  <a:lnTo>
                    <a:pt x="12211" y="194787"/>
                  </a:lnTo>
                  <a:lnTo>
                    <a:pt x="12434" y="194680"/>
                  </a:lnTo>
                  <a:lnTo>
                    <a:pt x="12651" y="194526"/>
                  </a:lnTo>
                  <a:lnTo>
                    <a:pt x="12869" y="194357"/>
                  </a:lnTo>
                  <a:lnTo>
                    <a:pt x="13081" y="194157"/>
                  </a:lnTo>
                  <a:lnTo>
                    <a:pt x="13288" y="193927"/>
                  </a:lnTo>
                  <a:lnTo>
                    <a:pt x="13495" y="193681"/>
                  </a:lnTo>
                  <a:lnTo>
                    <a:pt x="13696" y="193405"/>
                  </a:lnTo>
                  <a:lnTo>
                    <a:pt x="13892" y="193097"/>
                  </a:lnTo>
                  <a:lnTo>
                    <a:pt x="14089" y="192775"/>
                  </a:lnTo>
                  <a:lnTo>
                    <a:pt x="14280" y="192437"/>
                  </a:lnTo>
                  <a:lnTo>
                    <a:pt x="14460" y="192068"/>
                  </a:lnTo>
                  <a:lnTo>
                    <a:pt x="14646" y="191684"/>
                  </a:lnTo>
                  <a:lnTo>
                    <a:pt x="14821" y="191269"/>
                  </a:lnTo>
                  <a:lnTo>
                    <a:pt x="14996" y="190839"/>
                  </a:lnTo>
                  <a:lnTo>
                    <a:pt x="15160" y="190393"/>
                  </a:lnTo>
                  <a:lnTo>
                    <a:pt x="15325" y="189933"/>
                  </a:lnTo>
                  <a:lnTo>
                    <a:pt x="15484" y="189456"/>
                  </a:lnTo>
                  <a:lnTo>
                    <a:pt x="15638" y="188965"/>
                  </a:lnTo>
                  <a:lnTo>
                    <a:pt x="15786" y="188458"/>
                  </a:lnTo>
                  <a:lnTo>
                    <a:pt x="15929" y="187951"/>
                  </a:lnTo>
                  <a:lnTo>
                    <a:pt x="16067" y="187413"/>
                  </a:lnTo>
                  <a:lnTo>
                    <a:pt x="16200" y="186860"/>
                  </a:lnTo>
                  <a:lnTo>
                    <a:pt x="16327" y="186307"/>
                  </a:lnTo>
                  <a:lnTo>
                    <a:pt x="16449" y="185738"/>
                  </a:lnTo>
                  <a:lnTo>
                    <a:pt x="16566" y="185170"/>
                  </a:lnTo>
                  <a:lnTo>
                    <a:pt x="16677" y="184571"/>
                  </a:lnTo>
                  <a:lnTo>
                    <a:pt x="16778" y="183987"/>
                  </a:lnTo>
                  <a:lnTo>
                    <a:pt x="16879" y="183388"/>
                  </a:lnTo>
                  <a:lnTo>
                    <a:pt x="16969" y="182773"/>
                  </a:lnTo>
                  <a:lnTo>
                    <a:pt x="17059" y="182159"/>
                  </a:lnTo>
                  <a:lnTo>
                    <a:pt x="17139" y="181544"/>
                  </a:lnTo>
                  <a:lnTo>
                    <a:pt x="17213" y="180930"/>
                  </a:lnTo>
                  <a:lnTo>
                    <a:pt x="17282" y="180300"/>
                  </a:lnTo>
                  <a:lnTo>
                    <a:pt x="17345" y="179670"/>
                  </a:lnTo>
                  <a:lnTo>
                    <a:pt x="17404" y="179040"/>
                  </a:lnTo>
                  <a:lnTo>
                    <a:pt x="17462" y="178410"/>
                  </a:lnTo>
                  <a:lnTo>
                    <a:pt x="17510" y="177765"/>
                  </a:lnTo>
                  <a:lnTo>
                    <a:pt x="17558" y="177135"/>
                  </a:lnTo>
                  <a:lnTo>
                    <a:pt x="17600" y="176490"/>
                  </a:lnTo>
                  <a:lnTo>
                    <a:pt x="17643" y="175845"/>
                  </a:lnTo>
                  <a:lnTo>
                    <a:pt x="17674" y="175200"/>
                  </a:lnTo>
                  <a:lnTo>
                    <a:pt x="17706" y="174539"/>
                  </a:lnTo>
                  <a:lnTo>
                    <a:pt x="17738" y="173894"/>
                  </a:lnTo>
                  <a:lnTo>
                    <a:pt x="17786" y="172588"/>
                  </a:lnTo>
                  <a:lnTo>
                    <a:pt x="17823" y="171267"/>
                  </a:lnTo>
                  <a:lnTo>
                    <a:pt x="17849" y="169945"/>
                  </a:lnTo>
                  <a:lnTo>
                    <a:pt x="17865" y="168624"/>
                  </a:lnTo>
                  <a:lnTo>
                    <a:pt x="17876" y="167288"/>
                  </a:lnTo>
                  <a:lnTo>
                    <a:pt x="17876" y="165966"/>
                  </a:lnTo>
                  <a:lnTo>
                    <a:pt x="17876" y="164630"/>
                  </a:lnTo>
                  <a:lnTo>
                    <a:pt x="17871" y="163309"/>
                  </a:lnTo>
                  <a:lnTo>
                    <a:pt x="17860" y="160666"/>
                  </a:lnTo>
                  <a:lnTo>
                    <a:pt x="17722" y="144627"/>
                  </a:lnTo>
                  <a:lnTo>
                    <a:pt x="17648" y="136593"/>
                  </a:lnTo>
                  <a:lnTo>
                    <a:pt x="17574" y="128573"/>
                  </a:lnTo>
                  <a:lnTo>
                    <a:pt x="17483" y="120554"/>
                  </a:lnTo>
                  <a:lnTo>
                    <a:pt x="17388" y="112519"/>
                  </a:lnTo>
                  <a:lnTo>
                    <a:pt x="17335" y="108509"/>
                  </a:lnTo>
                  <a:lnTo>
                    <a:pt x="17282" y="104499"/>
                  </a:lnTo>
                  <a:lnTo>
                    <a:pt x="17218" y="100490"/>
                  </a:lnTo>
                  <a:lnTo>
                    <a:pt x="17160" y="96480"/>
                  </a:lnTo>
                  <a:lnTo>
                    <a:pt x="17091" y="92470"/>
                  </a:lnTo>
                  <a:lnTo>
                    <a:pt x="17022" y="88476"/>
                  </a:lnTo>
                  <a:lnTo>
                    <a:pt x="16948" y="84466"/>
                  </a:lnTo>
                  <a:lnTo>
                    <a:pt x="16868" y="80457"/>
                  </a:lnTo>
                  <a:lnTo>
                    <a:pt x="16783" y="76447"/>
                  </a:lnTo>
                  <a:lnTo>
                    <a:pt x="16693" y="72452"/>
                  </a:lnTo>
                  <a:lnTo>
                    <a:pt x="16598" y="68443"/>
                  </a:lnTo>
                  <a:lnTo>
                    <a:pt x="16497" y="64448"/>
                  </a:lnTo>
                  <a:lnTo>
                    <a:pt x="16391" y="60454"/>
                  </a:lnTo>
                  <a:lnTo>
                    <a:pt x="16274" y="56444"/>
                  </a:lnTo>
                  <a:lnTo>
                    <a:pt x="16157" y="52450"/>
                  </a:lnTo>
                  <a:lnTo>
                    <a:pt x="16030" y="48456"/>
                  </a:lnTo>
                  <a:lnTo>
                    <a:pt x="15897" y="44461"/>
                  </a:lnTo>
                  <a:lnTo>
                    <a:pt x="15760" y="40467"/>
                  </a:lnTo>
                  <a:lnTo>
                    <a:pt x="15611" y="36488"/>
                  </a:lnTo>
                  <a:lnTo>
                    <a:pt x="15457" y="32494"/>
                  </a:lnTo>
                  <a:lnTo>
                    <a:pt x="15388" y="30773"/>
                  </a:lnTo>
                  <a:lnTo>
                    <a:pt x="15309" y="29022"/>
                  </a:lnTo>
                  <a:lnTo>
                    <a:pt x="15224" y="27285"/>
                  </a:lnTo>
                  <a:lnTo>
                    <a:pt x="15134" y="25549"/>
                  </a:lnTo>
                  <a:lnTo>
                    <a:pt x="15081" y="24674"/>
                  </a:lnTo>
                  <a:lnTo>
                    <a:pt x="15028" y="23813"/>
                  </a:lnTo>
                  <a:lnTo>
                    <a:pt x="14969" y="22953"/>
                  </a:lnTo>
                  <a:lnTo>
                    <a:pt x="14906" y="22093"/>
                  </a:lnTo>
                  <a:lnTo>
                    <a:pt x="14842" y="21233"/>
                  </a:lnTo>
                  <a:lnTo>
                    <a:pt x="14773" y="20372"/>
                  </a:lnTo>
                  <a:lnTo>
                    <a:pt x="14699" y="19527"/>
                  </a:lnTo>
                  <a:lnTo>
                    <a:pt x="14619" y="18698"/>
                  </a:lnTo>
                  <a:lnTo>
                    <a:pt x="14534" y="17853"/>
                  </a:lnTo>
                  <a:lnTo>
                    <a:pt x="14444" y="17023"/>
                  </a:lnTo>
                  <a:lnTo>
                    <a:pt x="14349" y="16209"/>
                  </a:lnTo>
                  <a:lnTo>
                    <a:pt x="14248" y="15395"/>
                  </a:lnTo>
                  <a:lnTo>
                    <a:pt x="14142" y="14596"/>
                  </a:lnTo>
                  <a:lnTo>
                    <a:pt x="14025" y="13812"/>
                  </a:lnTo>
                  <a:lnTo>
                    <a:pt x="13908" y="13029"/>
                  </a:lnTo>
                  <a:lnTo>
                    <a:pt x="13781" y="12245"/>
                  </a:lnTo>
                  <a:lnTo>
                    <a:pt x="13643" y="11492"/>
                  </a:lnTo>
                  <a:lnTo>
                    <a:pt x="13505" y="10740"/>
                  </a:lnTo>
                  <a:lnTo>
                    <a:pt x="13351" y="10002"/>
                  </a:lnTo>
                  <a:lnTo>
                    <a:pt x="13198" y="9280"/>
                  </a:lnTo>
                  <a:lnTo>
                    <a:pt x="13033" y="8573"/>
                  </a:lnTo>
                  <a:lnTo>
                    <a:pt x="12858" y="7882"/>
                  </a:lnTo>
                  <a:lnTo>
                    <a:pt x="12672" y="7206"/>
                  </a:lnTo>
                  <a:lnTo>
                    <a:pt x="12481" y="6530"/>
                  </a:lnTo>
                  <a:lnTo>
                    <a:pt x="12381" y="6208"/>
                  </a:lnTo>
                  <a:lnTo>
                    <a:pt x="12280" y="5900"/>
                  </a:lnTo>
                  <a:lnTo>
                    <a:pt x="12174" y="5578"/>
                  </a:lnTo>
                  <a:lnTo>
                    <a:pt x="12062" y="5286"/>
                  </a:lnTo>
                  <a:lnTo>
                    <a:pt x="11951" y="4979"/>
                  </a:lnTo>
                  <a:lnTo>
                    <a:pt x="11840" y="4702"/>
                  </a:lnTo>
                  <a:lnTo>
                    <a:pt x="11723" y="4410"/>
                  </a:lnTo>
                  <a:lnTo>
                    <a:pt x="11601" y="4134"/>
                  </a:lnTo>
                  <a:lnTo>
                    <a:pt x="11479" y="3872"/>
                  </a:lnTo>
                  <a:lnTo>
                    <a:pt x="11357" y="3611"/>
                  </a:lnTo>
                  <a:lnTo>
                    <a:pt x="11230" y="3365"/>
                  </a:lnTo>
                  <a:lnTo>
                    <a:pt x="11102" y="3120"/>
                  </a:lnTo>
                  <a:lnTo>
                    <a:pt x="10975" y="2889"/>
                  </a:lnTo>
                  <a:lnTo>
                    <a:pt x="10842" y="2659"/>
                  </a:lnTo>
                  <a:lnTo>
                    <a:pt x="10710" y="2444"/>
                  </a:lnTo>
                  <a:lnTo>
                    <a:pt x="10572" y="2244"/>
                  </a:lnTo>
                  <a:lnTo>
                    <a:pt x="10434" y="2044"/>
                  </a:lnTo>
                  <a:lnTo>
                    <a:pt x="10296" y="1845"/>
                  </a:lnTo>
                  <a:lnTo>
                    <a:pt x="10158" y="1660"/>
                  </a:lnTo>
                  <a:lnTo>
                    <a:pt x="10015" y="1491"/>
                  </a:lnTo>
                  <a:lnTo>
                    <a:pt x="9877" y="1322"/>
                  </a:lnTo>
                  <a:lnTo>
                    <a:pt x="9734" y="1169"/>
                  </a:lnTo>
                  <a:lnTo>
                    <a:pt x="9585" y="1030"/>
                  </a:lnTo>
                  <a:lnTo>
                    <a:pt x="9442" y="892"/>
                  </a:lnTo>
                  <a:lnTo>
                    <a:pt x="9299" y="754"/>
                  </a:lnTo>
                  <a:lnTo>
                    <a:pt x="9150" y="646"/>
                  </a:lnTo>
                  <a:lnTo>
                    <a:pt x="9002" y="539"/>
                  </a:lnTo>
                  <a:lnTo>
                    <a:pt x="8853" y="431"/>
                  </a:lnTo>
                  <a:lnTo>
                    <a:pt x="8705" y="339"/>
                  </a:lnTo>
                  <a:lnTo>
                    <a:pt x="8562" y="262"/>
                  </a:lnTo>
                  <a:lnTo>
                    <a:pt x="8413" y="201"/>
                  </a:lnTo>
                  <a:lnTo>
                    <a:pt x="8265" y="139"/>
                  </a:lnTo>
                  <a:lnTo>
                    <a:pt x="8116" y="93"/>
                  </a:lnTo>
                  <a:lnTo>
                    <a:pt x="7968" y="62"/>
                  </a:lnTo>
                  <a:lnTo>
                    <a:pt x="7819" y="32"/>
                  </a:lnTo>
                  <a:lnTo>
                    <a:pt x="7670" y="16"/>
                  </a:lnTo>
                  <a:lnTo>
                    <a:pt x="7522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-531975" y="-19167550"/>
              <a:ext cx="446900" cy="4926925"/>
            </a:xfrm>
            <a:custGeom>
              <a:avLst/>
              <a:gdLst/>
              <a:ahLst/>
              <a:cxnLst/>
              <a:rect l="l" t="t" r="r" b="b"/>
              <a:pathLst>
                <a:path w="17876" h="197077" fill="none" extrusionOk="0">
                  <a:moveTo>
                    <a:pt x="11988" y="194879"/>
                  </a:moveTo>
                  <a:lnTo>
                    <a:pt x="11988" y="194879"/>
                  </a:lnTo>
                  <a:lnTo>
                    <a:pt x="12211" y="194787"/>
                  </a:lnTo>
                  <a:lnTo>
                    <a:pt x="12434" y="194680"/>
                  </a:lnTo>
                  <a:lnTo>
                    <a:pt x="12651" y="194526"/>
                  </a:lnTo>
                  <a:lnTo>
                    <a:pt x="12869" y="194357"/>
                  </a:lnTo>
                  <a:lnTo>
                    <a:pt x="13081" y="194157"/>
                  </a:lnTo>
                  <a:lnTo>
                    <a:pt x="13288" y="193927"/>
                  </a:lnTo>
                  <a:lnTo>
                    <a:pt x="13495" y="193681"/>
                  </a:lnTo>
                  <a:lnTo>
                    <a:pt x="13696" y="193405"/>
                  </a:lnTo>
                  <a:lnTo>
                    <a:pt x="13892" y="193097"/>
                  </a:lnTo>
                  <a:lnTo>
                    <a:pt x="14089" y="192775"/>
                  </a:lnTo>
                  <a:lnTo>
                    <a:pt x="14280" y="192437"/>
                  </a:lnTo>
                  <a:lnTo>
                    <a:pt x="14460" y="192068"/>
                  </a:lnTo>
                  <a:lnTo>
                    <a:pt x="14646" y="191684"/>
                  </a:lnTo>
                  <a:lnTo>
                    <a:pt x="14821" y="191269"/>
                  </a:lnTo>
                  <a:lnTo>
                    <a:pt x="14996" y="190839"/>
                  </a:lnTo>
                  <a:lnTo>
                    <a:pt x="15160" y="190393"/>
                  </a:lnTo>
                  <a:lnTo>
                    <a:pt x="15325" y="189933"/>
                  </a:lnTo>
                  <a:lnTo>
                    <a:pt x="15484" y="189456"/>
                  </a:lnTo>
                  <a:lnTo>
                    <a:pt x="15638" y="188965"/>
                  </a:lnTo>
                  <a:lnTo>
                    <a:pt x="15786" y="188458"/>
                  </a:lnTo>
                  <a:lnTo>
                    <a:pt x="15929" y="187951"/>
                  </a:lnTo>
                  <a:lnTo>
                    <a:pt x="16067" y="187413"/>
                  </a:lnTo>
                  <a:lnTo>
                    <a:pt x="16200" y="186860"/>
                  </a:lnTo>
                  <a:lnTo>
                    <a:pt x="16327" y="186307"/>
                  </a:lnTo>
                  <a:lnTo>
                    <a:pt x="16449" y="185738"/>
                  </a:lnTo>
                  <a:lnTo>
                    <a:pt x="16566" y="185170"/>
                  </a:lnTo>
                  <a:lnTo>
                    <a:pt x="16677" y="184571"/>
                  </a:lnTo>
                  <a:lnTo>
                    <a:pt x="16778" y="183987"/>
                  </a:lnTo>
                  <a:lnTo>
                    <a:pt x="16879" y="183388"/>
                  </a:lnTo>
                  <a:lnTo>
                    <a:pt x="16969" y="182773"/>
                  </a:lnTo>
                  <a:lnTo>
                    <a:pt x="17059" y="182159"/>
                  </a:lnTo>
                  <a:lnTo>
                    <a:pt x="17139" y="181544"/>
                  </a:lnTo>
                  <a:lnTo>
                    <a:pt x="17139" y="181544"/>
                  </a:lnTo>
                  <a:lnTo>
                    <a:pt x="17213" y="180930"/>
                  </a:lnTo>
                  <a:lnTo>
                    <a:pt x="17282" y="180300"/>
                  </a:lnTo>
                  <a:lnTo>
                    <a:pt x="17345" y="179670"/>
                  </a:lnTo>
                  <a:lnTo>
                    <a:pt x="17404" y="179040"/>
                  </a:lnTo>
                  <a:lnTo>
                    <a:pt x="17462" y="178410"/>
                  </a:lnTo>
                  <a:lnTo>
                    <a:pt x="17510" y="177765"/>
                  </a:lnTo>
                  <a:lnTo>
                    <a:pt x="17558" y="177135"/>
                  </a:lnTo>
                  <a:lnTo>
                    <a:pt x="17600" y="176490"/>
                  </a:lnTo>
                  <a:lnTo>
                    <a:pt x="17643" y="175845"/>
                  </a:lnTo>
                  <a:lnTo>
                    <a:pt x="17674" y="175200"/>
                  </a:lnTo>
                  <a:lnTo>
                    <a:pt x="17706" y="174539"/>
                  </a:lnTo>
                  <a:lnTo>
                    <a:pt x="17738" y="173894"/>
                  </a:lnTo>
                  <a:lnTo>
                    <a:pt x="17786" y="172588"/>
                  </a:lnTo>
                  <a:lnTo>
                    <a:pt x="17823" y="171267"/>
                  </a:lnTo>
                  <a:lnTo>
                    <a:pt x="17849" y="169945"/>
                  </a:lnTo>
                  <a:lnTo>
                    <a:pt x="17865" y="168624"/>
                  </a:lnTo>
                  <a:lnTo>
                    <a:pt x="17876" y="167288"/>
                  </a:lnTo>
                  <a:lnTo>
                    <a:pt x="17876" y="165966"/>
                  </a:lnTo>
                  <a:lnTo>
                    <a:pt x="17876" y="164630"/>
                  </a:lnTo>
                  <a:lnTo>
                    <a:pt x="17871" y="163309"/>
                  </a:lnTo>
                  <a:lnTo>
                    <a:pt x="17860" y="160666"/>
                  </a:lnTo>
                  <a:lnTo>
                    <a:pt x="17860" y="160666"/>
                  </a:lnTo>
                  <a:lnTo>
                    <a:pt x="17722" y="144627"/>
                  </a:lnTo>
                  <a:lnTo>
                    <a:pt x="17648" y="136593"/>
                  </a:lnTo>
                  <a:lnTo>
                    <a:pt x="17574" y="128573"/>
                  </a:lnTo>
                  <a:lnTo>
                    <a:pt x="17483" y="120554"/>
                  </a:lnTo>
                  <a:lnTo>
                    <a:pt x="17388" y="112519"/>
                  </a:lnTo>
                  <a:lnTo>
                    <a:pt x="17335" y="108509"/>
                  </a:lnTo>
                  <a:lnTo>
                    <a:pt x="17282" y="104499"/>
                  </a:lnTo>
                  <a:lnTo>
                    <a:pt x="17218" y="100490"/>
                  </a:lnTo>
                  <a:lnTo>
                    <a:pt x="17160" y="96480"/>
                  </a:lnTo>
                  <a:lnTo>
                    <a:pt x="17091" y="92470"/>
                  </a:lnTo>
                  <a:lnTo>
                    <a:pt x="17022" y="88476"/>
                  </a:lnTo>
                  <a:lnTo>
                    <a:pt x="16948" y="84466"/>
                  </a:lnTo>
                  <a:lnTo>
                    <a:pt x="16868" y="80457"/>
                  </a:lnTo>
                  <a:lnTo>
                    <a:pt x="16783" y="76447"/>
                  </a:lnTo>
                  <a:lnTo>
                    <a:pt x="16693" y="72452"/>
                  </a:lnTo>
                  <a:lnTo>
                    <a:pt x="16598" y="68443"/>
                  </a:lnTo>
                  <a:lnTo>
                    <a:pt x="16497" y="64448"/>
                  </a:lnTo>
                  <a:lnTo>
                    <a:pt x="16391" y="60454"/>
                  </a:lnTo>
                  <a:lnTo>
                    <a:pt x="16274" y="56444"/>
                  </a:lnTo>
                  <a:lnTo>
                    <a:pt x="16157" y="52450"/>
                  </a:lnTo>
                  <a:lnTo>
                    <a:pt x="16030" y="48456"/>
                  </a:lnTo>
                  <a:lnTo>
                    <a:pt x="15897" y="44461"/>
                  </a:lnTo>
                  <a:lnTo>
                    <a:pt x="15760" y="40467"/>
                  </a:lnTo>
                  <a:lnTo>
                    <a:pt x="15611" y="36488"/>
                  </a:lnTo>
                  <a:lnTo>
                    <a:pt x="15457" y="32494"/>
                  </a:lnTo>
                  <a:lnTo>
                    <a:pt x="15457" y="32494"/>
                  </a:lnTo>
                  <a:lnTo>
                    <a:pt x="15388" y="30773"/>
                  </a:lnTo>
                  <a:lnTo>
                    <a:pt x="15309" y="29022"/>
                  </a:lnTo>
                  <a:lnTo>
                    <a:pt x="15224" y="27285"/>
                  </a:lnTo>
                  <a:lnTo>
                    <a:pt x="15134" y="25549"/>
                  </a:lnTo>
                  <a:lnTo>
                    <a:pt x="15081" y="24674"/>
                  </a:lnTo>
                  <a:lnTo>
                    <a:pt x="15028" y="23813"/>
                  </a:lnTo>
                  <a:lnTo>
                    <a:pt x="14969" y="22953"/>
                  </a:lnTo>
                  <a:lnTo>
                    <a:pt x="14906" y="22093"/>
                  </a:lnTo>
                  <a:lnTo>
                    <a:pt x="14842" y="21233"/>
                  </a:lnTo>
                  <a:lnTo>
                    <a:pt x="14773" y="20372"/>
                  </a:lnTo>
                  <a:lnTo>
                    <a:pt x="14699" y="19527"/>
                  </a:lnTo>
                  <a:lnTo>
                    <a:pt x="14619" y="18698"/>
                  </a:lnTo>
                  <a:lnTo>
                    <a:pt x="14534" y="17853"/>
                  </a:lnTo>
                  <a:lnTo>
                    <a:pt x="14444" y="17023"/>
                  </a:lnTo>
                  <a:lnTo>
                    <a:pt x="14349" y="16209"/>
                  </a:lnTo>
                  <a:lnTo>
                    <a:pt x="14248" y="15395"/>
                  </a:lnTo>
                  <a:lnTo>
                    <a:pt x="14142" y="14596"/>
                  </a:lnTo>
                  <a:lnTo>
                    <a:pt x="14025" y="13812"/>
                  </a:lnTo>
                  <a:lnTo>
                    <a:pt x="13908" y="13029"/>
                  </a:lnTo>
                  <a:lnTo>
                    <a:pt x="13781" y="12245"/>
                  </a:lnTo>
                  <a:lnTo>
                    <a:pt x="13643" y="11492"/>
                  </a:lnTo>
                  <a:lnTo>
                    <a:pt x="13505" y="10740"/>
                  </a:lnTo>
                  <a:lnTo>
                    <a:pt x="13351" y="10002"/>
                  </a:lnTo>
                  <a:lnTo>
                    <a:pt x="13198" y="9280"/>
                  </a:lnTo>
                  <a:lnTo>
                    <a:pt x="13033" y="8573"/>
                  </a:lnTo>
                  <a:lnTo>
                    <a:pt x="12858" y="7882"/>
                  </a:lnTo>
                  <a:lnTo>
                    <a:pt x="12672" y="7206"/>
                  </a:lnTo>
                  <a:lnTo>
                    <a:pt x="12481" y="6530"/>
                  </a:lnTo>
                  <a:lnTo>
                    <a:pt x="12481" y="6530"/>
                  </a:lnTo>
                  <a:lnTo>
                    <a:pt x="12381" y="6208"/>
                  </a:lnTo>
                  <a:lnTo>
                    <a:pt x="12280" y="5900"/>
                  </a:lnTo>
                  <a:lnTo>
                    <a:pt x="12174" y="5578"/>
                  </a:lnTo>
                  <a:lnTo>
                    <a:pt x="12062" y="5286"/>
                  </a:lnTo>
                  <a:lnTo>
                    <a:pt x="11951" y="4979"/>
                  </a:lnTo>
                  <a:lnTo>
                    <a:pt x="11840" y="4702"/>
                  </a:lnTo>
                  <a:lnTo>
                    <a:pt x="11723" y="4410"/>
                  </a:lnTo>
                  <a:lnTo>
                    <a:pt x="11601" y="4134"/>
                  </a:lnTo>
                  <a:lnTo>
                    <a:pt x="11479" y="3872"/>
                  </a:lnTo>
                  <a:lnTo>
                    <a:pt x="11357" y="3611"/>
                  </a:lnTo>
                  <a:lnTo>
                    <a:pt x="11230" y="3365"/>
                  </a:lnTo>
                  <a:lnTo>
                    <a:pt x="11102" y="3120"/>
                  </a:lnTo>
                  <a:lnTo>
                    <a:pt x="10975" y="2889"/>
                  </a:lnTo>
                  <a:lnTo>
                    <a:pt x="10842" y="2659"/>
                  </a:lnTo>
                  <a:lnTo>
                    <a:pt x="10710" y="2444"/>
                  </a:lnTo>
                  <a:lnTo>
                    <a:pt x="10572" y="2244"/>
                  </a:lnTo>
                  <a:lnTo>
                    <a:pt x="10434" y="2044"/>
                  </a:lnTo>
                  <a:lnTo>
                    <a:pt x="10296" y="1845"/>
                  </a:lnTo>
                  <a:lnTo>
                    <a:pt x="10158" y="1660"/>
                  </a:lnTo>
                  <a:lnTo>
                    <a:pt x="10015" y="1491"/>
                  </a:lnTo>
                  <a:lnTo>
                    <a:pt x="9877" y="1322"/>
                  </a:lnTo>
                  <a:lnTo>
                    <a:pt x="9734" y="1169"/>
                  </a:lnTo>
                  <a:lnTo>
                    <a:pt x="9585" y="1030"/>
                  </a:lnTo>
                  <a:lnTo>
                    <a:pt x="9442" y="892"/>
                  </a:lnTo>
                  <a:lnTo>
                    <a:pt x="9299" y="754"/>
                  </a:lnTo>
                  <a:lnTo>
                    <a:pt x="9150" y="646"/>
                  </a:lnTo>
                  <a:lnTo>
                    <a:pt x="9002" y="539"/>
                  </a:lnTo>
                  <a:lnTo>
                    <a:pt x="8853" y="431"/>
                  </a:lnTo>
                  <a:lnTo>
                    <a:pt x="8705" y="339"/>
                  </a:lnTo>
                  <a:lnTo>
                    <a:pt x="8562" y="262"/>
                  </a:lnTo>
                  <a:lnTo>
                    <a:pt x="8413" y="201"/>
                  </a:lnTo>
                  <a:lnTo>
                    <a:pt x="8265" y="139"/>
                  </a:lnTo>
                  <a:lnTo>
                    <a:pt x="8116" y="93"/>
                  </a:lnTo>
                  <a:lnTo>
                    <a:pt x="7968" y="62"/>
                  </a:lnTo>
                  <a:lnTo>
                    <a:pt x="7819" y="32"/>
                  </a:lnTo>
                  <a:lnTo>
                    <a:pt x="7670" y="16"/>
                  </a:lnTo>
                  <a:lnTo>
                    <a:pt x="7522" y="1"/>
                  </a:lnTo>
                  <a:lnTo>
                    <a:pt x="7373" y="16"/>
                  </a:lnTo>
                  <a:lnTo>
                    <a:pt x="7230" y="32"/>
                  </a:lnTo>
                  <a:lnTo>
                    <a:pt x="7082" y="62"/>
                  </a:lnTo>
                  <a:lnTo>
                    <a:pt x="6938" y="93"/>
                  </a:lnTo>
                  <a:lnTo>
                    <a:pt x="6795" y="139"/>
                  </a:lnTo>
                  <a:lnTo>
                    <a:pt x="6652" y="201"/>
                  </a:lnTo>
                  <a:lnTo>
                    <a:pt x="6509" y="278"/>
                  </a:lnTo>
                  <a:lnTo>
                    <a:pt x="6371" y="370"/>
                  </a:lnTo>
                  <a:lnTo>
                    <a:pt x="6233" y="462"/>
                  </a:lnTo>
                  <a:lnTo>
                    <a:pt x="6095" y="569"/>
                  </a:lnTo>
                  <a:lnTo>
                    <a:pt x="5957" y="692"/>
                  </a:lnTo>
                  <a:lnTo>
                    <a:pt x="5825" y="815"/>
                  </a:lnTo>
                  <a:lnTo>
                    <a:pt x="5692" y="969"/>
                  </a:lnTo>
                  <a:lnTo>
                    <a:pt x="5559" y="1122"/>
                  </a:lnTo>
                  <a:lnTo>
                    <a:pt x="5432" y="1291"/>
                  </a:lnTo>
                  <a:lnTo>
                    <a:pt x="5305" y="1476"/>
                  </a:lnTo>
                  <a:lnTo>
                    <a:pt x="5177" y="1676"/>
                  </a:lnTo>
                  <a:lnTo>
                    <a:pt x="5055" y="1875"/>
                  </a:lnTo>
                  <a:lnTo>
                    <a:pt x="4933" y="2090"/>
                  </a:lnTo>
                  <a:lnTo>
                    <a:pt x="4817" y="2336"/>
                  </a:lnTo>
                  <a:lnTo>
                    <a:pt x="4700" y="2582"/>
                  </a:lnTo>
                  <a:lnTo>
                    <a:pt x="4589" y="2843"/>
                  </a:lnTo>
                  <a:lnTo>
                    <a:pt x="4477" y="3104"/>
                  </a:lnTo>
                  <a:lnTo>
                    <a:pt x="4371" y="3396"/>
                  </a:lnTo>
                  <a:lnTo>
                    <a:pt x="4265" y="3703"/>
                  </a:lnTo>
                  <a:lnTo>
                    <a:pt x="4164" y="4011"/>
                  </a:lnTo>
                  <a:lnTo>
                    <a:pt x="4064" y="4333"/>
                  </a:lnTo>
                  <a:lnTo>
                    <a:pt x="4064" y="4333"/>
                  </a:lnTo>
                  <a:lnTo>
                    <a:pt x="3957" y="4717"/>
                  </a:lnTo>
                  <a:lnTo>
                    <a:pt x="3857" y="5117"/>
                  </a:lnTo>
                  <a:lnTo>
                    <a:pt x="3761" y="5516"/>
                  </a:lnTo>
                  <a:lnTo>
                    <a:pt x="3671" y="5931"/>
                  </a:lnTo>
                  <a:lnTo>
                    <a:pt x="3586" y="6346"/>
                  </a:lnTo>
                  <a:lnTo>
                    <a:pt x="3507" y="6776"/>
                  </a:lnTo>
                  <a:lnTo>
                    <a:pt x="3432" y="7206"/>
                  </a:lnTo>
                  <a:lnTo>
                    <a:pt x="3358" y="7652"/>
                  </a:lnTo>
                  <a:lnTo>
                    <a:pt x="3294" y="8097"/>
                  </a:lnTo>
                  <a:lnTo>
                    <a:pt x="3236" y="8558"/>
                  </a:lnTo>
                  <a:lnTo>
                    <a:pt x="3178" y="9019"/>
                  </a:lnTo>
                  <a:lnTo>
                    <a:pt x="3125" y="9480"/>
                  </a:lnTo>
                  <a:lnTo>
                    <a:pt x="3077" y="9956"/>
                  </a:lnTo>
                  <a:lnTo>
                    <a:pt x="3029" y="10417"/>
                  </a:lnTo>
                  <a:lnTo>
                    <a:pt x="2992" y="10909"/>
                  </a:lnTo>
                  <a:lnTo>
                    <a:pt x="2950" y="11385"/>
                  </a:lnTo>
                  <a:lnTo>
                    <a:pt x="2918" y="11877"/>
                  </a:lnTo>
                  <a:lnTo>
                    <a:pt x="2886" y="12368"/>
                  </a:lnTo>
                  <a:lnTo>
                    <a:pt x="2828" y="13351"/>
                  </a:lnTo>
                  <a:lnTo>
                    <a:pt x="2785" y="14350"/>
                  </a:lnTo>
                  <a:lnTo>
                    <a:pt x="2748" y="15364"/>
                  </a:lnTo>
                  <a:lnTo>
                    <a:pt x="2716" y="16362"/>
                  </a:lnTo>
                  <a:lnTo>
                    <a:pt x="2690" y="17361"/>
                  </a:lnTo>
                  <a:lnTo>
                    <a:pt x="2653" y="19358"/>
                  </a:lnTo>
                  <a:lnTo>
                    <a:pt x="2653" y="19358"/>
                  </a:lnTo>
                  <a:lnTo>
                    <a:pt x="1353" y="96188"/>
                  </a:lnTo>
                  <a:lnTo>
                    <a:pt x="48" y="173033"/>
                  </a:lnTo>
                  <a:lnTo>
                    <a:pt x="48" y="173033"/>
                  </a:lnTo>
                  <a:lnTo>
                    <a:pt x="27" y="174124"/>
                  </a:lnTo>
                  <a:lnTo>
                    <a:pt x="16" y="175215"/>
                  </a:lnTo>
                  <a:lnTo>
                    <a:pt x="6" y="176321"/>
                  </a:lnTo>
                  <a:lnTo>
                    <a:pt x="1" y="177427"/>
                  </a:lnTo>
                  <a:lnTo>
                    <a:pt x="1" y="178533"/>
                  </a:lnTo>
                  <a:lnTo>
                    <a:pt x="16" y="179639"/>
                  </a:lnTo>
                  <a:lnTo>
                    <a:pt x="38" y="180730"/>
                  </a:lnTo>
                  <a:lnTo>
                    <a:pt x="54" y="181283"/>
                  </a:lnTo>
                  <a:lnTo>
                    <a:pt x="75" y="181821"/>
                  </a:lnTo>
                  <a:lnTo>
                    <a:pt x="96" y="182359"/>
                  </a:lnTo>
                  <a:lnTo>
                    <a:pt x="123" y="182896"/>
                  </a:lnTo>
                  <a:lnTo>
                    <a:pt x="154" y="183434"/>
                  </a:lnTo>
                  <a:lnTo>
                    <a:pt x="191" y="183956"/>
                  </a:lnTo>
                  <a:lnTo>
                    <a:pt x="229" y="184494"/>
                  </a:lnTo>
                  <a:lnTo>
                    <a:pt x="271" y="185001"/>
                  </a:lnTo>
                  <a:lnTo>
                    <a:pt x="324" y="185523"/>
                  </a:lnTo>
                  <a:lnTo>
                    <a:pt x="377" y="186030"/>
                  </a:lnTo>
                  <a:lnTo>
                    <a:pt x="435" y="186537"/>
                  </a:lnTo>
                  <a:lnTo>
                    <a:pt x="499" y="187044"/>
                  </a:lnTo>
                  <a:lnTo>
                    <a:pt x="568" y="187536"/>
                  </a:lnTo>
                  <a:lnTo>
                    <a:pt x="648" y="188012"/>
                  </a:lnTo>
                  <a:lnTo>
                    <a:pt x="727" y="188488"/>
                  </a:lnTo>
                  <a:lnTo>
                    <a:pt x="817" y="188965"/>
                  </a:lnTo>
                  <a:lnTo>
                    <a:pt x="913" y="189426"/>
                  </a:lnTo>
                  <a:lnTo>
                    <a:pt x="1014" y="189886"/>
                  </a:lnTo>
                  <a:lnTo>
                    <a:pt x="1014" y="189886"/>
                  </a:lnTo>
                  <a:lnTo>
                    <a:pt x="1125" y="190301"/>
                  </a:lnTo>
                  <a:lnTo>
                    <a:pt x="1242" y="190701"/>
                  </a:lnTo>
                  <a:lnTo>
                    <a:pt x="1358" y="191085"/>
                  </a:lnTo>
                  <a:lnTo>
                    <a:pt x="1480" y="191453"/>
                  </a:lnTo>
                  <a:lnTo>
                    <a:pt x="1608" y="191822"/>
                  </a:lnTo>
                  <a:lnTo>
                    <a:pt x="1735" y="192176"/>
                  </a:lnTo>
                  <a:lnTo>
                    <a:pt x="1868" y="192529"/>
                  </a:lnTo>
                  <a:lnTo>
                    <a:pt x="2000" y="192852"/>
                  </a:lnTo>
                  <a:lnTo>
                    <a:pt x="2138" y="193174"/>
                  </a:lnTo>
                  <a:lnTo>
                    <a:pt x="2281" y="193481"/>
                  </a:lnTo>
                  <a:lnTo>
                    <a:pt x="2425" y="193789"/>
                  </a:lnTo>
                  <a:lnTo>
                    <a:pt x="2568" y="194065"/>
                  </a:lnTo>
                  <a:lnTo>
                    <a:pt x="2722" y="194342"/>
                  </a:lnTo>
                  <a:lnTo>
                    <a:pt x="2870" y="194603"/>
                  </a:lnTo>
                  <a:lnTo>
                    <a:pt x="3024" y="194849"/>
                  </a:lnTo>
                  <a:lnTo>
                    <a:pt x="3178" y="195094"/>
                  </a:lnTo>
                  <a:lnTo>
                    <a:pt x="3337" y="195310"/>
                  </a:lnTo>
                  <a:lnTo>
                    <a:pt x="3496" y="195525"/>
                  </a:lnTo>
                  <a:lnTo>
                    <a:pt x="3660" y="195724"/>
                  </a:lnTo>
                  <a:lnTo>
                    <a:pt x="3825" y="195909"/>
                  </a:lnTo>
                  <a:lnTo>
                    <a:pt x="3989" y="196093"/>
                  </a:lnTo>
                  <a:lnTo>
                    <a:pt x="4159" y="196247"/>
                  </a:lnTo>
                  <a:lnTo>
                    <a:pt x="4329" y="196385"/>
                  </a:lnTo>
                  <a:lnTo>
                    <a:pt x="4499" y="196523"/>
                  </a:lnTo>
                  <a:lnTo>
                    <a:pt x="4674" y="196646"/>
                  </a:lnTo>
                  <a:lnTo>
                    <a:pt x="4843" y="196754"/>
                  </a:lnTo>
                  <a:lnTo>
                    <a:pt x="5018" y="196846"/>
                  </a:lnTo>
                  <a:lnTo>
                    <a:pt x="5199" y="196923"/>
                  </a:lnTo>
                  <a:lnTo>
                    <a:pt x="5374" y="196984"/>
                  </a:lnTo>
                  <a:lnTo>
                    <a:pt x="5554" y="197030"/>
                  </a:lnTo>
                  <a:lnTo>
                    <a:pt x="5729" y="197061"/>
                  </a:lnTo>
                  <a:lnTo>
                    <a:pt x="5909" y="197076"/>
                  </a:lnTo>
                  <a:lnTo>
                    <a:pt x="5909" y="197076"/>
                  </a:lnTo>
                  <a:lnTo>
                    <a:pt x="6270" y="197076"/>
                  </a:lnTo>
                  <a:lnTo>
                    <a:pt x="6631" y="197061"/>
                  </a:lnTo>
                  <a:lnTo>
                    <a:pt x="6992" y="197015"/>
                  </a:lnTo>
                  <a:lnTo>
                    <a:pt x="7352" y="196953"/>
                  </a:lnTo>
                  <a:lnTo>
                    <a:pt x="7713" y="196861"/>
                  </a:lnTo>
                  <a:lnTo>
                    <a:pt x="8068" y="196769"/>
                  </a:lnTo>
                  <a:lnTo>
                    <a:pt x="8429" y="196646"/>
                  </a:lnTo>
                  <a:lnTo>
                    <a:pt x="8784" y="196508"/>
                  </a:lnTo>
                  <a:lnTo>
                    <a:pt x="9140" y="196339"/>
                  </a:lnTo>
                  <a:lnTo>
                    <a:pt x="9495" y="196155"/>
                  </a:lnTo>
                  <a:lnTo>
                    <a:pt x="9845" y="195955"/>
                  </a:lnTo>
                  <a:lnTo>
                    <a:pt x="10201" y="195740"/>
                  </a:lnTo>
                  <a:lnTo>
                    <a:pt x="10551" y="195494"/>
                  </a:lnTo>
                  <a:lnTo>
                    <a:pt x="10901" y="195233"/>
                  </a:lnTo>
                  <a:lnTo>
                    <a:pt x="11246" y="194956"/>
                  </a:lnTo>
                  <a:lnTo>
                    <a:pt x="11590" y="1946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-584100" y="-14237200"/>
              <a:ext cx="665725" cy="6044950"/>
            </a:xfrm>
            <a:custGeom>
              <a:avLst/>
              <a:gdLst/>
              <a:ahLst/>
              <a:cxnLst/>
              <a:rect l="l" t="t" r="r" b="b"/>
              <a:pathLst>
                <a:path w="26629" h="241798" extrusionOk="0">
                  <a:moveTo>
                    <a:pt x="10047" y="1"/>
                  </a:moveTo>
                  <a:lnTo>
                    <a:pt x="9904" y="16"/>
                  </a:lnTo>
                  <a:lnTo>
                    <a:pt x="9755" y="31"/>
                  </a:lnTo>
                  <a:lnTo>
                    <a:pt x="9612" y="47"/>
                  </a:lnTo>
                  <a:lnTo>
                    <a:pt x="9469" y="93"/>
                  </a:lnTo>
                  <a:lnTo>
                    <a:pt x="9326" y="139"/>
                  </a:lnTo>
                  <a:lnTo>
                    <a:pt x="9183" y="185"/>
                  </a:lnTo>
                  <a:lnTo>
                    <a:pt x="9039" y="262"/>
                  </a:lnTo>
                  <a:lnTo>
                    <a:pt x="8896" y="339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77" y="630"/>
                  </a:lnTo>
                  <a:lnTo>
                    <a:pt x="8345" y="753"/>
                  </a:lnTo>
                  <a:lnTo>
                    <a:pt x="8207" y="892"/>
                  </a:lnTo>
                  <a:lnTo>
                    <a:pt x="8074" y="1030"/>
                  </a:lnTo>
                  <a:lnTo>
                    <a:pt x="7936" y="1184"/>
                  </a:lnTo>
                  <a:lnTo>
                    <a:pt x="7804" y="1353"/>
                  </a:lnTo>
                  <a:lnTo>
                    <a:pt x="7676" y="1537"/>
                  </a:lnTo>
                  <a:lnTo>
                    <a:pt x="7544" y="1721"/>
                  </a:lnTo>
                  <a:lnTo>
                    <a:pt x="7416" y="1936"/>
                  </a:lnTo>
                  <a:lnTo>
                    <a:pt x="7294" y="2136"/>
                  </a:lnTo>
                  <a:lnTo>
                    <a:pt x="7167" y="2366"/>
                  </a:lnTo>
                  <a:lnTo>
                    <a:pt x="7045" y="2612"/>
                  </a:lnTo>
                  <a:lnTo>
                    <a:pt x="6923" y="2858"/>
                  </a:lnTo>
                  <a:lnTo>
                    <a:pt x="6727" y="3304"/>
                  </a:lnTo>
                  <a:lnTo>
                    <a:pt x="6536" y="3780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4" y="6468"/>
                  </a:lnTo>
                  <a:lnTo>
                    <a:pt x="5576" y="7068"/>
                  </a:lnTo>
                  <a:lnTo>
                    <a:pt x="5448" y="7682"/>
                  </a:lnTo>
                  <a:lnTo>
                    <a:pt x="5321" y="8297"/>
                  </a:lnTo>
                  <a:lnTo>
                    <a:pt x="5204" y="8942"/>
                  </a:lnTo>
                  <a:lnTo>
                    <a:pt x="5098" y="9587"/>
                  </a:lnTo>
                  <a:lnTo>
                    <a:pt x="4992" y="10263"/>
                  </a:lnTo>
                  <a:lnTo>
                    <a:pt x="4897" y="10939"/>
                  </a:lnTo>
                  <a:lnTo>
                    <a:pt x="4807" y="11630"/>
                  </a:lnTo>
                  <a:lnTo>
                    <a:pt x="4722" y="12322"/>
                  </a:lnTo>
                  <a:lnTo>
                    <a:pt x="4642" y="13028"/>
                  </a:lnTo>
                  <a:lnTo>
                    <a:pt x="4573" y="13750"/>
                  </a:lnTo>
                  <a:lnTo>
                    <a:pt x="4504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24" y="16685"/>
                  </a:lnTo>
                  <a:lnTo>
                    <a:pt x="4271" y="17422"/>
                  </a:lnTo>
                  <a:lnTo>
                    <a:pt x="4223" y="18175"/>
                  </a:lnTo>
                  <a:lnTo>
                    <a:pt x="4181" y="18928"/>
                  </a:lnTo>
                  <a:lnTo>
                    <a:pt x="4138" y="19680"/>
                  </a:lnTo>
                  <a:lnTo>
                    <a:pt x="4064" y="21171"/>
                  </a:lnTo>
                  <a:lnTo>
                    <a:pt x="4000" y="22676"/>
                  </a:lnTo>
                  <a:lnTo>
                    <a:pt x="3942" y="24151"/>
                  </a:lnTo>
                  <a:lnTo>
                    <a:pt x="3719" y="29543"/>
                  </a:lnTo>
                  <a:lnTo>
                    <a:pt x="3507" y="34951"/>
                  </a:lnTo>
                  <a:lnTo>
                    <a:pt x="3305" y="40344"/>
                  </a:lnTo>
                  <a:lnTo>
                    <a:pt x="3104" y="45751"/>
                  </a:lnTo>
                  <a:lnTo>
                    <a:pt x="2908" y="51159"/>
                  </a:lnTo>
                  <a:lnTo>
                    <a:pt x="2722" y="56567"/>
                  </a:lnTo>
                  <a:lnTo>
                    <a:pt x="2542" y="61975"/>
                  </a:lnTo>
                  <a:lnTo>
                    <a:pt x="2367" y="67382"/>
                  </a:lnTo>
                  <a:lnTo>
                    <a:pt x="2197" y="72790"/>
                  </a:lnTo>
                  <a:lnTo>
                    <a:pt x="2032" y="78198"/>
                  </a:lnTo>
                  <a:lnTo>
                    <a:pt x="1873" y="83605"/>
                  </a:lnTo>
                  <a:lnTo>
                    <a:pt x="1725" y="89029"/>
                  </a:lnTo>
                  <a:lnTo>
                    <a:pt x="1582" y="94436"/>
                  </a:lnTo>
                  <a:lnTo>
                    <a:pt x="1444" y="99859"/>
                  </a:lnTo>
                  <a:lnTo>
                    <a:pt x="1311" y="105283"/>
                  </a:lnTo>
                  <a:lnTo>
                    <a:pt x="1184" y="110690"/>
                  </a:lnTo>
                  <a:lnTo>
                    <a:pt x="1062" y="116113"/>
                  </a:lnTo>
                  <a:lnTo>
                    <a:pt x="950" y="121536"/>
                  </a:lnTo>
                  <a:lnTo>
                    <a:pt x="844" y="126960"/>
                  </a:lnTo>
                  <a:lnTo>
                    <a:pt x="744" y="132383"/>
                  </a:lnTo>
                  <a:lnTo>
                    <a:pt x="648" y="137806"/>
                  </a:lnTo>
                  <a:lnTo>
                    <a:pt x="558" y="143229"/>
                  </a:lnTo>
                  <a:lnTo>
                    <a:pt x="473" y="148667"/>
                  </a:lnTo>
                  <a:lnTo>
                    <a:pt x="399" y="154090"/>
                  </a:lnTo>
                  <a:lnTo>
                    <a:pt x="324" y="159514"/>
                  </a:lnTo>
                  <a:lnTo>
                    <a:pt x="261" y="164952"/>
                  </a:lnTo>
                  <a:lnTo>
                    <a:pt x="202" y="170375"/>
                  </a:lnTo>
                  <a:lnTo>
                    <a:pt x="149" y="175814"/>
                  </a:lnTo>
                  <a:lnTo>
                    <a:pt x="107" y="181237"/>
                  </a:lnTo>
                  <a:lnTo>
                    <a:pt x="65" y="186675"/>
                  </a:lnTo>
                  <a:lnTo>
                    <a:pt x="33" y="192098"/>
                  </a:lnTo>
                  <a:lnTo>
                    <a:pt x="6" y="197537"/>
                  </a:lnTo>
                  <a:lnTo>
                    <a:pt x="1" y="198028"/>
                  </a:lnTo>
                  <a:lnTo>
                    <a:pt x="1" y="198628"/>
                  </a:lnTo>
                  <a:lnTo>
                    <a:pt x="1" y="199442"/>
                  </a:lnTo>
                  <a:lnTo>
                    <a:pt x="6" y="200440"/>
                  </a:lnTo>
                  <a:lnTo>
                    <a:pt x="22" y="201623"/>
                  </a:lnTo>
                  <a:lnTo>
                    <a:pt x="49" y="202975"/>
                  </a:lnTo>
                  <a:lnTo>
                    <a:pt x="86" y="204450"/>
                  </a:lnTo>
                  <a:lnTo>
                    <a:pt x="134" y="206079"/>
                  </a:lnTo>
                  <a:lnTo>
                    <a:pt x="165" y="206923"/>
                  </a:lnTo>
                  <a:lnTo>
                    <a:pt x="202" y="207815"/>
                  </a:lnTo>
                  <a:lnTo>
                    <a:pt x="240" y="208706"/>
                  </a:lnTo>
                  <a:lnTo>
                    <a:pt x="287" y="209643"/>
                  </a:lnTo>
                  <a:lnTo>
                    <a:pt x="335" y="210580"/>
                  </a:lnTo>
                  <a:lnTo>
                    <a:pt x="393" y="211548"/>
                  </a:lnTo>
                  <a:lnTo>
                    <a:pt x="452" y="212531"/>
                  </a:lnTo>
                  <a:lnTo>
                    <a:pt x="521" y="213530"/>
                  </a:lnTo>
                  <a:lnTo>
                    <a:pt x="595" y="214528"/>
                  </a:lnTo>
                  <a:lnTo>
                    <a:pt x="675" y="215542"/>
                  </a:lnTo>
                  <a:lnTo>
                    <a:pt x="759" y="216571"/>
                  </a:lnTo>
                  <a:lnTo>
                    <a:pt x="855" y="217601"/>
                  </a:lnTo>
                  <a:lnTo>
                    <a:pt x="956" y="218645"/>
                  </a:lnTo>
                  <a:lnTo>
                    <a:pt x="1062" y="219675"/>
                  </a:lnTo>
                  <a:lnTo>
                    <a:pt x="1178" y="220719"/>
                  </a:lnTo>
                  <a:lnTo>
                    <a:pt x="1306" y="221749"/>
                  </a:lnTo>
                  <a:lnTo>
                    <a:pt x="1438" y="222778"/>
                  </a:lnTo>
                  <a:lnTo>
                    <a:pt x="1582" y="223807"/>
                  </a:lnTo>
                  <a:lnTo>
                    <a:pt x="1730" y="224821"/>
                  </a:lnTo>
                  <a:lnTo>
                    <a:pt x="1895" y="225835"/>
                  </a:lnTo>
                  <a:lnTo>
                    <a:pt x="2064" y="226818"/>
                  </a:lnTo>
                  <a:lnTo>
                    <a:pt x="2245" y="227802"/>
                  </a:lnTo>
                  <a:lnTo>
                    <a:pt x="2430" y="228770"/>
                  </a:lnTo>
                  <a:lnTo>
                    <a:pt x="2632" y="229722"/>
                  </a:lnTo>
                  <a:lnTo>
                    <a:pt x="2738" y="230183"/>
                  </a:lnTo>
                  <a:lnTo>
                    <a:pt x="2844" y="230644"/>
                  </a:lnTo>
                  <a:lnTo>
                    <a:pt x="2950" y="231089"/>
                  </a:lnTo>
                  <a:lnTo>
                    <a:pt x="3067" y="231550"/>
                  </a:lnTo>
                  <a:lnTo>
                    <a:pt x="3178" y="231980"/>
                  </a:lnTo>
                  <a:lnTo>
                    <a:pt x="3295" y="232426"/>
                  </a:lnTo>
                  <a:lnTo>
                    <a:pt x="3417" y="232856"/>
                  </a:lnTo>
                  <a:lnTo>
                    <a:pt x="3539" y="233271"/>
                  </a:lnTo>
                  <a:lnTo>
                    <a:pt x="3666" y="233686"/>
                  </a:lnTo>
                  <a:lnTo>
                    <a:pt x="3799" y="234100"/>
                  </a:lnTo>
                  <a:lnTo>
                    <a:pt x="3931" y="234500"/>
                  </a:lnTo>
                  <a:lnTo>
                    <a:pt x="4064" y="234899"/>
                  </a:lnTo>
                  <a:lnTo>
                    <a:pt x="4202" y="235283"/>
                  </a:lnTo>
                  <a:lnTo>
                    <a:pt x="4345" y="235652"/>
                  </a:lnTo>
                  <a:lnTo>
                    <a:pt x="4488" y="236021"/>
                  </a:lnTo>
                  <a:lnTo>
                    <a:pt x="4637" y="236390"/>
                  </a:lnTo>
                  <a:lnTo>
                    <a:pt x="4791" y="236728"/>
                  </a:lnTo>
                  <a:lnTo>
                    <a:pt x="4945" y="237081"/>
                  </a:lnTo>
                  <a:lnTo>
                    <a:pt x="5104" y="237403"/>
                  </a:lnTo>
                  <a:lnTo>
                    <a:pt x="5263" y="237726"/>
                  </a:lnTo>
                  <a:lnTo>
                    <a:pt x="5427" y="238033"/>
                  </a:lnTo>
                  <a:lnTo>
                    <a:pt x="5597" y="238341"/>
                  </a:lnTo>
                  <a:lnTo>
                    <a:pt x="5767" y="238633"/>
                  </a:lnTo>
                  <a:lnTo>
                    <a:pt x="5942" y="238909"/>
                  </a:lnTo>
                  <a:lnTo>
                    <a:pt x="6117" y="239170"/>
                  </a:lnTo>
                  <a:lnTo>
                    <a:pt x="6302" y="239431"/>
                  </a:lnTo>
                  <a:lnTo>
                    <a:pt x="6483" y="239677"/>
                  </a:lnTo>
                  <a:lnTo>
                    <a:pt x="6674" y="239908"/>
                  </a:lnTo>
                  <a:lnTo>
                    <a:pt x="6865" y="240123"/>
                  </a:lnTo>
                  <a:lnTo>
                    <a:pt x="7061" y="240338"/>
                  </a:lnTo>
                  <a:lnTo>
                    <a:pt x="7262" y="240538"/>
                  </a:lnTo>
                  <a:lnTo>
                    <a:pt x="7464" y="240707"/>
                  </a:lnTo>
                  <a:lnTo>
                    <a:pt x="7671" y="240876"/>
                  </a:lnTo>
                  <a:lnTo>
                    <a:pt x="7883" y="241045"/>
                  </a:lnTo>
                  <a:lnTo>
                    <a:pt x="8095" y="241183"/>
                  </a:lnTo>
                  <a:lnTo>
                    <a:pt x="8318" y="241306"/>
                  </a:lnTo>
                  <a:lnTo>
                    <a:pt x="8541" y="241429"/>
                  </a:lnTo>
                  <a:lnTo>
                    <a:pt x="8764" y="241521"/>
                  </a:lnTo>
                  <a:lnTo>
                    <a:pt x="8997" y="241613"/>
                  </a:lnTo>
                  <a:lnTo>
                    <a:pt x="9230" y="241674"/>
                  </a:lnTo>
                  <a:lnTo>
                    <a:pt x="9469" y="241736"/>
                  </a:lnTo>
                  <a:lnTo>
                    <a:pt x="9708" y="241767"/>
                  </a:lnTo>
                  <a:lnTo>
                    <a:pt x="9957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4" y="241751"/>
                  </a:lnTo>
                  <a:lnTo>
                    <a:pt x="11692" y="241690"/>
                  </a:lnTo>
                  <a:lnTo>
                    <a:pt x="12169" y="241598"/>
                  </a:lnTo>
                  <a:lnTo>
                    <a:pt x="12641" y="241475"/>
                  </a:lnTo>
                  <a:lnTo>
                    <a:pt x="13108" y="241336"/>
                  </a:lnTo>
                  <a:lnTo>
                    <a:pt x="13569" y="241167"/>
                  </a:lnTo>
                  <a:lnTo>
                    <a:pt x="14020" y="240968"/>
                  </a:lnTo>
                  <a:lnTo>
                    <a:pt x="14460" y="240753"/>
                  </a:lnTo>
                  <a:lnTo>
                    <a:pt x="14901" y="240507"/>
                  </a:lnTo>
                  <a:lnTo>
                    <a:pt x="15325" y="240246"/>
                  </a:lnTo>
                  <a:lnTo>
                    <a:pt x="15749" y="239954"/>
                  </a:lnTo>
                  <a:lnTo>
                    <a:pt x="16163" y="239631"/>
                  </a:lnTo>
                  <a:lnTo>
                    <a:pt x="16571" y="239278"/>
                  </a:lnTo>
                  <a:lnTo>
                    <a:pt x="16969" y="238909"/>
                  </a:lnTo>
                  <a:lnTo>
                    <a:pt x="17362" y="238525"/>
                  </a:lnTo>
                  <a:lnTo>
                    <a:pt x="17744" y="238095"/>
                  </a:lnTo>
                  <a:lnTo>
                    <a:pt x="18120" y="237649"/>
                  </a:lnTo>
                  <a:lnTo>
                    <a:pt x="18486" y="237188"/>
                  </a:lnTo>
                  <a:lnTo>
                    <a:pt x="18847" y="236697"/>
                  </a:lnTo>
                  <a:lnTo>
                    <a:pt x="19202" y="236174"/>
                  </a:lnTo>
                  <a:lnTo>
                    <a:pt x="19547" y="235637"/>
                  </a:lnTo>
                  <a:lnTo>
                    <a:pt x="19881" y="235068"/>
                  </a:lnTo>
                  <a:lnTo>
                    <a:pt x="20216" y="234469"/>
                  </a:lnTo>
                  <a:lnTo>
                    <a:pt x="20534" y="233855"/>
                  </a:lnTo>
                  <a:lnTo>
                    <a:pt x="20847" y="233209"/>
                  </a:lnTo>
                  <a:lnTo>
                    <a:pt x="21154" y="232549"/>
                  </a:lnTo>
                  <a:lnTo>
                    <a:pt x="21451" y="231857"/>
                  </a:lnTo>
                  <a:lnTo>
                    <a:pt x="21743" y="231135"/>
                  </a:lnTo>
                  <a:lnTo>
                    <a:pt x="22024" y="230398"/>
                  </a:lnTo>
                  <a:lnTo>
                    <a:pt x="22300" y="229645"/>
                  </a:lnTo>
                  <a:lnTo>
                    <a:pt x="22565" y="228846"/>
                  </a:lnTo>
                  <a:lnTo>
                    <a:pt x="22820" y="228047"/>
                  </a:lnTo>
                  <a:lnTo>
                    <a:pt x="23069" y="227203"/>
                  </a:lnTo>
                  <a:lnTo>
                    <a:pt x="23313" y="226342"/>
                  </a:lnTo>
                  <a:lnTo>
                    <a:pt x="23547" y="225467"/>
                  </a:lnTo>
                  <a:lnTo>
                    <a:pt x="23769" y="224560"/>
                  </a:lnTo>
                  <a:lnTo>
                    <a:pt x="23987" y="223623"/>
                  </a:lnTo>
                  <a:lnTo>
                    <a:pt x="24194" y="222670"/>
                  </a:lnTo>
                  <a:lnTo>
                    <a:pt x="24395" y="221703"/>
                  </a:lnTo>
                  <a:lnTo>
                    <a:pt x="24586" y="220689"/>
                  </a:lnTo>
                  <a:lnTo>
                    <a:pt x="24772" y="219675"/>
                  </a:lnTo>
                  <a:lnTo>
                    <a:pt x="24947" y="218615"/>
                  </a:lnTo>
                  <a:lnTo>
                    <a:pt x="25111" y="217555"/>
                  </a:lnTo>
                  <a:lnTo>
                    <a:pt x="25271" y="216448"/>
                  </a:lnTo>
                  <a:lnTo>
                    <a:pt x="25419" y="215327"/>
                  </a:lnTo>
                  <a:lnTo>
                    <a:pt x="25562" y="214190"/>
                  </a:lnTo>
                  <a:lnTo>
                    <a:pt x="25695" y="213023"/>
                  </a:lnTo>
                  <a:lnTo>
                    <a:pt x="25817" y="211840"/>
                  </a:lnTo>
                  <a:lnTo>
                    <a:pt x="25934" y="210626"/>
                  </a:lnTo>
                  <a:lnTo>
                    <a:pt x="26040" y="209397"/>
                  </a:lnTo>
                  <a:lnTo>
                    <a:pt x="26135" y="208137"/>
                  </a:lnTo>
                  <a:lnTo>
                    <a:pt x="26225" y="206847"/>
                  </a:lnTo>
                  <a:lnTo>
                    <a:pt x="26305" y="205556"/>
                  </a:lnTo>
                  <a:lnTo>
                    <a:pt x="26379" y="204220"/>
                  </a:lnTo>
                  <a:lnTo>
                    <a:pt x="26443" y="202868"/>
                  </a:lnTo>
                  <a:lnTo>
                    <a:pt x="26496" y="201500"/>
                  </a:lnTo>
                  <a:lnTo>
                    <a:pt x="26538" y="200102"/>
                  </a:lnTo>
                  <a:lnTo>
                    <a:pt x="26575" y="198689"/>
                  </a:lnTo>
                  <a:lnTo>
                    <a:pt x="26602" y="197245"/>
                  </a:lnTo>
                  <a:lnTo>
                    <a:pt x="26623" y="195785"/>
                  </a:lnTo>
                  <a:lnTo>
                    <a:pt x="26628" y="194311"/>
                  </a:lnTo>
                  <a:lnTo>
                    <a:pt x="26628" y="192790"/>
                  </a:lnTo>
                  <a:lnTo>
                    <a:pt x="26623" y="191269"/>
                  </a:lnTo>
                  <a:lnTo>
                    <a:pt x="26575" y="186230"/>
                  </a:lnTo>
                  <a:lnTo>
                    <a:pt x="26517" y="181191"/>
                  </a:lnTo>
                  <a:lnTo>
                    <a:pt x="26448" y="176152"/>
                  </a:lnTo>
                  <a:lnTo>
                    <a:pt x="26374" y="171128"/>
                  </a:lnTo>
                  <a:lnTo>
                    <a:pt x="26289" y="166089"/>
                  </a:lnTo>
                  <a:lnTo>
                    <a:pt x="26199" y="161050"/>
                  </a:lnTo>
                  <a:lnTo>
                    <a:pt x="26093" y="156026"/>
                  </a:lnTo>
                  <a:lnTo>
                    <a:pt x="25981" y="151003"/>
                  </a:lnTo>
                  <a:lnTo>
                    <a:pt x="25854" y="145963"/>
                  </a:lnTo>
                  <a:lnTo>
                    <a:pt x="25721" y="140940"/>
                  </a:lnTo>
                  <a:lnTo>
                    <a:pt x="25573" y="135916"/>
                  </a:lnTo>
                  <a:lnTo>
                    <a:pt x="25414" y="130908"/>
                  </a:lnTo>
                  <a:lnTo>
                    <a:pt x="25249" y="125900"/>
                  </a:lnTo>
                  <a:lnTo>
                    <a:pt x="25069" y="120891"/>
                  </a:lnTo>
                  <a:lnTo>
                    <a:pt x="24873" y="115883"/>
                  </a:lnTo>
                  <a:lnTo>
                    <a:pt x="24671" y="110875"/>
                  </a:lnTo>
                  <a:lnTo>
                    <a:pt x="24565" y="108386"/>
                  </a:lnTo>
                  <a:lnTo>
                    <a:pt x="24454" y="105882"/>
                  </a:lnTo>
                  <a:lnTo>
                    <a:pt x="24342" y="103393"/>
                  </a:lnTo>
                  <a:lnTo>
                    <a:pt x="24226" y="100889"/>
                  </a:lnTo>
                  <a:lnTo>
                    <a:pt x="24104" y="98400"/>
                  </a:lnTo>
                  <a:lnTo>
                    <a:pt x="23982" y="95911"/>
                  </a:lnTo>
                  <a:lnTo>
                    <a:pt x="23854" y="93422"/>
                  </a:lnTo>
                  <a:lnTo>
                    <a:pt x="23727" y="90934"/>
                  </a:lnTo>
                  <a:lnTo>
                    <a:pt x="23594" y="88445"/>
                  </a:lnTo>
                  <a:lnTo>
                    <a:pt x="23456" y="85956"/>
                  </a:lnTo>
                  <a:lnTo>
                    <a:pt x="23319" y="83483"/>
                  </a:lnTo>
                  <a:lnTo>
                    <a:pt x="23175" y="80994"/>
                  </a:lnTo>
                  <a:lnTo>
                    <a:pt x="23027" y="78520"/>
                  </a:lnTo>
                  <a:lnTo>
                    <a:pt x="22878" y="76047"/>
                  </a:lnTo>
                  <a:lnTo>
                    <a:pt x="22724" y="73573"/>
                  </a:lnTo>
                  <a:lnTo>
                    <a:pt x="22565" y="71100"/>
                  </a:lnTo>
                  <a:lnTo>
                    <a:pt x="22406" y="68627"/>
                  </a:lnTo>
                  <a:lnTo>
                    <a:pt x="22242" y="66153"/>
                  </a:lnTo>
                  <a:lnTo>
                    <a:pt x="22072" y="63680"/>
                  </a:lnTo>
                  <a:lnTo>
                    <a:pt x="21902" y="61222"/>
                  </a:lnTo>
                  <a:lnTo>
                    <a:pt x="21722" y="58748"/>
                  </a:lnTo>
                  <a:lnTo>
                    <a:pt x="21547" y="56290"/>
                  </a:lnTo>
                  <a:lnTo>
                    <a:pt x="21361" y="53832"/>
                  </a:lnTo>
                  <a:lnTo>
                    <a:pt x="21176" y="51374"/>
                  </a:lnTo>
                  <a:lnTo>
                    <a:pt x="20985" y="48916"/>
                  </a:lnTo>
                  <a:lnTo>
                    <a:pt x="20788" y="46473"/>
                  </a:lnTo>
                  <a:lnTo>
                    <a:pt x="20587" y="44015"/>
                  </a:lnTo>
                  <a:lnTo>
                    <a:pt x="20385" y="41573"/>
                  </a:lnTo>
                  <a:lnTo>
                    <a:pt x="20178" y="39130"/>
                  </a:lnTo>
                  <a:lnTo>
                    <a:pt x="19966" y="36687"/>
                  </a:lnTo>
                  <a:lnTo>
                    <a:pt x="19754" y="34244"/>
                  </a:lnTo>
                  <a:lnTo>
                    <a:pt x="19537" y="31817"/>
                  </a:lnTo>
                  <a:lnTo>
                    <a:pt x="19377" y="30127"/>
                  </a:lnTo>
                  <a:lnTo>
                    <a:pt x="19218" y="28453"/>
                  </a:lnTo>
                  <a:lnTo>
                    <a:pt x="19054" y="26778"/>
                  </a:lnTo>
                  <a:lnTo>
                    <a:pt x="18879" y="25104"/>
                  </a:lnTo>
                  <a:lnTo>
                    <a:pt x="18699" y="23429"/>
                  </a:lnTo>
                  <a:lnTo>
                    <a:pt x="18598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7"/>
                  </a:lnTo>
                  <a:lnTo>
                    <a:pt x="18184" y="19342"/>
                  </a:lnTo>
                  <a:lnTo>
                    <a:pt x="18067" y="18544"/>
                  </a:lnTo>
                  <a:lnTo>
                    <a:pt x="17951" y="17745"/>
                  </a:lnTo>
                  <a:lnTo>
                    <a:pt x="17829" y="16961"/>
                  </a:lnTo>
                  <a:lnTo>
                    <a:pt x="17701" y="16178"/>
                  </a:lnTo>
                  <a:lnTo>
                    <a:pt x="17569" y="15410"/>
                  </a:lnTo>
                  <a:lnTo>
                    <a:pt x="17436" y="14641"/>
                  </a:lnTo>
                  <a:lnTo>
                    <a:pt x="17293" y="13889"/>
                  </a:lnTo>
                  <a:lnTo>
                    <a:pt x="17144" y="13151"/>
                  </a:lnTo>
                  <a:lnTo>
                    <a:pt x="16996" y="12414"/>
                  </a:lnTo>
                  <a:lnTo>
                    <a:pt x="16837" y="11692"/>
                  </a:lnTo>
                  <a:lnTo>
                    <a:pt x="16672" y="10985"/>
                  </a:lnTo>
                  <a:lnTo>
                    <a:pt x="16503" y="10294"/>
                  </a:lnTo>
                  <a:lnTo>
                    <a:pt x="16327" y="9602"/>
                  </a:lnTo>
                  <a:lnTo>
                    <a:pt x="16142" y="8926"/>
                  </a:lnTo>
                  <a:lnTo>
                    <a:pt x="15956" y="8266"/>
                  </a:lnTo>
                  <a:lnTo>
                    <a:pt x="15760" y="7621"/>
                  </a:lnTo>
                  <a:lnTo>
                    <a:pt x="15553" y="6991"/>
                  </a:lnTo>
                  <a:lnTo>
                    <a:pt x="15341" y="6376"/>
                  </a:lnTo>
                  <a:lnTo>
                    <a:pt x="15123" y="5792"/>
                  </a:lnTo>
                  <a:lnTo>
                    <a:pt x="14890" y="5224"/>
                  </a:lnTo>
                  <a:lnTo>
                    <a:pt x="14651" y="4686"/>
                  </a:lnTo>
                  <a:lnTo>
                    <a:pt x="14407" y="4164"/>
                  </a:lnTo>
                  <a:lnTo>
                    <a:pt x="14158" y="3672"/>
                  </a:lnTo>
                  <a:lnTo>
                    <a:pt x="13898" y="3211"/>
                  </a:lnTo>
                  <a:lnTo>
                    <a:pt x="13633" y="2781"/>
                  </a:lnTo>
                  <a:lnTo>
                    <a:pt x="13362" y="2366"/>
                  </a:lnTo>
                  <a:lnTo>
                    <a:pt x="13087" y="1982"/>
                  </a:lnTo>
                  <a:lnTo>
                    <a:pt x="12811" y="1644"/>
                  </a:lnTo>
                  <a:lnTo>
                    <a:pt x="12524" y="1322"/>
                  </a:lnTo>
                  <a:lnTo>
                    <a:pt x="12238" y="1030"/>
                  </a:lnTo>
                  <a:lnTo>
                    <a:pt x="11951" y="784"/>
                  </a:lnTo>
                  <a:lnTo>
                    <a:pt x="11660" y="569"/>
                  </a:lnTo>
                  <a:lnTo>
                    <a:pt x="11368" y="385"/>
                  </a:lnTo>
                  <a:lnTo>
                    <a:pt x="11076" y="231"/>
                  </a:lnTo>
                  <a:lnTo>
                    <a:pt x="10779" y="123"/>
                  </a:lnTo>
                  <a:lnTo>
                    <a:pt x="10636" y="77"/>
                  </a:lnTo>
                  <a:lnTo>
                    <a:pt x="10487" y="47"/>
                  </a:lnTo>
                  <a:lnTo>
                    <a:pt x="10339" y="16"/>
                  </a:lnTo>
                  <a:lnTo>
                    <a:pt x="10196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-584100" y="-14237200"/>
              <a:ext cx="665725" cy="6044950"/>
            </a:xfrm>
            <a:custGeom>
              <a:avLst/>
              <a:gdLst/>
              <a:ahLst/>
              <a:cxnLst/>
              <a:rect l="l" t="t" r="r" b="b"/>
              <a:pathLst>
                <a:path w="26629" h="241798" fill="none" extrusionOk="0">
                  <a:moveTo>
                    <a:pt x="26623" y="191269"/>
                  </a:moveTo>
                  <a:lnTo>
                    <a:pt x="26623" y="191269"/>
                  </a:lnTo>
                  <a:lnTo>
                    <a:pt x="26575" y="186230"/>
                  </a:lnTo>
                  <a:lnTo>
                    <a:pt x="26517" y="181191"/>
                  </a:lnTo>
                  <a:lnTo>
                    <a:pt x="26448" y="176152"/>
                  </a:lnTo>
                  <a:lnTo>
                    <a:pt x="26374" y="171128"/>
                  </a:lnTo>
                  <a:lnTo>
                    <a:pt x="26289" y="166089"/>
                  </a:lnTo>
                  <a:lnTo>
                    <a:pt x="26199" y="161050"/>
                  </a:lnTo>
                  <a:lnTo>
                    <a:pt x="26093" y="156026"/>
                  </a:lnTo>
                  <a:lnTo>
                    <a:pt x="25981" y="151003"/>
                  </a:lnTo>
                  <a:lnTo>
                    <a:pt x="25854" y="145963"/>
                  </a:lnTo>
                  <a:lnTo>
                    <a:pt x="25721" y="140940"/>
                  </a:lnTo>
                  <a:lnTo>
                    <a:pt x="25573" y="135916"/>
                  </a:lnTo>
                  <a:lnTo>
                    <a:pt x="25414" y="130908"/>
                  </a:lnTo>
                  <a:lnTo>
                    <a:pt x="25249" y="125900"/>
                  </a:lnTo>
                  <a:lnTo>
                    <a:pt x="25069" y="120891"/>
                  </a:lnTo>
                  <a:lnTo>
                    <a:pt x="24873" y="115883"/>
                  </a:lnTo>
                  <a:lnTo>
                    <a:pt x="24671" y="110875"/>
                  </a:lnTo>
                  <a:lnTo>
                    <a:pt x="24565" y="108386"/>
                  </a:lnTo>
                  <a:lnTo>
                    <a:pt x="24454" y="105882"/>
                  </a:lnTo>
                  <a:lnTo>
                    <a:pt x="24342" y="103393"/>
                  </a:lnTo>
                  <a:lnTo>
                    <a:pt x="24226" y="100889"/>
                  </a:lnTo>
                  <a:lnTo>
                    <a:pt x="24104" y="98400"/>
                  </a:lnTo>
                  <a:lnTo>
                    <a:pt x="23982" y="95911"/>
                  </a:lnTo>
                  <a:lnTo>
                    <a:pt x="23854" y="93422"/>
                  </a:lnTo>
                  <a:lnTo>
                    <a:pt x="23727" y="90934"/>
                  </a:lnTo>
                  <a:lnTo>
                    <a:pt x="23594" y="88445"/>
                  </a:lnTo>
                  <a:lnTo>
                    <a:pt x="23456" y="85956"/>
                  </a:lnTo>
                  <a:lnTo>
                    <a:pt x="23319" y="83483"/>
                  </a:lnTo>
                  <a:lnTo>
                    <a:pt x="23175" y="80994"/>
                  </a:lnTo>
                  <a:lnTo>
                    <a:pt x="23027" y="78520"/>
                  </a:lnTo>
                  <a:lnTo>
                    <a:pt x="22878" y="76047"/>
                  </a:lnTo>
                  <a:lnTo>
                    <a:pt x="22724" y="73573"/>
                  </a:lnTo>
                  <a:lnTo>
                    <a:pt x="22565" y="71100"/>
                  </a:lnTo>
                  <a:lnTo>
                    <a:pt x="22406" y="68627"/>
                  </a:lnTo>
                  <a:lnTo>
                    <a:pt x="22242" y="66153"/>
                  </a:lnTo>
                  <a:lnTo>
                    <a:pt x="22072" y="63680"/>
                  </a:lnTo>
                  <a:lnTo>
                    <a:pt x="21902" y="61222"/>
                  </a:lnTo>
                  <a:lnTo>
                    <a:pt x="21722" y="58748"/>
                  </a:lnTo>
                  <a:lnTo>
                    <a:pt x="21547" y="56290"/>
                  </a:lnTo>
                  <a:lnTo>
                    <a:pt x="21361" y="53832"/>
                  </a:lnTo>
                  <a:lnTo>
                    <a:pt x="21176" y="51374"/>
                  </a:lnTo>
                  <a:lnTo>
                    <a:pt x="20985" y="48916"/>
                  </a:lnTo>
                  <a:lnTo>
                    <a:pt x="20788" y="46473"/>
                  </a:lnTo>
                  <a:lnTo>
                    <a:pt x="20587" y="44015"/>
                  </a:lnTo>
                  <a:lnTo>
                    <a:pt x="20385" y="41573"/>
                  </a:lnTo>
                  <a:lnTo>
                    <a:pt x="20178" y="39130"/>
                  </a:lnTo>
                  <a:lnTo>
                    <a:pt x="19966" y="36687"/>
                  </a:lnTo>
                  <a:lnTo>
                    <a:pt x="19754" y="34244"/>
                  </a:lnTo>
                  <a:lnTo>
                    <a:pt x="19537" y="31817"/>
                  </a:lnTo>
                  <a:lnTo>
                    <a:pt x="19537" y="31817"/>
                  </a:lnTo>
                  <a:lnTo>
                    <a:pt x="19377" y="30127"/>
                  </a:lnTo>
                  <a:lnTo>
                    <a:pt x="19218" y="28453"/>
                  </a:lnTo>
                  <a:lnTo>
                    <a:pt x="19054" y="26778"/>
                  </a:lnTo>
                  <a:lnTo>
                    <a:pt x="18879" y="25104"/>
                  </a:lnTo>
                  <a:lnTo>
                    <a:pt x="18699" y="23429"/>
                  </a:lnTo>
                  <a:lnTo>
                    <a:pt x="18598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7"/>
                  </a:lnTo>
                  <a:lnTo>
                    <a:pt x="18184" y="19342"/>
                  </a:lnTo>
                  <a:lnTo>
                    <a:pt x="18067" y="18544"/>
                  </a:lnTo>
                  <a:lnTo>
                    <a:pt x="17951" y="17745"/>
                  </a:lnTo>
                  <a:lnTo>
                    <a:pt x="17829" y="16961"/>
                  </a:lnTo>
                  <a:lnTo>
                    <a:pt x="17701" y="16178"/>
                  </a:lnTo>
                  <a:lnTo>
                    <a:pt x="17569" y="15410"/>
                  </a:lnTo>
                  <a:lnTo>
                    <a:pt x="17436" y="14641"/>
                  </a:lnTo>
                  <a:lnTo>
                    <a:pt x="17293" y="13889"/>
                  </a:lnTo>
                  <a:lnTo>
                    <a:pt x="17144" y="13151"/>
                  </a:lnTo>
                  <a:lnTo>
                    <a:pt x="16996" y="12414"/>
                  </a:lnTo>
                  <a:lnTo>
                    <a:pt x="16837" y="11692"/>
                  </a:lnTo>
                  <a:lnTo>
                    <a:pt x="16672" y="10985"/>
                  </a:lnTo>
                  <a:lnTo>
                    <a:pt x="16503" y="10294"/>
                  </a:lnTo>
                  <a:lnTo>
                    <a:pt x="16327" y="9602"/>
                  </a:lnTo>
                  <a:lnTo>
                    <a:pt x="16142" y="8926"/>
                  </a:lnTo>
                  <a:lnTo>
                    <a:pt x="15956" y="8266"/>
                  </a:lnTo>
                  <a:lnTo>
                    <a:pt x="15760" y="7621"/>
                  </a:lnTo>
                  <a:lnTo>
                    <a:pt x="15553" y="6991"/>
                  </a:lnTo>
                  <a:lnTo>
                    <a:pt x="15553" y="6991"/>
                  </a:lnTo>
                  <a:lnTo>
                    <a:pt x="15341" y="6376"/>
                  </a:lnTo>
                  <a:lnTo>
                    <a:pt x="15123" y="5792"/>
                  </a:lnTo>
                  <a:lnTo>
                    <a:pt x="14890" y="5224"/>
                  </a:lnTo>
                  <a:lnTo>
                    <a:pt x="14651" y="4686"/>
                  </a:lnTo>
                  <a:lnTo>
                    <a:pt x="14407" y="4164"/>
                  </a:lnTo>
                  <a:lnTo>
                    <a:pt x="14158" y="3672"/>
                  </a:lnTo>
                  <a:lnTo>
                    <a:pt x="13898" y="3211"/>
                  </a:lnTo>
                  <a:lnTo>
                    <a:pt x="13633" y="2781"/>
                  </a:lnTo>
                  <a:lnTo>
                    <a:pt x="13362" y="2366"/>
                  </a:lnTo>
                  <a:lnTo>
                    <a:pt x="13087" y="1982"/>
                  </a:lnTo>
                  <a:lnTo>
                    <a:pt x="12811" y="1644"/>
                  </a:lnTo>
                  <a:lnTo>
                    <a:pt x="12524" y="1322"/>
                  </a:lnTo>
                  <a:lnTo>
                    <a:pt x="12238" y="1030"/>
                  </a:lnTo>
                  <a:lnTo>
                    <a:pt x="11951" y="784"/>
                  </a:lnTo>
                  <a:lnTo>
                    <a:pt x="11660" y="569"/>
                  </a:lnTo>
                  <a:lnTo>
                    <a:pt x="11368" y="385"/>
                  </a:lnTo>
                  <a:lnTo>
                    <a:pt x="11076" y="231"/>
                  </a:lnTo>
                  <a:lnTo>
                    <a:pt x="10779" y="123"/>
                  </a:lnTo>
                  <a:lnTo>
                    <a:pt x="10636" y="77"/>
                  </a:lnTo>
                  <a:lnTo>
                    <a:pt x="10487" y="47"/>
                  </a:lnTo>
                  <a:lnTo>
                    <a:pt x="10339" y="16"/>
                  </a:lnTo>
                  <a:lnTo>
                    <a:pt x="10196" y="1"/>
                  </a:lnTo>
                  <a:lnTo>
                    <a:pt x="10047" y="1"/>
                  </a:lnTo>
                  <a:lnTo>
                    <a:pt x="9904" y="16"/>
                  </a:lnTo>
                  <a:lnTo>
                    <a:pt x="9755" y="31"/>
                  </a:lnTo>
                  <a:lnTo>
                    <a:pt x="9612" y="47"/>
                  </a:lnTo>
                  <a:lnTo>
                    <a:pt x="9469" y="93"/>
                  </a:lnTo>
                  <a:lnTo>
                    <a:pt x="9326" y="139"/>
                  </a:lnTo>
                  <a:lnTo>
                    <a:pt x="9183" y="185"/>
                  </a:lnTo>
                  <a:lnTo>
                    <a:pt x="9039" y="262"/>
                  </a:lnTo>
                  <a:lnTo>
                    <a:pt x="8896" y="339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77" y="630"/>
                  </a:lnTo>
                  <a:lnTo>
                    <a:pt x="8345" y="753"/>
                  </a:lnTo>
                  <a:lnTo>
                    <a:pt x="8207" y="892"/>
                  </a:lnTo>
                  <a:lnTo>
                    <a:pt x="8074" y="1030"/>
                  </a:lnTo>
                  <a:lnTo>
                    <a:pt x="7936" y="1184"/>
                  </a:lnTo>
                  <a:lnTo>
                    <a:pt x="7804" y="1353"/>
                  </a:lnTo>
                  <a:lnTo>
                    <a:pt x="7676" y="1537"/>
                  </a:lnTo>
                  <a:lnTo>
                    <a:pt x="7544" y="1721"/>
                  </a:lnTo>
                  <a:lnTo>
                    <a:pt x="7416" y="1936"/>
                  </a:lnTo>
                  <a:lnTo>
                    <a:pt x="7294" y="2136"/>
                  </a:lnTo>
                  <a:lnTo>
                    <a:pt x="7167" y="2366"/>
                  </a:lnTo>
                  <a:lnTo>
                    <a:pt x="7045" y="2612"/>
                  </a:lnTo>
                  <a:lnTo>
                    <a:pt x="6923" y="2858"/>
                  </a:lnTo>
                  <a:lnTo>
                    <a:pt x="6923" y="2858"/>
                  </a:lnTo>
                  <a:lnTo>
                    <a:pt x="6727" y="3304"/>
                  </a:lnTo>
                  <a:lnTo>
                    <a:pt x="6536" y="3780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4" y="6468"/>
                  </a:lnTo>
                  <a:lnTo>
                    <a:pt x="5576" y="7068"/>
                  </a:lnTo>
                  <a:lnTo>
                    <a:pt x="5448" y="7682"/>
                  </a:lnTo>
                  <a:lnTo>
                    <a:pt x="5321" y="8297"/>
                  </a:lnTo>
                  <a:lnTo>
                    <a:pt x="5204" y="8942"/>
                  </a:lnTo>
                  <a:lnTo>
                    <a:pt x="5098" y="9587"/>
                  </a:lnTo>
                  <a:lnTo>
                    <a:pt x="4992" y="10263"/>
                  </a:lnTo>
                  <a:lnTo>
                    <a:pt x="4897" y="10939"/>
                  </a:lnTo>
                  <a:lnTo>
                    <a:pt x="4807" y="11630"/>
                  </a:lnTo>
                  <a:lnTo>
                    <a:pt x="4722" y="12322"/>
                  </a:lnTo>
                  <a:lnTo>
                    <a:pt x="4642" y="13028"/>
                  </a:lnTo>
                  <a:lnTo>
                    <a:pt x="4573" y="13750"/>
                  </a:lnTo>
                  <a:lnTo>
                    <a:pt x="4504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24" y="16685"/>
                  </a:lnTo>
                  <a:lnTo>
                    <a:pt x="4271" y="17422"/>
                  </a:lnTo>
                  <a:lnTo>
                    <a:pt x="4223" y="18175"/>
                  </a:lnTo>
                  <a:lnTo>
                    <a:pt x="4181" y="18928"/>
                  </a:lnTo>
                  <a:lnTo>
                    <a:pt x="4138" y="19680"/>
                  </a:lnTo>
                  <a:lnTo>
                    <a:pt x="4064" y="21171"/>
                  </a:lnTo>
                  <a:lnTo>
                    <a:pt x="4000" y="22676"/>
                  </a:lnTo>
                  <a:lnTo>
                    <a:pt x="3942" y="24151"/>
                  </a:lnTo>
                  <a:lnTo>
                    <a:pt x="3942" y="24151"/>
                  </a:lnTo>
                  <a:lnTo>
                    <a:pt x="3719" y="29543"/>
                  </a:lnTo>
                  <a:lnTo>
                    <a:pt x="3507" y="34951"/>
                  </a:lnTo>
                  <a:lnTo>
                    <a:pt x="3305" y="40344"/>
                  </a:lnTo>
                  <a:lnTo>
                    <a:pt x="3104" y="45751"/>
                  </a:lnTo>
                  <a:lnTo>
                    <a:pt x="2908" y="51159"/>
                  </a:lnTo>
                  <a:lnTo>
                    <a:pt x="2722" y="56567"/>
                  </a:lnTo>
                  <a:lnTo>
                    <a:pt x="2542" y="61975"/>
                  </a:lnTo>
                  <a:lnTo>
                    <a:pt x="2367" y="67382"/>
                  </a:lnTo>
                  <a:lnTo>
                    <a:pt x="2197" y="72790"/>
                  </a:lnTo>
                  <a:lnTo>
                    <a:pt x="2032" y="78198"/>
                  </a:lnTo>
                  <a:lnTo>
                    <a:pt x="1873" y="83605"/>
                  </a:lnTo>
                  <a:lnTo>
                    <a:pt x="1725" y="89029"/>
                  </a:lnTo>
                  <a:lnTo>
                    <a:pt x="1582" y="94436"/>
                  </a:lnTo>
                  <a:lnTo>
                    <a:pt x="1444" y="99859"/>
                  </a:lnTo>
                  <a:lnTo>
                    <a:pt x="1311" y="105283"/>
                  </a:lnTo>
                  <a:lnTo>
                    <a:pt x="1184" y="110690"/>
                  </a:lnTo>
                  <a:lnTo>
                    <a:pt x="1062" y="116113"/>
                  </a:lnTo>
                  <a:lnTo>
                    <a:pt x="950" y="121536"/>
                  </a:lnTo>
                  <a:lnTo>
                    <a:pt x="844" y="126960"/>
                  </a:lnTo>
                  <a:lnTo>
                    <a:pt x="744" y="132383"/>
                  </a:lnTo>
                  <a:lnTo>
                    <a:pt x="648" y="137806"/>
                  </a:lnTo>
                  <a:lnTo>
                    <a:pt x="558" y="143229"/>
                  </a:lnTo>
                  <a:lnTo>
                    <a:pt x="473" y="148667"/>
                  </a:lnTo>
                  <a:lnTo>
                    <a:pt x="399" y="154090"/>
                  </a:lnTo>
                  <a:lnTo>
                    <a:pt x="324" y="159514"/>
                  </a:lnTo>
                  <a:lnTo>
                    <a:pt x="261" y="164952"/>
                  </a:lnTo>
                  <a:lnTo>
                    <a:pt x="202" y="170375"/>
                  </a:lnTo>
                  <a:lnTo>
                    <a:pt x="149" y="175814"/>
                  </a:lnTo>
                  <a:lnTo>
                    <a:pt x="107" y="181237"/>
                  </a:lnTo>
                  <a:lnTo>
                    <a:pt x="65" y="186675"/>
                  </a:lnTo>
                  <a:lnTo>
                    <a:pt x="33" y="192098"/>
                  </a:lnTo>
                  <a:lnTo>
                    <a:pt x="6" y="197537"/>
                  </a:lnTo>
                  <a:lnTo>
                    <a:pt x="6" y="197537"/>
                  </a:lnTo>
                  <a:lnTo>
                    <a:pt x="1" y="198028"/>
                  </a:lnTo>
                  <a:lnTo>
                    <a:pt x="1" y="198628"/>
                  </a:lnTo>
                  <a:lnTo>
                    <a:pt x="1" y="199442"/>
                  </a:lnTo>
                  <a:lnTo>
                    <a:pt x="6" y="200440"/>
                  </a:lnTo>
                  <a:lnTo>
                    <a:pt x="22" y="201623"/>
                  </a:lnTo>
                  <a:lnTo>
                    <a:pt x="49" y="202975"/>
                  </a:lnTo>
                  <a:lnTo>
                    <a:pt x="86" y="204450"/>
                  </a:lnTo>
                  <a:lnTo>
                    <a:pt x="134" y="206079"/>
                  </a:lnTo>
                  <a:lnTo>
                    <a:pt x="165" y="206923"/>
                  </a:lnTo>
                  <a:lnTo>
                    <a:pt x="202" y="207815"/>
                  </a:lnTo>
                  <a:lnTo>
                    <a:pt x="240" y="208706"/>
                  </a:lnTo>
                  <a:lnTo>
                    <a:pt x="287" y="209643"/>
                  </a:lnTo>
                  <a:lnTo>
                    <a:pt x="335" y="210580"/>
                  </a:lnTo>
                  <a:lnTo>
                    <a:pt x="393" y="211548"/>
                  </a:lnTo>
                  <a:lnTo>
                    <a:pt x="452" y="212531"/>
                  </a:lnTo>
                  <a:lnTo>
                    <a:pt x="521" y="213530"/>
                  </a:lnTo>
                  <a:lnTo>
                    <a:pt x="595" y="214528"/>
                  </a:lnTo>
                  <a:lnTo>
                    <a:pt x="675" y="215542"/>
                  </a:lnTo>
                  <a:lnTo>
                    <a:pt x="759" y="216571"/>
                  </a:lnTo>
                  <a:lnTo>
                    <a:pt x="855" y="217601"/>
                  </a:lnTo>
                  <a:lnTo>
                    <a:pt x="956" y="218645"/>
                  </a:lnTo>
                  <a:lnTo>
                    <a:pt x="1062" y="219675"/>
                  </a:lnTo>
                  <a:lnTo>
                    <a:pt x="1178" y="220719"/>
                  </a:lnTo>
                  <a:lnTo>
                    <a:pt x="1306" y="221749"/>
                  </a:lnTo>
                  <a:lnTo>
                    <a:pt x="1438" y="222778"/>
                  </a:lnTo>
                  <a:lnTo>
                    <a:pt x="1582" y="223807"/>
                  </a:lnTo>
                  <a:lnTo>
                    <a:pt x="1730" y="224821"/>
                  </a:lnTo>
                  <a:lnTo>
                    <a:pt x="1895" y="225835"/>
                  </a:lnTo>
                  <a:lnTo>
                    <a:pt x="2064" y="226818"/>
                  </a:lnTo>
                  <a:lnTo>
                    <a:pt x="2245" y="227802"/>
                  </a:lnTo>
                  <a:lnTo>
                    <a:pt x="2430" y="228770"/>
                  </a:lnTo>
                  <a:lnTo>
                    <a:pt x="2632" y="229722"/>
                  </a:lnTo>
                  <a:lnTo>
                    <a:pt x="2738" y="230183"/>
                  </a:lnTo>
                  <a:lnTo>
                    <a:pt x="2844" y="230644"/>
                  </a:lnTo>
                  <a:lnTo>
                    <a:pt x="2950" y="231089"/>
                  </a:lnTo>
                  <a:lnTo>
                    <a:pt x="3067" y="231550"/>
                  </a:lnTo>
                  <a:lnTo>
                    <a:pt x="3178" y="231980"/>
                  </a:lnTo>
                  <a:lnTo>
                    <a:pt x="3295" y="232426"/>
                  </a:lnTo>
                  <a:lnTo>
                    <a:pt x="3417" y="232856"/>
                  </a:lnTo>
                  <a:lnTo>
                    <a:pt x="3539" y="233271"/>
                  </a:lnTo>
                  <a:lnTo>
                    <a:pt x="3666" y="233686"/>
                  </a:lnTo>
                  <a:lnTo>
                    <a:pt x="3799" y="234100"/>
                  </a:lnTo>
                  <a:lnTo>
                    <a:pt x="3931" y="234500"/>
                  </a:lnTo>
                  <a:lnTo>
                    <a:pt x="4064" y="234899"/>
                  </a:lnTo>
                  <a:lnTo>
                    <a:pt x="4202" y="235283"/>
                  </a:lnTo>
                  <a:lnTo>
                    <a:pt x="4345" y="235652"/>
                  </a:lnTo>
                  <a:lnTo>
                    <a:pt x="4488" y="236021"/>
                  </a:lnTo>
                  <a:lnTo>
                    <a:pt x="4637" y="236390"/>
                  </a:lnTo>
                  <a:lnTo>
                    <a:pt x="4791" y="236728"/>
                  </a:lnTo>
                  <a:lnTo>
                    <a:pt x="4945" y="237081"/>
                  </a:lnTo>
                  <a:lnTo>
                    <a:pt x="5104" y="237403"/>
                  </a:lnTo>
                  <a:lnTo>
                    <a:pt x="5263" y="237726"/>
                  </a:lnTo>
                  <a:lnTo>
                    <a:pt x="5427" y="238033"/>
                  </a:lnTo>
                  <a:lnTo>
                    <a:pt x="5597" y="238341"/>
                  </a:lnTo>
                  <a:lnTo>
                    <a:pt x="5767" y="238633"/>
                  </a:lnTo>
                  <a:lnTo>
                    <a:pt x="5942" y="238909"/>
                  </a:lnTo>
                  <a:lnTo>
                    <a:pt x="6117" y="239170"/>
                  </a:lnTo>
                  <a:lnTo>
                    <a:pt x="6302" y="239431"/>
                  </a:lnTo>
                  <a:lnTo>
                    <a:pt x="6483" y="239677"/>
                  </a:lnTo>
                  <a:lnTo>
                    <a:pt x="6674" y="239908"/>
                  </a:lnTo>
                  <a:lnTo>
                    <a:pt x="6865" y="240123"/>
                  </a:lnTo>
                  <a:lnTo>
                    <a:pt x="7061" y="240338"/>
                  </a:lnTo>
                  <a:lnTo>
                    <a:pt x="7262" y="240538"/>
                  </a:lnTo>
                  <a:lnTo>
                    <a:pt x="7464" y="240707"/>
                  </a:lnTo>
                  <a:lnTo>
                    <a:pt x="7671" y="240876"/>
                  </a:lnTo>
                  <a:lnTo>
                    <a:pt x="7883" y="241045"/>
                  </a:lnTo>
                  <a:lnTo>
                    <a:pt x="8095" y="241183"/>
                  </a:lnTo>
                  <a:lnTo>
                    <a:pt x="8318" y="241306"/>
                  </a:lnTo>
                  <a:lnTo>
                    <a:pt x="8541" y="241429"/>
                  </a:lnTo>
                  <a:lnTo>
                    <a:pt x="8764" y="241521"/>
                  </a:lnTo>
                  <a:lnTo>
                    <a:pt x="8997" y="241613"/>
                  </a:lnTo>
                  <a:lnTo>
                    <a:pt x="9230" y="241674"/>
                  </a:lnTo>
                  <a:lnTo>
                    <a:pt x="9469" y="241736"/>
                  </a:lnTo>
                  <a:lnTo>
                    <a:pt x="9708" y="241767"/>
                  </a:lnTo>
                  <a:lnTo>
                    <a:pt x="9957" y="241797"/>
                  </a:lnTo>
                  <a:lnTo>
                    <a:pt x="10206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4" y="241751"/>
                  </a:lnTo>
                  <a:lnTo>
                    <a:pt x="11692" y="241690"/>
                  </a:lnTo>
                  <a:lnTo>
                    <a:pt x="12169" y="241598"/>
                  </a:lnTo>
                  <a:lnTo>
                    <a:pt x="12641" y="241475"/>
                  </a:lnTo>
                  <a:lnTo>
                    <a:pt x="13108" y="241336"/>
                  </a:lnTo>
                  <a:lnTo>
                    <a:pt x="13569" y="241167"/>
                  </a:lnTo>
                  <a:lnTo>
                    <a:pt x="14020" y="240968"/>
                  </a:lnTo>
                  <a:lnTo>
                    <a:pt x="14460" y="240753"/>
                  </a:lnTo>
                  <a:lnTo>
                    <a:pt x="14901" y="240507"/>
                  </a:lnTo>
                  <a:lnTo>
                    <a:pt x="15325" y="240246"/>
                  </a:lnTo>
                  <a:lnTo>
                    <a:pt x="15749" y="239954"/>
                  </a:lnTo>
                  <a:lnTo>
                    <a:pt x="16163" y="239631"/>
                  </a:lnTo>
                  <a:lnTo>
                    <a:pt x="16571" y="239278"/>
                  </a:lnTo>
                  <a:lnTo>
                    <a:pt x="16969" y="238909"/>
                  </a:lnTo>
                  <a:lnTo>
                    <a:pt x="17362" y="238525"/>
                  </a:lnTo>
                  <a:lnTo>
                    <a:pt x="17744" y="238095"/>
                  </a:lnTo>
                  <a:lnTo>
                    <a:pt x="18120" y="237649"/>
                  </a:lnTo>
                  <a:lnTo>
                    <a:pt x="18486" y="237188"/>
                  </a:lnTo>
                  <a:lnTo>
                    <a:pt x="18847" y="236697"/>
                  </a:lnTo>
                  <a:lnTo>
                    <a:pt x="19202" y="236174"/>
                  </a:lnTo>
                  <a:lnTo>
                    <a:pt x="19547" y="235637"/>
                  </a:lnTo>
                  <a:lnTo>
                    <a:pt x="19881" y="235068"/>
                  </a:lnTo>
                  <a:lnTo>
                    <a:pt x="20216" y="234469"/>
                  </a:lnTo>
                  <a:lnTo>
                    <a:pt x="20534" y="233855"/>
                  </a:lnTo>
                  <a:lnTo>
                    <a:pt x="20847" y="233209"/>
                  </a:lnTo>
                  <a:lnTo>
                    <a:pt x="21154" y="232549"/>
                  </a:lnTo>
                  <a:lnTo>
                    <a:pt x="21451" y="231857"/>
                  </a:lnTo>
                  <a:lnTo>
                    <a:pt x="21743" y="231135"/>
                  </a:lnTo>
                  <a:lnTo>
                    <a:pt x="22024" y="230398"/>
                  </a:lnTo>
                  <a:lnTo>
                    <a:pt x="22300" y="229645"/>
                  </a:lnTo>
                  <a:lnTo>
                    <a:pt x="22565" y="228846"/>
                  </a:lnTo>
                  <a:lnTo>
                    <a:pt x="22820" y="228047"/>
                  </a:lnTo>
                  <a:lnTo>
                    <a:pt x="23069" y="227203"/>
                  </a:lnTo>
                  <a:lnTo>
                    <a:pt x="23313" y="226342"/>
                  </a:lnTo>
                  <a:lnTo>
                    <a:pt x="23547" y="225467"/>
                  </a:lnTo>
                  <a:lnTo>
                    <a:pt x="23769" y="224560"/>
                  </a:lnTo>
                  <a:lnTo>
                    <a:pt x="23987" y="223623"/>
                  </a:lnTo>
                  <a:lnTo>
                    <a:pt x="24194" y="222670"/>
                  </a:lnTo>
                  <a:lnTo>
                    <a:pt x="24395" y="221703"/>
                  </a:lnTo>
                  <a:lnTo>
                    <a:pt x="24586" y="220689"/>
                  </a:lnTo>
                  <a:lnTo>
                    <a:pt x="24772" y="219675"/>
                  </a:lnTo>
                  <a:lnTo>
                    <a:pt x="24947" y="218615"/>
                  </a:lnTo>
                  <a:lnTo>
                    <a:pt x="25111" y="217555"/>
                  </a:lnTo>
                  <a:lnTo>
                    <a:pt x="25271" y="216448"/>
                  </a:lnTo>
                  <a:lnTo>
                    <a:pt x="25419" y="215327"/>
                  </a:lnTo>
                  <a:lnTo>
                    <a:pt x="25562" y="214190"/>
                  </a:lnTo>
                  <a:lnTo>
                    <a:pt x="25695" y="213023"/>
                  </a:lnTo>
                  <a:lnTo>
                    <a:pt x="25817" y="211840"/>
                  </a:lnTo>
                  <a:lnTo>
                    <a:pt x="25934" y="210626"/>
                  </a:lnTo>
                  <a:lnTo>
                    <a:pt x="26040" y="209397"/>
                  </a:lnTo>
                  <a:lnTo>
                    <a:pt x="26135" y="208137"/>
                  </a:lnTo>
                  <a:lnTo>
                    <a:pt x="26225" y="206847"/>
                  </a:lnTo>
                  <a:lnTo>
                    <a:pt x="26305" y="205556"/>
                  </a:lnTo>
                  <a:lnTo>
                    <a:pt x="26379" y="204220"/>
                  </a:lnTo>
                  <a:lnTo>
                    <a:pt x="26443" y="202868"/>
                  </a:lnTo>
                  <a:lnTo>
                    <a:pt x="26496" y="201500"/>
                  </a:lnTo>
                  <a:lnTo>
                    <a:pt x="26538" y="200102"/>
                  </a:lnTo>
                  <a:lnTo>
                    <a:pt x="26575" y="198689"/>
                  </a:lnTo>
                  <a:lnTo>
                    <a:pt x="26602" y="197245"/>
                  </a:lnTo>
                  <a:lnTo>
                    <a:pt x="26623" y="195785"/>
                  </a:lnTo>
                  <a:lnTo>
                    <a:pt x="26628" y="194311"/>
                  </a:lnTo>
                  <a:lnTo>
                    <a:pt x="26628" y="192790"/>
                  </a:lnTo>
                  <a:lnTo>
                    <a:pt x="26623" y="1912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-146350" y="-13635750"/>
              <a:ext cx="198800" cy="5079000"/>
            </a:xfrm>
            <a:custGeom>
              <a:avLst/>
              <a:gdLst/>
              <a:ahLst/>
              <a:cxnLst/>
              <a:rect l="l" t="t" r="r" b="b"/>
              <a:pathLst>
                <a:path w="7952" h="203160" extrusionOk="0">
                  <a:moveTo>
                    <a:pt x="96" y="1"/>
                  </a:moveTo>
                  <a:lnTo>
                    <a:pt x="85" y="16"/>
                  </a:lnTo>
                  <a:lnTo>
                    <a:pt x="69" y="47"/>
                  </a:lnTo>
                  <a:lnTo>
                    <a:pt x="59" y="93"/>
                  </a:lnTo>
                  <a:lnTo>
                    <a:pt x="53" y="170"/>
                  </a:lnTo>
                  <a:lnTo>
                    <a:pt x="32" y="339"/>
                  </a:lnTo>
                  <a:lnTo>
                    <a:pt x="22" y="585"/>
                  </a:lnTo>
                  <a:lnTo>
                    <a:pt x="11" y="877"/>
                  </a:lnTo>
                  <a:lnTo>
                    <a:pt x="6" y="1245"/>
                  </a:lnTo>
                  <a:lnTo>
                    <a:pt x="0" y="1660"/>
                  </a:lnTo>
                  <a:lnTo>
                    <a:pt x="0" y="2152"/>
                  </a:lnTo>
                  <a:lnTo>
                    <a:pt x="11" y="3304"/>
                  </a:lnTo>
                  <a:lnTo>
                    <a:pt x="37" y="4687"/>
                  </a:lnTo>
                  <a:lnTo>
                    <a:pt x="75" y="6300"/>
                  </a:lnTo>
                  <a:lnTo>
                    <a:pt x="122" y="8143"/>
                  </a:lnTo>
                  <a:lnTo>
                    <a:pt x="186" y="10202"/>
                  </a:lnTo>
                  <a:lnTo>
                    <a:pt x="260" y="12460"/>
                  </a:lnTo>
                  <a:lnTo>
                    <a:pt x="350" y="14934"/>
                  </a:lnTo>
                  <a:lnTo>
                    <a:pt x="451" y="17607"/>
                  </a:lnTo>
                  <a:lnTo>
                    <a:pt x="563" y="20464"/>
                  </a:lnTo>
                  <a:lnTo>
                    <a:pt x="685" y="23521"/>
                  </a:lnTo>
                  <a:lnTo>
                    <a:pt x="823" y="26763"/>
                  </a:lnTo>
                  <a:lnTo>
                    <a:pt x="971" y="30174"/>
                  </a:lnTo>
                  <a:lnTo>
                    <a:pt x="1295" y="37486"/>
                  </a:lnTo>
                  <a:lnTo>
                    <a:pt x="1650" y="45398"/>
                  </a:lnTo>
                  <a:lnTo>
                    <a:pt x="2451" y="62835"/>
                  </a:lnTo>
                  <a:lnTo>
                    <a:pt x="2875" y="72268"/>
                  </a:lnTo>
                  <a:lnTo>
                    <a:pt x="3310" y="82100"/>
                  </a:lnTo>
                  <a:lnTo>
                    <a:pt x="3528" y="87155"/>
                  </a:lnTo>
                  <a:lnTo>
                    <a:pt x="3745" y="92286"/>
                  </a:lnTo>
                  <a:lnTo>
                    <a:pt x="3968" y="97494"/>
                  </a:lnTo>
                  <a:lnTo>
                    <a:pt x="4180" y="102779"/>
                  </a:lnTo>
                  <a:lnTo>
                    <a:pt x="4398" y="108048"/>
                  </a:lnTo>
                  <a:lnTo>
                    <a:pt x="4599" y="113272"/>
                  </a:lnTo>
                  <a:lnTo>
                    <a:pt x="4795" y="118418"/>
                  </a:lnTo>
                  <a:lnTo>
                    <a:pt x="4986" y="123488"/>
                  </a:lnTo>
                  <a:lnTo>
                    <a:pt x="5347" y="133335"/>
                  </a:lnTo>
                  <a:lnTo>
                    <a:pt x="5522" y="138113"/>
                  </a:lnTo>
                  <a:lnTo>
                    <a:pt x="5702" y="142784"/>
                  </a:lnTo>
                  <a:lnTo>
                    <a:pt x="5872" y="147331"/>
                  </a:lnTo>
                  <a:lnTo>
                    <a:pt x="5957" y="149559"/>
                  </a:lnTo>
                  <a:lnTo>
                    <a:pt x="6031" y="151756"/>
                  </a:lnTo>
                  <a:lnTo>
                    <a:pt x="6106" y="153922"/>
                  </a:lnTo>
                  <a:lnTo>
                    <a:pt x="6169" y="156042"/>
                  </a:lnTo>
                  <a:lnTo>
                    <a:pt x="6228" y="158131"/>
                  </a:lnTo>
                  <a:lnTo>
                    <a:pt x="6281" y="160174"/>
                  </a:lnTo>
                  <a:lnTo>
                    <a:pt x="6323" y="162202"/>
                  </a:lnTo>
                  <a:lnTo>
                    <a:pt x="6360" y="164169"/>
                  </a:lnTo>
                  <a:lnTo>
                    <a:pt x="6381" y="166105"/>
                  </a:lnTo>
                  <a:lnTo>
                    <a:pt x="6397" y="168010"/>
                  </a:lnTo>
                  <a:lnTo>
                    <a:pt x="6397" y="169868"/>
                  </a:lnTo>
                  <a:lnTo>
                    <a:pt x="6387" y="171681"/>
                  </a:lnTo>
                  <a:lnTo>
                    <a:pt x="6381" y="172572"/>
                  </a:lnTo>
                  <a:lnTo>
                    <a:pt x="6365" y="173463"/>
                  </a:lnTo>
                  <a:lnTo>
                    <a:pt x="6350" y="174339"/>
                  </a:lnTo>
                  <a:lnTo>
                    <a:pt x="6334" y="175199"/>
                  </a:lnTo>
                  <a:lnTo>
                    <a:pt x="6307" y="176536"/>
                  </a:lnTo>
                  <a:lnTo>
                    <a:pt x="6270" y="177888"/>
                  </a:lnTo>
                  <a:lnTo>
                    <a:pt x="6222" y="179224"/>
                  </a:lnTo>
                  <a:lnTo>
                    <a:pt x="6164" y="180561"/>
                  </a:lnTo>
                  <a:lnTo>
                    <a:pt x="6090" y="181882"/>
                  </a:lnTo>
                  <a:lnTo>
                    <a:pt x="6010" y="183203"/>
                  </a:lnTo>
                  <a:lnTo>
                    <a:pt x="5915" y="184525"/>
                  </a:lnTo>
                  <a:lnTo>
                    <a:pt x="5814" y="185831"/>
                  </a:lnTo>
                  <a:lnTo>
                    <a:pt x="5697" y="187136"/>
                  </a:lnTo>
                  <a:lnTo>
                    <a:pt x="5570" y="188427"/>
                  </a:lnTo>
                  <a:lnTo>
                    <a:pt x="5432" y="189702"/>
                  </a:lnTo>
                  <a:lnTo>
                    <a:pt x="5283" y="190977"/>
                  </a:lnTo>
                  <a:lnTo>
                    <a:pt x="5124" y="192237"/>
                  </a:lnTo>
                  <a:lnTo>
                    <a:pt x="4949" y="193497"/>
                  </a:lnTo>
                  <a:lnTo>
                    <a:pt x="4769" y="194741"/>
                  </a:lnTo>
                  <a:lnTo>
                    <a:pt x="4578" y="195970"/>
                  </a:lnTo>
                  <a:lnTo>
                    <a:pt x="4281" y="197522"/>
                  </a:lnTo>
                  <a:lnTo>
                    <a:pt x="4016" y="198950"/>
                  </a:lnTo>
                  <a:lnTo>
                    <a:pt x="3952" y="199288"/>
                  </a:lnTo>
                  <a:lnTo>
                    <a:pt x="3888" y="199596"/>
                  </a:lnTo>
                  <a:lnTo>
                    <a:pt x="3766" y="200164"/>
                  </a:lnTo>
                  <a:lnTo>
                    <a:pt x="3655" y="200686"/>
                  </a:lnTo>
                  <a:lnTo>
                    <a:pt x="3602" y="200917"/>
                  </a:lnTo>
                  <a:lnTo>
                    <a:pt x="3560" y="201163"/>
                  </a:lnTo>
                  <a:lnTo>
                    <a:pt x="3469" y="201578"/>
                  </a:lnTo>
                  <a:lnTo>
                    <a:pt x="3400" y="201946"/>
                  </a:lnTo>
                  <a:lnTo>
                    <a:pt x="3342" y="202253"/>
                  </a:lnTo>
                  <a:lnTo>
                    <a:pt x="3294" y="202530"/>
                  </a:lnTo>
                  <a:lnTo>
                    <a:pt x="3262" y="202760"/>
                  </a:lnTo>
                  <a:lnTo>
                    <a:pt x="3247" y="202929"/>
                  </a:lnTo>
                  <a:lnTo>
                    <a:pt x="3247" y="203068"/>
                  </a:lnTo>
                  <a:lnTo>
                    <a:pt x="3247" y="203098"/>
                  </a:lnTo>
                  <a:lnTo>
                    <a:pt x="3257" y="203129"/>
                  </a:lnTo>
                  <a:lnTo>
                    <a:pt x="3262" y="203160"/>
                  </a:lnTo>
                  <a:lnTo>
                    <a:pt x="3278" y="203160"/>
                  </a:lnTo>
                  <a:lnTo>
                    <a:pt x="3310" y="203145"/>
                  </a:lnTo>
                  <a:lnTo>
                    <a:pt x="3358" y="203083"/>
                  </a:lnTo>
                  <a:lnTo>
                    <a:pt x="3416" y="202976"/>
                  </a:lnTo>
                  <a:lnTo>
                    <a:pt x="3485" y="202837"/>
                  </a:lnTo>
                  <a:lnTo>
                    <a:pt x="3565" y="202653"/>
                  </a:lnTo>
                  <a:lnTo>
                    <a:pt x="3650" y="202438"/>
                  </a:lnTo>
                  <a:lnTo>
                    <a:pt x="3750" y="202177"/>
                  </a:lnTo>
                  <a:lnTo>
                    <a:pt x="3862" y="201885"/>
                  </a:lnTo>
                  <a:lnTo>
                    <a:pt x="4026" y="201439"/>
                  </a:lnTo>
                  <a:lnTo>
                    <a:pt x="4191" y="200963"/>
                  </a:lnTo>
                  <a:lnTo>
                    <a:pt x="4345" y="200487"/>
                  </a:lnTo>
                  <a:lnTo>
                    <a:pt x="4493" y="199995"/>
                  </a:lnTo>
                  <a:lnTo>
                    <a:pt x="5252" y="197153"/>
                  </a:lnTo>
                  <a:lnTo>
                    <a:pt x="5384" y="196538"/>
                  </a:lnTo>
                  <a:lnTo>
                    <a:pt x="5511" y="195924"/>
                  </a:lnTo>
                  <a:lnTo>
                    <a:pt x="5633" y="195294"/>
                  </a:lnTo>
                  <a:lnTo>
                    <a:pt x="5750" y="194680"/>
                  </a:lnTo>
                  <a:lnTo>
                    <a:pt x="5867" y="194034"/>
                  </a:lnTo>
                  <a:lnTo>
                    <a:pt x="5984" y="193404"/>
                  </a:lnTo>
                  <a:lnTo>
                    <a:pt x="6095" y="192759"/>
                  </a:lnTo>
                  <a:lnTo>
                    <a:pt x="6201" y="192114"/>
                  </a:lnTo>
                  <a:lnTo>
                    <a:pt x="6302" y="191469"/>
                  </a:lnTo>
                  <a:lnTo>
                    <a:pt x="6403" y="190823"/>
                  </a:lnTo>
                  <a:lnTo>
                    <a:pt x="6498" y="190163"/>
                  </a:lnTo>
                  <a:lnTo>
                    <a:pt x="6594" y="189502"/>
                  </a:lnTo>
                  <a:lnTo>
                    <a:pt x="6684" y="188842"/>
                  </a:lnTo>
                  <a:lnTo>
                    <a:pt x="6769" y="188166"/>
                  </a:lnTo>
                  <a:lnTo>
                    <a:pt x="6853" y="187490"/>
                  </a:lnTo>
                  <a:lnTo>
                    <a:pt x="6933" y="186814"/>
                  </a:lnTo>
                  <a:lnTo>
                    <a:pt x="7007" y="186138"/>
                  </a:lnTo>
                  <a:lnTo>
                    <a:pt x="7082" y="185462"/>
                  </a:lnTo>
                  <a:lnTo>
                    <a:pt x="7151" y="184770"/>
                  </a:lnTo>
                  <a:lnTo>
                    <a:pt x="7219" y="184079"/>
                  </a:lnTo>
                  <a:lnTo>
                    <a:pt x="7283" y="183388"/>
                  </a:lnTo>
                  <a:lnTo>
                    <a:pt x="7341" y="182697"/>
                  </a:lnTo>
                  <a:lnTo>
                    <a:pt x="7395" y="182005"/>
                  </a:lnTo>
                  <a:lnTo>
                    <a:pt x="7448" y="181298"/>
                  </a:lnTo>
                  <a:lnTo>
                    <a:pt x="7495" y="180607"/>
                  </a:lnTo>
                  <a:lnTo>
                    <a:pt x="7543" y="179900"/>
                  </a:lnTo>
                  <a:lnTo>
                    <a:pt x="7585" y="179194"/>
                  </a:lnTo>
                  <a:lnTo>
                    <a:pt x="7623" y="178487"/>
                  </a:lnTo>
                  <a:lnTo>
                    <a:pt x="7654" y="177780"/>
                  </a:lnTo>
                  <a:lnTo>
                    <a:pt x="7686" y="177058"/>
                  </a:lnTo>
                  <a:lnTo>
                    <a:pt x="7713" y="176352"/>
                  </a:lnTo>
                  <a:lnTo>
                    <a:pt x="7734" y="175630"/>
                  </a:lnTo>
                  <a:lnTo>
                    <a:pt x="7776" y="174739"/>
                  </a:lnTo>
                  <a:lnTo>
                    <a:pt x="7808" y="173817"/>
                  </a:lnTo>
                  <a:lnTo>
                    <a:pt x="7840" y="172895"/>
                  </a:lnTo>
                  <a:lnTo>
                    <a:pt x="7867" y="171958"/>
                  </a:lnTo>
                  <a:lnTo>
                    <a:pt x="7888" y="171021"/>
                  </a:lnTo>
                  <a:lnTo>
                    <a:pt x="7904" y="170068"/>
                  </a:lnTo>
                  <a:lnTo>
                    <a:pt x="7920" y="169100"/>
                  </a:lnTo>
                  <a:lnTo>
                    <a:pt x="7936" y="168132"/>
                  </a:lnTo>
                  <a:lnTo>
                    <a:pt x="7941" y="167149"/>
                  </a:lnTo>
                  <a:lnTo>
                    <a:pt x="7946" y="166166"/>
                  </a:lnTo>
                  <a:lnTo>
                    <a:pt x="7951" y="164153"/>
                  </a:lnTo>
                  <a:lnTo>
                    <a:pt x="7941" y="162110"/>
                  </a:lnTo>
                  <a:lnTo>
                    <a:pt x="7925" y="160036"/>
                  </a:lnTo>
                  <a:lnTo>
                    <a:pt x="7898" y="157916"/>
                  </a:lnTo>
                  <a:lnTo>
                    <a:pt x="7861" y="155781"/>
                  </a:lnTo>
                  <a:lnTo>
                    <a:pt x="7819" y="153615"/>
                  </a:lnTo>
                  <a:lnTo>
                    <a:pt x="7771" y="151418"/>
                  </a:lnTo>
                  <a:lnTo>
                    <a:pt x="7718" y="149190"/>
                  </a:lnTo>
                  <a:lnTo>
                    <a:pt x="7660" y="146932"/>
                  </a:lnTo>
                  <a:lnTo>
                    <a:pt x="7532" y="142354"/>
                  </a:lnTo>
                  <a:lnTo>
                    <a:pt x="7395" y="137668"/>
                  </a:lnTo>
                  <a:lnTo>
                    <a:pt x="7251" y="132859"/>
                  </a:lnTo>
                  <a:lnTo>
                    <a:pt x="7103" y="127958"/>
                  </a:lnTo>
                  <a:lnTo>
                    <a:pt x="6938" y="122966"/>
                  </a:lnTo>
                  <a:lnTo>
                    <a:pt x="6769" y="117880"/>
                  </a:lnTo>
                  <a:lnTo>
                    <a:pt x="6583" y="112703"/>
                  </a:lnTo>
                  <a:lnTo>
                    <a:pt x="6381" y="107464"/>
                  </a:lnTo>
                  <a:lnTo>
                    <a:pt x="6169" y="102149"/>
                  </a:lnTo>
                  <a:lnTo>
                    <a:pt x="5952" y="96849"/>
                  </a:lnTo>
                  <a:lnTo>
                    <a:pt x="5724" y="91625"/>
                  </a:lnTo>
                  <a:lnTo>
                    <a:pt x="5490" y="86479"/>
                  </a:lnTo>
                  <a:lnTo>
                    <a:pt x="5252" y="81424"/>
                  </a:lnTo>
                  <a:lnTo>
                    <a:pt x="5013" y="76447"/>
                  </a:lnTo>
                  <a:lnTo>
                    <a:pt x="4764" y="71577"/>
                  </a:lnTo>
                  <a:lnTo>
                    <a:pt x="4520" y="66814"/>
                  </a:lnTo>
                  <a:lnTo>
                    <a:pt x="4270" y="62175"/>
                  </a:lnTo>
                  <a:lnTo>
                    <a:pt x="4021" y="57627"/>
                  </a:lnTo>
                  <a:lnTo>
                    <a:pt x="3777" y="53218"/>
                  </a:lnTo>
                  <a:lnTo>
                    <a:pt x="3528" y="48947"/>
                  </a:lnTo>
                  <a:lnTo>
                    <a:pt x="3289" y="44799"/>
                  </a:lnTo>
                  <a:lnTo>
                    <a:pt x="3050" y="40789"/>
                  </a:lnTo>
                  <a:lnTo>
                    <a:pt x="2817" y="36933"/>
                  </a:lnTo>
                  <a:lnTo>
                    <a:pt x="2371" y="29682"/>
                  </a:lnTo>
                  <a:lnTo>
                    <a:pt x="2164" y="26333"/>
                  </a:lnTo>
                  <a:lnTo>
                    <a:pt x="1958" y="23137"/>
                  </a:lnTo>
                  <a:lnTo>
                    <a:pt x="1761" y="20126"/>
                  </a:lnTo>
                  <a:lnTo>
                    <a:pt x="1576" y="17300"/>
                  </a:lnTo>
                  <a:lnTo>
                    <a:pt x="1395" y="14657"/>
                  </a:lnTo>
                  <a:lnTo>
                    <a:pt x="1226" y="12230"/>
                  </a:lnTo>
                  <a:lnTo>
                    <a:pt x="1061" y="9987"/>
                  </a:lnTo>
                  <a:lnTo>
                    <a:pt x="907" y="7959"/>
                  </a:lnTo>
                  <a:lnTo>
                    <a:pt x="769" y="6146"/>
                  </a:lnTo>
                  <a:lnTo>
                    <a:pt x="637" y="4548"/>
                  </a:lnTo>
                  <a:lnTo>
                    <a:pt x="515" y="3196"/>
                  </a:lnTo>
                  <a:lnTo>
                    <a:pt x="409" y="2060"/>
                  </a:lnTo>
                  <a:lnTo>
                    <a:pt x="356" y="1583"/>
                  </a:lnTo>
                  <a:lnTo>
                    <a:pt x="313" y="1168"/>
                  </a:lnTo>
                  <a:lnTo>
                    <a:pt x="266" y="815"/>
                  </a:lnTo>
                  <a:lnTo>
                    <a:pt x="228" y="523"/>
                  </a:lnTo>
                  <a:lnTo>
                    <a:pt x="191" y="308"/>
                  </a:lnTo>
                  <a:lnTo>
                    <a:pt x="154" y="139"/>
                  </a:lnTo>
                  <a:lnTo>
                    <a:pt x="128" y="47"/>
                  </a:lnTo>
                  <a:lnTo>
                    <a:pt x="112" y="16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-146350" y="-13635750"/>
              <a:ext cx="198800" cy="5079000"/>
            </a:xfrm>
            <a:custGeom>
              <a:avLst/>
              <a:gdLst/>
              <a:ahLst/>
              <a:cxnLst/>
              <a:rect l="l" t="t" r="r" b="b"/>
              <a:pathLst>
                <a:path w="7952" h="203160" fill="none" extrusionOk="0">
                  <a:moveTo>
                    <a:pt x="3278" y="203160"/>
                  </a:moveTo>
                  <a:lnTo>
                    <a:pt x="3278" y="203160"/>
                  </a:lnTo>
                  <a:lnTo>
                    <a:pt x="3310" y="203145"/>
                  </a:lnTo>
                  <a:lnTo>
                    <a:pt x="3358" y="203083"/>
                  </a:lnTo>
                  <a:lnTo>
                    <a:pt x="3416" y="202976"/>
                  </a:lnTo>
                  <a:lnTo>
                    <a:pt x="3485" y="202837"/>
                  </a:lnTo>
                  <a:lnTo>
                    <a:pt x="3565" y="202653"/>
                  </a:lnTo>
                  <a:lnTo>
                    <a:pt x="3650" y="202438"/>
                  </a:lnTo>
                  <a:lnTo>
                    <a:pt x="3750" y="202177"/>
                  </a:lnTo>
                  <a:lnTo>
                    <a:pt x="3862" y="201885"/>
                  </a:lnTo>
                  <a:lnTo>
                    <a:pt x="3862" y="201885"/>
                  </a:lnTo>
                  <a:lnTo>
                    <a:pt x="4026" y="201439"/>
                  </a:lnTo>
                  <a:lnTo>
                    <a:pt x="4191" y="200963"/>
                  </a:lnTo>
                  <a:lnTo>
                    <a:pt x="4345" y="200487"/>
                  </a:lnTo>
                  <a:lnTo>
                    <a:pt x="4493" y="199995"/>
                  </a:lnTo>
                  <a:lnTo>
                    <a:pt x="5252" y="197153"/>
                  </a:lnTo>
                  <a:lnTo>
                    <a:pt x="5252" y="197153"/>
                  </a:lnTo>
                  <a:lnTo>
                    <a:pt x="5384" y="196538"/>
                  </a:lnTo>
                  <a:lnTo>
                    <a:pt x="5511" y="195924"/>
                  </a:lnTo>
                  <a:lnTo>
                    <a:pt x="5633" y="195294"/>
                  </a:lnTo>
                  <a:lnTo>
                    <a:pt x="5750" y="194680"/>
                  </a:lnTo>
                  <a:lnTo>
                    <a:pt x="5867" y="194034"/>
                  </a:lnTo>
                  <a:lnTo>
                    <a:pt x="5984" y="193404"/>
                  </a:lnTo>
                  <a:lnTo>
                    <a:pt x="6095" y="192759"/>
                  </a:lnTo>
                  <a:lnTo>
                    <a:pt x="6201" y="192114"/>
                  </a:lnTo>
                  <a:lnTo>
                    <a:pt x="6302" y="191469"/>
                  </a:lnTo>
                  <a:lnTo>
                    <a:pt x="6403" y="190823"/>
                  </a:lnTo>
                  <a:lnTo>
                    <a:pt x="6498" y="190163"/>
                  </a:lnTo>
                  <a:lnTo>
                    <a:pt x="6594" y="189502"/>
                  </a:lnTo>
                  <a:lnTo>
                    <a:pt x="6684" y="188842"/>
                  </a:lnTo>
                  <a:lnTo>
                    <a:pt x="6769" y="188166"/>
                  </a:lnTo>
                  <a:lnTo>
                    <a:pt x="6853" y="187490"/>
                  </a:lnTo>
                  <a:lnTo>
                    <a:pt x="6933" y="186814"/>
                  </a:lnTo>
                  <a:lnTo>
                    <a:pt x="7007" y="186138"/>
                  </a:lnTo>
                  <a:lnTo>
                    <a:pt x="7082" y="185462"/>
                  </a:lnTo>
                  <a:lnTo>
                    <a:pt x="7151" y="184770"/>
                  </a:lnTo>
                  <a:lnTo>
                    <a:pt x="7219" y="184079"/>
                  </a:lnTo>
                  <a:lnTo>
                    <a:pt x="7283" y="183388"/>
                  </a:lnTo>
                  <a:lnTo>
                    <a:pt x="7341" y="182697"/>
                  </a:lnTo>
                  <a:lnTo>
                    <a:pt x="7395" y="182005"/>
                  </a:lnTo>
                  <a:lnTo>
                    <a:pt x="7448" y="181298"/>
                  </a:lnTo>
                  <a:lnTo>
                    <a:pt x="7495" y="180607"/>
                  </a:lnTo>
                  <a:lnTo>
                    <a:pt x="7543" y="179900"/>
                  </a:lnTo>
                  <a:lnTo>
                    <a:pt x="7585" y="179194"/>
                  </a:lnTo>
                  <a:lnTo>
                    <a:pt x="7623" y="178487"/>
                  </a:lnTo>
                  <a:lnTo>
                    <a:pt x="7654" y="177780"/>
                  </a:lnTo>
                  <a:lnTo>
                    <a:pt x="7686" y="177058"/>
                  </a:lnTo>
                  <a:lnTo>
                    <a:pt x="7713" y="176352"/>
                  </a:lnTo>
                  <a:lnTo>
                    <a:pt x="7734" y="175630"/>
                  </a:lnTo>
                  <a:lnTo>
                    <a:pt x="7734" y="175630"/>
                  </a:lnTo>
                  <a:lnTo>
                    <a:pt x="7776" y="174739"/>
                  </a:lnTo>
                  <a:lnTo>
                    <a:pt x="7808" y="173817"/>
                  </a:lnTo>
                  <a:lnTo>
                    <a:pt x="7840" y="172895"/>
                  </a:lnTo>
                  <a:lnTo>
                    <a:pt x="7867" y="171958"/>
                  </a:lnTo>
                  <a:lnTo>
                    <a:pt x="7888" y="171021"/>
                  </a:lnTo>
                  <a:lnTo>
                    <a:pt x="7904" y="170068"/>
                  </a:lnTo>
                  <a:lnTo>
                    <a:pt x="7920" y="169100"/>
                  </a:lnTo>
                  <a:lnTo>
                    <a:pt x="7936" y="168132"/>
                  </a:lnTo>
                  <a:lnTo>
                    <a:pt x="7941" y="167149"/>
                  </a:lnTo>
                  <a:lnTo>
                    <a:pt x="7946" y="166166"/>
                  </a:lnTo>
                  <a:lnTo>
                    <a:pt x="7951" y="164153"/>
                  </a:lnTo>
                  <a:lnTo>
                    <a:pt x="7941" y="162110"/>
                  </a:lnTo>
                  <a:lnTo>
                    <a:pt x="7925" y="160036"/>
                  </a:lnTo>
                  <a:lnTo>
                    <a:pt x="7898" y="157916"/>
                  </a:lnTo>
                  <a:lnTo>
                    <a:pt x="7861" y="155781"/>
                  </a:lnTo>
                  <a:lnTo>
                    <a:pt x="7819" y="153615"/>
                  </a:lnTo>
                  <a:lnTo>
                    <a:pt x="7771" y="151418"/>
                  </a:lnTo>
                  <a:lnTo>
                    <a:pt x="7718" y="149190"/>
                  </a:lnTo>
                  <a:lnTo>
                    <a:pt x="7660" y="146932"/>
                  </a:lnTo>
                  <a:lnTo>
                    <a:pt x="7532" y="142354"/>
                  </a:lnTo>
                  <a:lnTo>
                    <a:pt x="7532" y="142354"/>
                  </a:lnTo>
                  <a:lnTo>
                    <a:pt x="7395" y="137668"/>
                  </a:lnTo>
                  <a:lnTo>
                    <a:pt x="7251" y="132859"/>
                  </a:lnTo>
                  <a:lnTo>
                    <a:pt x="7103" y="127958"/>
                  </a:lnTo>
                  <a:lnTo>
                    <a:pt x="6938" y="122966"/>
                  </a:lnTo>
                  <a:lnTo>
                    <a:pt x="6769" y="117880"/>
                  </a:lnTo>
                  <a:lnTo>
                    <a:pt x="6583" y="112703"/>
                  </a:lnTo>
                  <a:lnTo>
                    <a:pt x="6381" y="107464"/>
                  </a:lnTo>
                  <a:lnTo>
                    <a:pt x="6169" y="102149"/>
                  </a:lnTo>
                  <a:lnTo>
                    <a:pt x="6169" y="102149"/>
                  </a:lnTo>
                  <a:lnTo>
                    <a:pt x="5952" y="96849"/>
                  </a:lnTo>
                  <a:lnTo>
                    <a:pt x="5724" y="91625"/>
                  </a:lnTo>
                  <a:lnTo>
                    <a:pt x="5490" y="86479"/>
                  </a:lnTo>
                  <a:lnTo>
                    <a:pt x="5252" y="81424"/>
                  </a:lnTo>
                  <a:lnTo>
                    <a:pt x="5013" y="76447"/>
                  </a:lnTo>
                  <a:lnTo>
                    <a:pt x="4764" y="71577"/>
                  </a:lnTo>
                  <a:lnTo>
                    <a:pt x="4520" y="66814"/>
                  </a:lnTo>
                  <a:lnTo>
                    <a:pt x="4270" y="62175"/>
                  </a:lnTo>
                  <a:lnTo>
                    <a:pt x="4021" y="57627"/>
                  </a:lnTo>
                  <a:lnTo>
                    <a:pt x="3777" y="53218"/>
                  </a:lnTo>
                  <a:lnTo>
                    <a:pt x="3528" y="48947"/>
                  </a:lnTo>
                  <a:lnTo>
                    <a:pt x="3289" y="44799"/>
                  </a:lnTo>
                  <a:lnTo>
                    <a:pt x="3050" y="40789"/>
                  </a:lnTo>
                  <a:lnTo>
                    <a:pt x="2817" y="36933"/>
                  </a:lnTo>
                  <a:lnTo>
                    <a:pt x="2371" y="29682"/>
                  </a:lnTo>
                  <a:lnTo>
                    <a:pt x="2371" y="29682"/>
                  </a:lnTo>
                  <a:lnTo>
                    <a:pt x="2164" y="26333"/>
                  </a:lnTo>
                  <a:lnTo>
                    <a:pt x="1958" y="23137"/>
                  </a:lnTo>
                  <a:lnTo>
                    <a:pt x="1761" y="20126"/>
                  </a:lnTo>
                  <a:lnTo>
                    <a:pt x="1576" y="17300"/>
                  </a:lnTo>
                  <a:lnTo>
                    <a:pt x="1395" y="14657"/>
                  </a:lnTo>
                  <a:lnTo>
                    <a:pt x="1226" y="12230"/>
                  </a:lnTo>
                  <a:lnTo>
                    <a:pt x="1061" y="9987"/>
                  </a:lnTo>
                  <a:lnTo>
                    <a:pt x="907" y="7959"/>
                  </a:lnTo>
                  <a:lnTo>
                    <a:pt x="769" y="6146"/>
                  </a:lnTo>
                  <a:lnTo>
                    <a:pt x="637" y="4548"/>
                  </a:lnTo>
                  <a:lnTo>
                    <a:pt x="515" y="3196"/>
                  </a:lnTo>
                  <a:lnTo>
                    <a:pt x="409" y="2060"/>
                  </a:lnTo>
                  <a:lnTo>
                    <a:pt x="356" y="1583"/>
                  </a:lnTo>
                  <a:lnTo>
                    <a:pt x="313" y="1168"/>
                  </a:lnTo>
                  <a:lnTo>
                    <a:pt x="266" y="815"/>
                  </a:lnTo>
                  <a:lnTo>
                    <a:pt x="228" y="523"/>
                  </a:lnTo>
                  <a:lnTo>
                    <a:pt x="191" y="308"/>
                  </a:lnTo>
                  <a:lnTo>
                    <a:pt x="154" y="139"/>
                  </a:lnTo>
                  <a:lnTo>
                    <a:pt x="128" y="47"/>
                  </a:lnTo>
                  <a:lnTo>
                    <a:pt x="112" y="16"/>
                  </a:lnTo>
                  <a:lnTo>
                    <a:pt x="101" y="1"/>
                  </a:lnTo>
                  <a:lnTo>
                    <a:pt x="101" y="1"/>
                  </a:lnTo>
                  <a:lnTo>
                    <a:pt x="96" y="1"/>
                  </a:lnTo>
                  <a:lnTo>
                    <a:pt x="96" y="1"/>
                  </a:lnTo>
                  <a:lnTo>
                    <a:pt x="85" y="16"/>
                  </a:lnTo>
                  <a:lnTo>
                    <a:pt x="69" y="47"/>
                  </a:lnTo>
                  <a:lnTo>
                    <a:pt x="59" y="93"/>
                  </a:lnTo>
                  <a:lnTo>
                    <a:pt x="53" y="170"/>
                  </a:lnTo>
                  <a:lnTo>
                    <a:pt x="32" y="339"/>
                  </a:lnTo>
                  <a:lnTo>
                    <a:pt x="22" y="585"/>
                  </a:lnTo>
                  <a:lnTo>
                    <a:pt x="11" y="877"/>
                  </a:lnTo>
                  <a:lnTo>
                    <a:pt x="6" y="1245"/>
                  </a:lnTo>
                  <a:lnTo>
                    <a:pt x="0" y="1660"/>
                  </a:lnTo>
                  <a:lnTo>
                    <a:pt x="0" y="2152"/>
                  </a:lnTo>
                  <a:lnTo>
                    <a:pt x="11" y="3304"/>
                  </a:lnTo>
                  <a:lnTo>
                    <a:pt x="37" y="4687"/>
                  </a:lnTo>
                  <a:lnTo>
                    <a:pt x="75" y="6300"/>
                  </a:lnTo>
                  <a:lnTo>
                    <a:pt x="122" y="8143"/>
                  </a:lnTo>
                  <a:lnTo>
                    <a:pt x="186" y="10202"/>
                  </a:lnTo>
                  <a:lnTo>
                    <a:pt x="260" y="12460"/>
                  </a:lnTo>
                  <a:lnTo>
                    <a:pt x="350" y="14934"/>
                  </a:lnTo>
                  <a:lnTo>
                    <a:pt x="451" y="17607"/>
                  </a:lnTo>
                  <a:lnTo>
                    <a:pt x="563" y="20464"/>
                  </a:lnTo>
                  <a:lnTo>
                    <a:pt x="685" y="23521"/>
                  </a:lnTo>
                  <a:lnTo>
                    <a:pt x="823" y="26763"/>
                  </a:lnTo>
                  <a:lnTo>
                    <a:pt x="971" y="30174"/>
                  </a:lnTo>
                  <a:lnTo>
                    <a:pt x="971" y="30174"/>
                  </a:lnTo>
                  <a:lnTo>
                    <a:pt x="1295" y="37486"/>
                  </a:lnTo>
                  <a:lnTo>
                    <a:pt x="1650" y="45398"/>
                  </a:lnTo>
                  <a:lnTo>
                    <a:pt x="2451" y="62835"/>
                  </a:lnTo>
                  <a:lnTo>
                    <a:pt x="2875" y="72268"/>
                  </a:lnTo>
                  <a:lnTo>
                    <a:pt x="3310" y="82100"/>
                  </a:lnTo>
                  <a:lnTo>
                    <a:pt x="3528" y="87155"/>
                  </a:lnTo>
                  <a:lnTo>
                    <a:pt x="3745" y="92286"/>
                  </a:lnTo>
                  <a:lnTo>
                    <a:pt x="3968" y="97494"/>
                  </a:lnTo>
                  <a:lnTo>
                    <a:pt x="4180" y="102779"/>
                  </a:lnTo>
                  <a:lnTo>
                    <a:pt x="4180" y="102779"/>
                  </a:lnTo>
                  <a:lnTo>
                    <a:pt x="4398" y="108048"/>
                  </a:lnTo>
                  <a:lnTo>
                    <a:pt x="4599" y="113272"/>
                  </a:lnTo>
                  <a:lnTo>
                    <a:pt x="4795" y="118418"/>
                  </a:lnTo>
                  <a:lnTo>
                    <a:pt x="4986" y="123488"/>
                  </a:lnTo>
                  <a:lnTo>
                    <a:pt x="5347" y="133335"/>
                  </a:lnTo>
                  <a:lnTo>
                    <a:pt x="5522" y="138113"/>
                  </a:lnTo>
                  <a:lnTo>
                    <a:pt x="5702" y="142784"/>
                  </a:lnTo>
                  <a:lnTo>
                    <a:pt x="5702" y="142784"/>
                  </a:lnTo>
                  <a:lnTo>
                    <a:pt x="5872" y="147331"/>
                  </a:lnTo>
                  <a:lnTo>
                    <a:pt x="5957" y="149559"/>
                  </a:lnTo>
                  <a:lnTo>
                    <a:pt x="6031" y="151756"/>
                  </a:lnTo>
                  <a:lnTo>
                    <a:pt x="6106" y="153922"/>
                  </a:lnTo>
                  <a:lnTo>
                    <a:pt x="6169" y="156042"/>
                  </a:lnTo>
                  <a:lnTo>
                    <a:pt x="6228" y="158131"/>
                  </a:lnTo>
                  <a:lnTo>
                    <a:pt x="6281" y="160174"/>
                  </a:lnTo>
                  <a:lnTo>
                    <a:pt x="6323" y="162202"/>
                  </a:lnTo>
                  <a:lnTo>
                    <a:pt x="6360" y="164169"/>
                  </a:lnTo>
                  <a:lnTo>
                    <a:pt x="6381" y="166105"/>
                  </a:lnTo>
                  <a:lnTo>
                    <a:pt x="6397" y="168010"/>
                  </a:lnTo>
                  <a:lnTo>
                    <a:pt x="6397" y="169868"/>
                  </a:lnTo>
                  <a:lnTo>
                    <a:pt x="6387" y="171681"/>
                  </a:lnTo>
                  <a:lnTo>
                    <a:pt x="6381" y="172572"/>
                  </a:lnTo>
                  <a:lnTo>
                    <a:pt x="6365" y="173463"/>
                  </a:lnTo>
                  <a:lnTo>
                    <a:pt x="6350" y="174339"/>
                  </a:lnTo>
                  <a:lnTo>
                    <a:pt x="6334" y="175199"/>
                  </a:lnTo>
                  <a:lnTo>
                    <a:pt x="6334" y="175199"/>
                  </a:lnTo>
                  <a:lnTo>
                    <a:pt x="6307" y="176536"/>
                  </a:lnTo>
                  <a:lnTo>
                    <a:pt x="6270" y="177888"/>
                  </a:lnTo>
                  <a:lnTo>
                    <a:pt x="6222" y="179224"/>
                  </a:lnTo>
                  <a:lnTo>
                    <a:pt x="6164" y="180561"/>
                  </a:lnTo>
                  <a:lnTo>
                    <a:pt x="6090" y="181882"/>
                  </a:lnTo>
                  <a:lnTo>
                    <a:pt x="6010" y="183203"/>
                  </a:lnTo>
                  <a:lnTo>
                    <a:pt x="5915" y="184525"/>
                  </a:lnTo>
                  <a:lnTo>
                    <a:pt x="5814" y="185831"/>
                  </a:lnTo>
                  <a:lnTo>
                    <a:pt x="5697" y="187136"/>
                  </a:lnTo>
                  <a:lnTo>
                    <a:pt x="5570" y="188427"/>
                  </a:lnTo>
                  <a:lnTo>
                    <a:pt x="5432" y="189702"/>
                  </a:lnTo>
                  <a:lnTo>
                    <a:pt x="5283" y="190977"/>
                  </a:lnTo>
                  <a:lnTo>
                    <a:pt x="5124" y="192237"/>
                  </a:lnTo>
                  <a:lnTo>
                    <a:pt x="4949" y="193497"/>
                  </a:lnTo>
                  <a:lnTo>
                    <a:pt x="4769" y="194741"/>
                  </a:lnTo>
                  <a:lnTo>
                    <a:pt x="4578" y="195970"/>
                  </a:lnTo>
                  <a:lnTo>
                    <a:pt x="4578" y="195970"/>
                  </a:lnTo>
                  <a:lnTo>
                    <a:pt x="4281" y="197522"/>
                  </a:lnTo>
                  <a:lnTo>
                    <a:pt x="4016" y="198950"/>
                  </a:lnTo>
                  <a:lnTo>
                    <a:pt x="4016" y="198950"/>
                  </a:lnTo>
                  <a:lnTo>
                    <a:pt x="3952" y="199288"/>
                  </a:lnTo>
                  <a:lnTo>
                    <a:pt x="3888" y="199596"/>
                  </a:lnTo>
                  <a:lnTo>
                    <a:pt x="3766" y="200164"/>
                  </a:lnTo>
                  <a:lnTo>
                    <a:pt x="3655" y="200686"/>
                  </a:lnTo>
                  <a:lnTo>
                    <a:pt x="3602" y="200917"/>
                  </a:lnTo>
                  <a:lnTo>
                    <a:pt x="3560" y="201163"/>
                  </a:lnTo>
                  <a:lnTo>
                    <a:pt x="3560" y="201163"/>
                  </a:lnTo>
                  <a:lnTo>
                    <a:pt x="3469" y="201578"/>
                  </a:lnTo>
                  <a:lnTo>
                    <a:pt x="3400" y="201946"/>
                  </a:lnTo>
                  <a:lnTo>
                    <a:pt x="3342" y="202253"/>
                  </a:lnTo>
                  <a:lnTo>
                    <a:pt x="3294" y="202530"/>
                  </a:lnTo>
                  <a:lnTo>
                    <a:pt x="3262" y="202760"/>
                  </a:lnTo>
                  <a:lnTo>
                    <a:pt x="3247" y="202929"/>
                  </a:lnTo>
                  <a:lnTo>
                    <a:pt x="3247" y="203068"/>
                  </a:lnTo>
                  <a:lnTo>
                    <a:pt x="3247" y="203098"/>
                  </a:lnTo>
                  <a:lnTo>
                    <a:pt x="3257" y="203129"/>
                  </a:lnTo>
                  <a:lnTo>
                    <a:pt x="3257" y="203129"/>
                  </a:lnTo>
                  <a:lnTo>
                    <a:pt x="3262" y="203160"/>
                  </a:lnTo>
                  <a:lnTo>
                    <a:pt x="3278" y="2031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-292225" y="-14224150"/>
              <a:ext cx="209950" cy="5990800"/>
            </a:xfrm>
            <a:custGeom>
              <a:avLst/>
              <a:gdLst/>
              <a:ahLst/>
              <a:cxnLst/>
              <a:rect l="l" t="t" r="r" b="b"/>
              <a:pathLst>
                <a:path w="8398" h="239632" extrusionOk="0">
                  <a:moveTo>
                    <a:pt x="6" y="1"/>
                  </a:moveTo>
                  <a:lnTo>
                    <a:pt x="1" y="308"/>
                  </a:lnTo>
                  <a:lnTo>
                    <a:pt x="6" y="615"/>
                  </a:lnTo>
                  <a:lnTo>
                    <a:pt x="59" y="1430"/>
                  </a:lnTo>
                  <a:lnTo>
                    <a:pt x="128" y="2474"/>
                  </a:lnTo>
                  <a:lnTo>
                    <a:pt x="335" y="5485"/>
                  </a:lnTo>
                  <a:lnTo>
                    <a:pt x="621" y="9480"/>
                  </a:lnTo>
                  <a:lnTo>
                    <a:pt x="971" y="14565"/>
                  </a:lnTo>
                  <a:lnTo>
                    <a:pt x="1162" y="17469"/>
                  </a:lnTo>
                  <a:lnTo>
                    <a:pt x="1369" y="20618"/>
                  </a:lnTo>
                  <a:lnTo>
                    <a:pt x="1587" y="23982"/>
                  </a:lnTo>
                  <a:lnTo>
                    <a:pt x="1815" y="27577"/>
                  </a:lnTo>
                  <a:lnTo>
                    <a:pt x="2048" y="31387"/>
                  </a:lnTo>
                  <a:lnTo>
                    <a:pt x="2292" y="35397"/>
                  </a:lnTo>
                  <a:lnTo>
                    <a:pt x="2536" y="39622"/>
                  </a:lnTo>
                  <a:lnTo>
                    <a:pt x="2780" y="44031"/>
                  </a:lnTo>
                  <a:lnTo>
                    <a:pt x="3029" y="48624"/>
                  </a:lnTo>
                  <a:lnTo>
                    <a:pt x="3273" y="53387"/>
                  </a:lnTo>
                  <a:lnTo>
                    <a:pt x="3517" y="58334"/>
                  </a:lnTo>
                  <a:lnTo>
                    <a:pt x="3767" y="63434"/>
                  </a:lnTo>
                  <a:lnTo>
                    <a:pt x="4005" y="68704"/>
                  </a:lnTo>
                  <a:lnTo>
                    <a:pt x="4244" y="74096"/>
                  </a:lnTo>
                  <a:lnTo>
                    <a:pt x="4483" y="79642"/>
                  </a:lnTo>
                  <a:lnTo>
                    <a:pt x="4716" y="85326"/>
                  </a:lnTo>
                  <a:lnTo>
                    <a:pt x="4939" y="91134"/>
                  </a:lnTo>
                  <a:lnTo>
                    <a:pt x="5162" y="97048"/>
                  </a:lnTo>
                  <a:lnTo>
                    <a:pt x="5379" y="103071"/>
                  </a:lnTo>
                  <a:lnTo>
                    <a:pt x="5586" y="109200"/>
                  </a:lnTo>
                  <a:lnTo>
                    <a:pt x="5788" y="115422"/>
                  </a:lnTo>
                  <a:lnTo>
                    <a:pt x="5984" y="121737"/>
                  </a:lnTo>
                  <a:lnTo>
                    <a:pt x="6175" y="128051"/>
                  </a:lnTo>
                  <a:lnTo>
                    <a:pt x="6355" y="134288"/>
                  </a:lnTo>
                  <a:lnTo>
                    <a:pt x="6525" y="140433"/>
                  </a:lnTo>
                  <a:lnTo>
                    <a:pt x="6695" y="146471"/>
                  </a:lnTo>
                  <a:lnTo>
                    <a:pt x="7008" y="158223"/>
                  </a:lnTo>
                  <a:lnTo>
                    <a:pt x="7305" y="169500"/>
                  </a:lnTo>
                  <a:lnTo>
                    <a:pt x="7580" y="180208"/>
                  </a:lnTo>
                  <a:lnTo>
                    <a:pt x="7846" y="190347"/>
                  </a:lnTo>
                  <a:lnTo>
                    <a:pt x="7915" y="192606"/>
                  </a:lnTo>
                  <a:lnTo>
                    <a:pt x="7973" y="194879"/>
                  </a:lnTo>
                  <a:lnTo>
                    <a:pt x="8015" y="197153"/>
                  </a:lnTo>
                  <a:lnTo>
                    <a:pt x="8047" y="199411"/>
                  </a:lnTo>
                  <a:lnTo>
                    <a:pt x="8068" y="201685"/>
                  </a:lnTo>
                  <a:lnTo>
                    <a:pt x="8079" y="203959"/>
                  </a:lnTo>
                  <a:lnTo>
                    <a:pt x="8079" y="206233"/>
                  </a:lnTo>
                  <a:lnTo>
                    <a:pt x="8063" y="208506"/>
                  </a:lnTo>
                  <a:lnTo>
                    <a:pt x="8053" y="209428"/>
                  </a:lnTo>
                  <a:lnTo>
                    <a:pt x="8031" y="210365"/>
                  </a:lnTo>
                  <a:lnTo>
                    <a:pt x="8010" y="211287"/>
                  </a:lnTo>
                  <a:lnTo>
                    <a:pt x="7978" y="212224"/>
                  </a:lnTo>
                  <a:lnTo>
                    <a:pt x="7941" y="213146"/>
                  </a:lnTo>
                  <a:lnTo>
                    <a:pt x="7899" y="214068"/>
                  </a:lnTo>
                  <a:lnTo>
                    <a:pt x="7851" y="214989"/>
                  </a:lnTo>
                  <a:lnTo>
                    <a:pt x="7798" y="215911"/>
                  </a:lnTo>
                  <a:lnTo>
                    <a:pt x="7740" y="216833"/>
                  </a:lnTo>
                  <a:lnTo>
                    <a:pt x="7676" y="217739"/>
                  </a:lnTo>
                  <a:lnTo>
                    <a:pt x="7602" y="218646"/>
                  </a:lnTo>
                  <a:lnTo>
                    <a:pt x="7527" y="219552"/>
                  </a:lnTo>
                  <a:lnTo>
                    <a:pt x="7443" y="220459"/>
                  </a:lnTo>
                  <a:lnTo>
                    <a:pt x="7352" y="221350"/>
                  </a:lnTo>
                  <a:lnTo>
                    <a:pt x="7262" y="222241"/>
                  </a:lnTo>
                  <a:lnTo>
                    <a:pt x="7161" y="223132"/>
                  </a:lnTo>
                  <a:lnTo>
                    <a:pt x="7082" y="223792"/>
                  </a:lnTo>
                  <a:lnTo>
                    <a:pt x="6997" y="224453"/>
                  </a:lnTo>
                  <a:lnTo>
                    <a:pt x="6907" y="225114"/>
                  </a:lnTo>
                  <a:lnTo>
                    <a:pt x="6811" y="225759"/>
                  </a:lnTo>
                  <a:lnTo>
                    <a:pt x="6711" y="226404"/>
                  </a:lnTo>
                  <a:lnTo>
                    <a:pt x="6610" y="227034"/>
                  </a:lnTo>
                  <a:lnTo>
                    <a:pt x="6504" y="227664"/>
                  </a:lnTo>
                  <a:lnTo>
                    <a:pt x="6392" y="228294"/>
                  </a:lnTo>
                  <a:lnTo>
                    <a:pt x="6276" y="228908"/>
                  </a:lnTo>
                  <a:lnTo>
                    <a:pt x="6154" y="229523"/>
                  </a:lnTo>
                  <a:lnTo>
                    <a:pt x="6032" y="230122"/>
                  </a:lnTo>
                  <a:lnTo>
                    <a:pt x="5899" y="230721"/>
                  </a:lnTo>
                  <a:lnTo>
                    <a:pt x="5766" y="231305"/>
                  </a:lnTo>
                  <a:lnTo>
                    <a:pt x="5634" y="231889"/>
                  </a:lnTo>
                  <a:lnTo>
                    <a:pt x="5491" y="232457"/>
                  </a:lnTo>
                  <a:lnTo>
                    <a:pt x="5347" y="233025"/>
                  </a:lnTo>
                  <a:lnTo>
                    <a:pt x="5215" y="233502"/>
                  </a:lnTo>
                  <a:lnTo>
                    <a:pt x="5082" y="233963"/>
                  </a:lnTo>
                  <a:lnTo>
                    <a:pt x="4944" y="234423"/>
                  </a:lnTo>
                  <a:lnTo>
                    <a:pt x="4806" y="234869"/>
                  </a:lnTo>
                  <a:lnTo>
                    <a:pt x="4663" y="235314"/>
                  </a:lnTo>
                  <a:lnTo>
                    <a:pt x="4520" y="235745"/>
                  </a:lnTo>
                  <a:lnTo>
                    <a:pt x="4371" y="236175"/>
                  </a:lnTo>
                  <a:lnTo>
                    <a:pt x="4223" y="236590"/>
                  </a:lnTo>
                  <a:lnTo>
                    <a:pt x="4069" y="237004"/>
                  </a:lnTo>
                  <a:lnTo>
                    <a:pt x="3915" y="237404"/>
                  </a:lnTo>
                  <a:lnTo>
                    <a:pt x="3756" y="237788"/>
                  </a:lnTo>
                  <a:lnTo>
                    <a:pt x="3597" y="238172"/>
                  </a:lnTo>
                  <a:lnTo>
                    <a:pt x="3433" y="238556"/>
                  </a:lnTo>
                  <a:lnTo>
                    <a:pt x="3268" y="238925"/>
                  </a:lnTo>
                  <a:lnTo>
                    <a:pt x="3098" y="239278"/>
                  </a:lnTo>
                  <a:lnTo>
                    <a:pt x="2929" y="239631"/>
                  </a:lnTo>
                  <a:lnTo>
                    <a:pt x="2929" y="239631"/>
                  </a:lnTo>
                  <a:lnTo>
                    <a:pt x="3125" y="239340"/>
                  </a:lnTo>
                  <a:lnTo>
                    <a:pt x="3316" y="239017"/>
                  </a:lnTo>
                  <a:lnTo>
                    <a:pt x="3507" y="238679"/>
                  </a:lnTo>
                  <a:lnTo>
                    <a:pt x="3687" y="238310"/>
                  </a:lnTo>
                  <a:lnTo>
                    <a:pt x="3942" y="237773"/>
                  </a:lnTo>
                  <a:lnTo>
                    <a:pt x="4180" y="237204"/>
                  </a:lnTo>
                  <a:lnTo>
                    <a:pt x="4419" y="236620"/>
                  </a:lnTo>
                  <a:lnTo>
                    <a:pt x="4647" y="236006"/>
                  </a:lnTo>
                  <a:lnTo>
                    <a:pt x="4870" y="235376"/>
                  </a:lnTo>
                  <a:lnTo>
                    <a:pt x="5082" y="234715"/>
                  </a:lnTo>
                  <a:lnTo>
                    <a:pt x="5289" y="234039"/>
                  </a:lnTo>
                  <a:lnTo>
                    <a:pt x="5491" y="233333"/>
                  </a:lnTo>
                  <a:lnTo>
                    <a:pt x="5639" y="232764"/>
                  </a:lnTo>
                  <a:lnTo>
                    <a:pt x="5788" y="232196"/>
                  </a:lnTo>
                  <a:lnTo>
                    <a:pt x="5931" y="231612"/>
                  </a:lnTo>
                  <a:lnTo>
                    <a:pt x="6069" y="231028"/>
                  </a:lnTo>
                  <a:lnTo>
                    <a:pt x="6201" y="230429"/>
                  </a:lnTo>
                  <a:lnTo>
                    <a:pt x="6334" y="229815"/>
                  </a:lnTo>
                  <a:lnTo>
                    <a:pt x="6461" y="229200"/>
                  </a:lnTo>
                  <a:lnTo>
                    <a:pt x="6578" y="228586"/>
                  </a:lnTo>
                  <a:lnTo>
                    <a:pt x="6695" y="227956"/>
                  </a:lnTo>
                  <a:lnTo>
                    <a:pt x="6811" y="227310"/>
                  </a:lnTo>
                  <a:lnTo>
                    <a:pt x="6917" y="226681"/>
                  </a:lnTo>
                  <a:lnTo>
                    <a:pt x="7018" y="226020"/>
                  </a:lnTo>
                  <a:lnTo>
                    <a:pt x="7119" y="225375"/>
                  </a:lnTo>
                  <a:lnTo>
                    <a:pt x="7214" y="224714"/>
                  </a:lnTo>
                  <a:lnTo>
                    <a:pt x="7305" y="224038"/>
                  </a:lnTo>
                  <a:lnTo>
                    <a:pt x="7389" y="223378"/>
                  </a:lnTo>
                  <a:lnTo>
                    <a:pt x="7496" y="222471"/>
                  </a:lnTo>
                  <a:lnTo>
                    <a:pt x="7596" y="221580"/>
                  </a:lnTo>
                  <a:lnTo>
                    <a:pt x="7692" y="220674"/>
                  </a:lnTo>
                  <a:lnTo>
                    <a:pt x="7777" y="219752"/>
                  </a:lnTo>
                  <a:lnTo>
                    <a:pt x="7862" y="218845"/>
                  </a:lnTo>
                  <a:lnTo>
                    <a:pt x="7936" y="217924"/>
                  </a:lnTo>
                  <a:lnTo>
                    <a:pt x="8010" y="217002"/>
                  </a:lnTo>
                  <a:lnTo>
                    <a:pt x="8074" y="216080"/>
                  </a:lnTo>
                  <a:lnTo>
                    <a:pt x="8132" y="215143"/>
                  </a:lnTo>
                  <a:lnTo>
                    <a:pt x="8185" y="214221"/>
                  </a:lnTo>
                  <a:lnTo>
                    <a:pt x="8228" y="213284"/>
                  </a:lnTo>
                  <a:lnTo>
                    <a:pt x="8270" y="212347"/>
                  </a:lnTo>
                  <a:lnTo>
                    <a:pt x="8302" y="211394"/>
                  </a:lnTo>
                  <a:lnTo>
                    <a:pt x="8328" y="210457"/>
                  </a:lnTo>
                  <a:lnTo>
                    <a:pt x="8355" y="209505"/>
                  </a:lnTo>
                  <a:lnTo>
                    <a:pt x="8371" y="208568"/>
                  </a:lnTo>
                  <a:lnTo>
                    <a:pt x="8387" y="206279"/>
                  </a:lnTo>
                  <a:lnTo>
                    <a:pt x="8397" y="203990"/>
                  </a:lnTo>
                  <a:lnTo>
                    <a:pt x="8392" y="201716"/>
                  </a:lnTo>
                  <a:lnTo>
                    <a:pt x="8376" y="199427"/>
                  </a:lnTo>
                  <a:lnTo>
                    <a:pt x="8350" y="197138"/>
                  </a:lnTo>
                  <a:lnTo>
                    <a:pt x="8307" y="194864"/>
                  </a:lnTo>
                  <a:lnTo>
                    <a:pt x="8259" y="192590"/>
                  </a:lnTo>
                  <a:lnTo>
                    <a:pt x="8196" y="190301"/>
                  </a:lnTo>
                  <a:lnTo>
                    <a:pt x="7946" y="180177"/>
                  </a:lnTo>
                  <a:lnTo>
                    <a:pt x="7687" y="169454"/>
                  </a:lnTo>
                  <a:lnTo>
                    <a:pt x="7405" y="158162"/>
                  </a:lnTo>
                  <a:lnTo>
                    <a:pt x="7257" y="152324"/>
                  </a:lnTo>
                  <a:lnTo>
                    <a:pt x="7103" y="146394"/>
                  </a:lnTo>
                  <a:lnTo>
                    <a:pt x="6939" y="140341"/>
                  </a:lnTo>
                  <a:lnTo>
                    <a:pt x="6769" y="134196"/>
                  </a:lnTo>
                  <a:lnTo>
                    <a:pt x="6589" y="127959"/>
                  </a:lnTo>
                  <a:lnTo>
                    <a:pt x="6403" y="121644"/>
                  </a:lnTo>
                  <a:lnTo>
                    <a:pt x="6207" y="115330"/>
                  </a:lnTo>
                  <a:lnTo>
                    <a:pt x="6005" y="109108"/>
                  </a:lnTo>
                  <a:lnTo>
                    <a:pt x="5793" y="102978"/>
                  </a:lnTo>
                  <a:lnTo>
                    <a:pt x="5575" y="96956"/>
                  </a:lnTo>
                  <a:lnTo>
                    <a:pt x="5353" y="91026"/>
                  </a:lnTo>
                  <a:lnTo>
                    <a:pt x="5119" y="85234"/>
                  </a:lnTo>
                  <a:lnTo>
                    <a:pt x="4881" y="79550"/>
                  </a:lnTo>
                  <a:lnTo>
                    <a:pt x="4637" y="74019"/>
                  </a:lnTo>
                  <a:lnTo>
                    <a:pt x="4393" y="68612"/>
                  </a:lnTo>
                  <a:lnTo>
                    <a:pt x="4143" y="63342"/>
                  </a:lnTo>
                  <a:lnTo>
                    <a:pt x="3889" y="58242"/>
                  </a:lnTo>
                  <a:lnTo>
                    <a:pt x="3634" y="53295"/>
                  </a:lnTo>
                  <a:lnTo>
                    <a:pt x="3374" y="48532"/>
                  </a:lnTo>
                  <a:lnTo>
                    <a:pt x="3120" y="43923"/>
                  </a:lnTo>
                  <a:lnTo>
                    <a:pt x="2860" y="39514"/>
                  </a:lnTo>
                  <a:lnTo>
                    <a:pt x="2605" y="35289"/>
                  </a:lnTo>
                  <a:lnTo>
                    <a:pt x="2345" y="31280"/>
                  </a:lnTo>
                  <a:lnTo>
                    <a:pt x="2091" y="27485"/>
                  </a:lnTo>
                  <a:lnTo>
                    <a:pt x="1852" y="23890"/>
                  </a:lnTo>
                  <a:lnTo>
                    <a:pt x="1618" y="20526"/>
                  </a:lnTo>
                  <a:lnTo>
                    <a:pt x="1396" y="17392"/>
                  </a:lnTo>
                  <a:lnTo>
                    <a:pt x="1183" y="14488"/>
                  </a:lnTo>
                  <a:lnTo>
                    <a:pt x="987" y="11830"/>
                  </a:lnTo>
                  <a:lnTo>
                    <a:pt x="802" y="9418"/>
                  </a:lnTo>
                  <a:lnTo>
                    <a:pt x="234" y="2428"/>
                  </a:lnTo>
                  <a:lnTo>
                    <a:pt x="75" y="615"/>
                  </a:lnTo>
                  <a:lnTo>
                    <a:pt x="43" y="308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-239700" y="-18995475"/>
              <a:ext cx="87675" cy="4558200"/>
            </a:xfrm>
            <a:custGeom>
              <a:avLst/>
              <a:gdLst/>
              <a:ahLst/>
              <a:cxnLst/>
              <a:rect l="l" t="t" r="r" b="b"/>
              <a:pathLst>
                <a:path w="3507" h="182328" extrusionOk="0">
                  <a:moveTo>
                    <a:pt x="0" y="1"/>
                  </a:moveTo>
                  <a:lnTo>
                    <a:pt x="16" y="477"/>
                  </a:lnTo>
                  <a:lnTo>
                    <a:pt x="43" y="938"/>
                  </a:lnTo>
                  <a:lnTo>
                    <a:pt x="69" y="1399"/>
                  </a:lnTo>
                  <a:lnTo>
                    <a:pt x="101" y="1859"/>
                  </a:lnTo>
                  <a:lnTo>
                    <a:pt x="165" y="4179"/>
                  </a:lnTo>
                  <a:lnTo>
                    <a:pt x="249" y="7160"/>
                  </a:lnTo>
                  <a:lnTo>
                    <a:pt x="509" y="15625"/>
                  </a:lnTo>
                  <a:lnTo>
                    <a:pt x="844" y="26671"/>
                  </a:lnTo>
                  <a:lnTo>
                    <a:pt x="1029" y="33123"/>
                  </a:lnTo>
                  <a:lnTo>
                    <a:pt x="1225" y="40128"/>
                  </a:lnTo>
                  <a:lnTo>
                    <a:pt x="1427" y="47641"/>
                  </a:lnTo>
                  <a:lnTo>
                    <a:pt x="1629" y="55599"/>
                  </a:lnTo>
                  <a:lnTo>
                    <a:pt x="1830" y="63956"/>
                  </a:lnTo>
                  <a:lnTo>
                    <a:pt x="1931" y="68289"/>
                  </a:lnTo>
                  <a:lnTo>
                    <a:pt x="2026" y="72682"/>
                  </a:lnTo>
                  <a:lnTo>
                    <a:pt x="2122" y="77184"/>
                  </a:lnTo>
                  <a:lnTo>
                    <a:pt x="2217" y="81747"/>
                  </a:lnTo>
                  <a:lnTo>
                    <a:pt x="2313" y="86371"/>
                  </a:lnTo>
                  <a:lnTo>
                    <a:pt x="2403" y="91072"/>
                  </a:lnTo>
                  <a:lnTo>
                    <a:pt x="2488" y="95758"/>
                  </a:lnTo>
                  <a:lnTo>
                    <a:pt x="2567" y="100397"/>
                  </a:lnTo>
                  <a:lnTo>
                    <a:pt x="2642" y="104960"/>
                  </a:lnTo>
                  <a:lnTo>
                    <a:pt x="2716" y="109446"/>
                  </a:lnTo>
                  <a:lnTo>
                    <a:pt x="2780" y="113870"/>
                  </a:lnTo>
                  <a:lnTo>
                    <a:pt x="2843" y="118187"/>
                  </a:lnTo>
                  <a:lnTo>
                    <a:pt x="2955" y="126576"/>
                  </a:lnTo>
                  <a:lnTo>
                    <a:pt x="3050" y="134549"/>
                  </a:lnTo>
                  <a:lnTo>
                    <a:pt x="3135" y="142077"/>
                  </a:lnTo>
                  <a:lnTo>
                    <a:pt x="3204" y="149113"/>
                  </a:lnTo>
                  <a:lnTo>
                    <a:pt x="3257" y="155596"/>
                  </a:lnTo>
                  <a:lnTo>
                    <a:pt x="3305" y="161434"/>
                  </a:lnTo>
                  <a:lnTo>
                    <a:pt x="3347" y="166673"/>
                  </a:lnTo>
                  <a:lnTo>
                    <a:pt x="3384" y="171251"/>
                  </a:lnTo>
                  <a:lnTo>
                    <a:pt x="3395" y="173279"/>
                  </a:lnTo>
                  <a:lnTo>
                    <a:pt x="3395" y="175153"/>
                  </a:lnTo>
                  <a:lnTo>
                    <a:pt x="3421" y="176735"/>
                  </a:lnTo>
                  <a:lnTo>
                    <a:pt x="3437" y="178164"/>
                  </a:lnTo>
                  <a:lnTo>
                    <a:pt x="3443" y="179393"/>
                  </a:lnTo>
                  <a:lnTo>
                    <a:pt x="3443" y="180469"/>
                  </a:lnTo>
                  <a:lnTo>
                    <a:pt x="3443" y="180929"/>
                  </a:lnTo>
                  <a:lnTo>
                    <a:pt x="3448" y="181406"/>
                  </a:lnTo>
                  <a:lnTo>
                    <a:pt x="3464" y="181867"/>
                  </a:lnTo>
                  <a:lnTo>
                    <a:pt x="3485" y="182327"/>
                  </a:lnTo>
                  <a:lnTo>
                    <a:pt x="3501" y="181867"/>
                  </a:lnTo>
                  <a:lnTo>
                    <a:pt x="3501" y="181390"/>
                  </a:lnTo>
                  <a:lnTo>
                    <a:pt x="3501" y="180929"/>
                  </a:lnTo>
                  <a:lnTo>
                    <a:pt x="3485" y="180469"/>
                  </a:lnTo>
                  <a:lnTo>
                    <a:pt x="3485" y="175153"/>
                  </a:lnTo>
                  <a:lnTo>
                    <a:pt x="3496" y="173325"/>
                  </a:lnTo>
                  <a:lnTo>
                    <a:pt x="3501" y="171297"/>
                  </a:lnTo>
                  <a:lnTo>
                    <a:pt x="3506" y="169100"/>
                  </a:lnTo>
                  <a:lnTo>
                    <a:pt x="3501" y="166734"/>
                  </a:lnTo>
                  <a:lnTo>
                    <a:pt x="3490" y="161465"/>
                  </a:lnTo>
                  <a:lnTo>
                    <a:pt x="3485" y="155565"/>
                  </a:lnTo>
                  <a:lnTo>
                    <a:pt x="3453" y="149082"/>
                  </a:lnTo>
                  <a:lnTo>
                    <a:pt x="3400" y="142046"/>
                  </a:lnTo>
                  <a:lnTo>
                    <a:pt x="3337" y="134518"/>
                  </a:lnTo>
                  <a:lnTo>
                    <a:pt x="3299" y="130585"/>
                  </a:lnTo>
                  <a:lnTo>
                    <a:pt x="3257" y="126529"/>
                  </a:lnTo>
                  <a:lnTo>
                    <a:pt x="3209" y="122381"/>
                  </a:lnTo>
                  <a:lnTo>
                    <a:pt x="3156" y="118141"/>
                  </a:lnTo>
                  <a:lnTo>
                    <a:pt x="3098" y="113809"/>
                  </a:lnTo>
                  <a:lnTo>
                    <a:pt x="3034" y="109384"/>
                  </a:lnTo>
                  <a:lnTo>
                    <a:pt x="2965" y="104898"/>
                  </a:lnTo>
                  <a:lnTo>
                    <a:pt x="2891" y="100320"/>
                  </a:lnTo>
                  <a:lnTo>
                    <a:pt x="2811" y="95696"/>
                  </a:lnTo>
                  <a:lnTo>
                    <a:pt x="2727" y="90995"/>
                  </a:lnTo>
                  <a:lnTo>
                    <a:pt x="2636" y="86309"/>
                  </a:lnTo>
                  <a:lnTo>
                    <a:pt x="2541" y="81670"/>
                  </a:lnTo>
                  <a:lnTo>
                    <a:pt x="2445" y="77107"/>
                  </a:lnTo>
                  <a:lnTo>
                    <a:pt x="2345" y="72621"/>
                  </a:lnTo>
                  <a:lnTo>
                    <a:pt x="2244" y="68212"/>
                  </a:lnTo>
                  <a:lnTo>
                    <a:pt x="2138" y="63880"/>
                  </a:lnTo>
                  <a:lnTo>
                    <a:pt x="2032" y="59655"/>
                  </a:lnTo>
                  <a:lnTo>
                    <a:pt x="1920" y="55522"/>
                  </a:lnTo>
                  <a:lnTo>
                    <a:pt x="1814" y="51482"/>
                  </a:lnTo>
                  <a:lnTo>
                    <a:pt x="1703" y="47549"/>
                  </a:lnTo>
                  <a:lnTo>
                    <a:pt x="1591" y="43739"/>
                  </a:lnTo>
                  <a:lnTo>
                    <a:pt x="1480" y="40052"/>
                  </a:lnTo>
                  <a:lnTo>
                    <a:pt x="1374" y="36472"/>
                  </a:lnTo>
                  <a:lnTo>
                    <a:pt x="1263" y="33046"/>
                  </a:lnTo>
                  <a:lnTo>
                    <a:pt x="1156" y="29743"/>
                  </a:lnTo>
                  <a:lnTo>
                    <a:pt x="1050" y="26578"/>
                  </a:lnTo>
                  <a:lnTo>
                    <a:pt x="849" y="20710"/>
                  </a:lnTo>
                  <a:lnTo>
                    <a:pt x="663" y="15486"/>
                  </a:lnTo>
                  <a:lnTo>
                    <a:pt x="488" y="10939"/>
                  </a:lnTo>
                  <a:lnTo>
                    <a:pt x="334" y="7114"/>
                  </a:lnTo>
                  <a:lnTo>
                    <a:pt x="207" y="4149"/>
                  </a:lnTo>
                  <a:lnTo>
                    <a:pt x="106" y="1829"/>
                  </a:lnTo>
                  <a:lnTo>
                    <a:pt x="90" y="1368"/>
                  </a:lnTo>
                  <a:lnTo>
                    <a:pt x="69" y="907"/>
                  </a:lnTo>
                  <a:lnTo>
                    <a:pt x="37" y="4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-531575" y="-14876300"/>
              <a:ext cx="466400" cy="1350800"/>
            </a:xfrm>
            <a:custGeom>
              <a:avLst/>
              <a:gdLst/>
              <a:ahLst/>
              <a:cxnLst/>
              <a:rect l="l" t="t" r="r" b="b"/>
              <a:pathLst>
                <a:path w="18656" h="54032" extrusionOk="0">
                  <a:moveTo>
                    <a:pt x="9087" y="1"/>
                  </a:moveTo>
                  <a:lnTo>
                    <a:pt x="8848" y="31"/>
                  </a:lnTo>
                  <a:lnTo>
                    <a:pt x="8609" y="78"/>
                  </a:lnTo>
                  <a:lnTo>
                    <a:pt x="8376" y="139"/>
                  </a:lnTo>
                  <a:lnTo>
                    <a:pt x="8142" y="216"/>
                  </a:lnTo>
                  <a:lnTo>
                    <a:pt x="7909" y="308"/>
                  </a:lnTo>
                  <a:lnTo>
                    <a:pt x="7676" y="415"/>
                  </a:lnTo>
                  <a:lnTo>
                    <a:pt x="7448" y="554"/>
                  </a:lnTo>
                  <a:lnTo>
                    <a:pt x="7220" y="692"/>
                  </a:lnTo>
                  <a:lnTo>
                    <a:pt x="6997" y="846"/>
                  </a:lnTo>
                  <a:lnTo>
                    <a:pt x="6774" y="1030"/>
                  </a:lnTo>
                  <a:lnTo>
                    <a:pt x="6557" y="1214"/>
                  </a:lnTo>
                  <a:lnTo>
                    <a:pt x="6339" y="1414"/>
                  </a:lnTo>
                  <a:lnTo>
                    <a:pt x="6122" y="1645"/>
                  </a:lnTo>
                  <a:lnTo>
                    <a:pt x="5909" y="1875"/>
                  </a:lnTo>
                  <a:lnTo>
                    <a:pt x="5697" y="2121"/>
                  </a:lnTo>
                  <a:lnTo>
                    <a:pt x="5490" y="2382"/>
                  </a:lnTo>
                  <a:lnTo>
                    <a:pt x="5283" y="2658"/>
                  </a:lnTo>
                  <a:lnTo>
                    <a:pt x="5082" y="2950"/>
                  </a:lnTo>
                  <a:lnTo>
                    <a:pt x="4880" y="3258"/>
                  </a:lnTo>
                  <a:lnTo>
                    <a:pt x="4684" y="3580"/>
                  </a:lnTo>
                  <a:lnTo>
                    <a:pt x="4493" y="3903"/>
                  </a:lnTo>
                  <a:lnTo>
                    <a:pt x="4302" y="4256"/>
                  </a:lnTo>
                  <a:lnTo>
                    <a:pt x="4111" y="4610"/>
                  </a:lnTo>
                  <a:lnTo>
                    <a:pt x="3931" y="4978"/>
                  </a:lnTo>
                  <a:lnTo>
                    <a:pt x="3745" y="5362"/>
                  </a:lnTo>
                  <a:lnTo>
                    <a:pt x="3570" y="5762"/>
                  </a:lnTo>
                  <a:lnTo>
                    <a:pt x="3395" y="6161"/>
                  </a:lnTo>
                  <a:lnTo>
                    <a:pt x="3225" y="6591"/>
                  </a:lnTo>
                  <a:lnTo>
                    <a:pt x="3056" y="7022"/>
                  </a:lnTo>
                  <a:lnTo>
                    <a:pt x="2891" y="7452"/>
                  </a:lnTo>
                  <a:lnTo>
                    <a:pt x="2732" y="7913"/>
                  </a:lnTo>
                  <a:lnTo>
                    <a:pt x="2578" y="8373"/>
                  </a:lnTo>
                  <a:lnTo>
                    <a:pt x="2424" y="8850"/>
                  </a:lnTo>
                  <a:lnTo>
                    <a:pt x="2276" y="9341"/>
                  </a:lnTo>
                  <a:lnTo>
                    <a:pt x="2133" y="9833"/>
                  </a:lnTo>
                  <a:lnTo>
                    <a:pt x="1990" y="10340"/>
                  </a:lnTo>
                  <a:lnTo>
                    <a:pt x="1852" y="10847"/>
                  </a:lnTo>
                  <a:lnTo>
                    <a:pt x="1724" y="11369"/>
                  </a:lnTo>
                  <a:lnTo>
                    <a:pt x="1592" y="11907"/>
                  </a:lnTo>
                  <a:lnTo>
                    <a:pt x="1470" y="12460"/>
                  </a:lnTo>
                  <a:lnTo>
                    <a:pt x="1353" y="12998"/>
                  </a:lnTo>
                  <a:lnTo>
                    <a:pt x="1236" y="13566"/>
                  </a:lnTo>
                  <a:lnTo>
                    <a:pt x="1125" y="14135"/>
                  </a:lnTo>
                  <a:lnTo>
                    <a:pt x="1019" y="14718"/>
                  </a:lnTo>
                  <a:lnTo>
                    <a:pt x="918" y="15302"/>
                  </a:lnTo>
                  <a:lnTo>
                    <a:pt x="823" y="15901"/>
                  </a:lnTo>
                  <a:lnTo>
                    <a:pt x="732" y="16500"/>
                  </a:lnTo>
                  <a:lnTo>
                    <a:pt x="648" y="17115"/>
                  </a:lnTo>
                  <a:lnTo>
                    <a:pt x="568" y="17729"/>
                  </a:lnTo>
                  <a:lnTo>
                    <a:pt x="488" y="18344"/>
                  </a:lnTo>
                  <a:lnTo>
                    <a:pt x="419" y="18974"/>
                  </a:lnTo>
                  <a:lnTo>
                    <a:pt x="356" y="19619"/>
                  </a:lnTo>
                  <a:lnTo>
                    <a:pt x="292" y="20264"/>
                  </a:lnTo>
                  <a:lnTo>
                    <a:pt x="239" y="20910"/>
                  </a:lnTo>
                  <a:lnTo>
                    <a:pt x="191" y="21570"/>
                  </a:lnTo>
                  <a:lnTo>
                    <a:pt x="149" y="22231"/>
                  </a:lnTo>
                  <a:lnTo>
                    <a:pt x="107" y="22907"/>
                  </a:lnTo>
                  <a:lnTo>
                    <a:pt x="75" y="23567"/>
                  </a:lnTo>
                  <a:lnTo>
                    <a:pt x="48" y="24259"/>
                  </a:lnTo>
                  <a:lnTo>
                    <a:pt x="27" y="24935"/>
                  </a:lnTo>
                  <a:lnTo>
                    <a:pt x="11" y="25626"/>
                  </a:lnTo>
                  <a:lnTo>
                    <a:pt x="6" y="26317"/>
                  </a:lnTo>
                  <a:lnTo>
                    <a:pt x="0" y="27009"/>
                  </a:lnTo>
                  <a:lnTo>
                    <a:pt x="6" y="27715"/>
                  </a:lnTo>
                  <a:lnTo>
                    <a:pt x="11" y="28407"/>
                  </a:lnTo>
                  <a:lnTo>
                    <a:pt x="27" y="29098"/>
                  </a:lnTo>
                  <a:lnTo>
                    <a:pt x="48" y="29774"/>
                  </a:lnTo>
                  <a:lnTo>
                    <a:pt x="75" y="30450"/>
                  </a:lnTo>
                  <a:lnTo>
                    <a:pt x="107" y="31126"/>
                  </a:lnTo>
                  <a:lnTo>
                    <a:pt x="149" y="31802"/>
                  </a:lnTo>
                  <a:lnTo>
                    <a:pt x="191" y="32463"/>
                  </a:lnTo>
                  <a:lnTo>
                    <a:pt x="239" y="33108"/>
                  </a:lnTo>
                  <a:lnTo>
                    <a:pt x="292" y="33768"/>
                  </a:lnTo>
                  <a:lnTo>
                    <a:pt x="356" y="34414"/>
                  </a:lnTo>
                  <a:lnTo>
                    <a:pt x="419" y="35043"/>
                  </a:lnTo>
                  <a:lnTo>
                    <a:pt x="488" y="35673"/>
                  </a:lnTo>
                  <a:lnTo>
                    <a:pt x="568" y="36303"/>
                  </a:lnTo>
                  <a:lnTo>
                    <a:pt x="648" y="36918"/>
                  </a:lnTo>
                  <a:lnTo>
                    <a:pt x="732" y="37532"/>
                  </a:lnTo>
                  <a:lnTo>
                    <a:pt x="823" y="38131"/>
                  </a:lnTo>
                  <a:lnTo>
                    <a:pt x="918" y="38731"/>
                  </a:lnTo>
                  <a:lnTo>
                    <a:pt x="1019" y="39314"/>
                  </a:lnTo>
                  <a:lnTo>
                    <a:pt x="1125" y="39898"/>
                  </a:lnTo>
                  <a:lnTo>
                    <a:pt x="1236" y="40467"/>
                  </a:lnTo>
                  <a:lnTo>
                    <a:pt x="1353" y="41020"/>
                  </a:lnTo>
                  <a:lnTo>
                    <a:pt x="1470" y="41573"/>
                  </a:lnTo>
                  <a:lnTo>
                    <a:pt x="1592" y="42126"/>
                  </a:lnTo>
                  <a:lnTo>
                    <a:pt x="1724" y="42648"/>
                  </a:lnTo>
                  <a:lnTo>
                    <a:pt x="1852" y="43186"/>
                  </a:lnTo>
                  <a:lnTo>
                    <a:pt x="1990" y="43693"/>
                  </a:lnTo>
                  <a:lnTo>
                    <a:pt x="2133" y="44200"/>
                  </a:lnTo>
                  <a:lnTo>
                    <a:pt x="2276" y="44691"/>
                  </a:lnTo>
                  <a:lnTo>
                    <a:pt x="2424" y="45183"/>
                  </a:lnTo>
                  <a:lnTo>
                    <a:pt x="2578" y="45659"/>
                  </a:lnTo>
                  <a:lnTo>
                    <a:pt x="2732" y="46120"/>
                  </a:lnTo>
                  <a:lnTo>
                    <a:pt x="2891" y="46566"/>
                  </a:lnTo>
                  <a:lnTo>
                    <a:pt x="3056" y="47011"/>
                  </a:lnTo>
                  <a:lnTo>
                    <a:pt x="3225" y="47441"/>
                  </a:lnTo>
                  <a:lnTo>
                    <a:pt x="3395" y="47856"/>
                  </a:lnTo>
                  <a:lnTo>
                    <a:pt x="3570" y="48271"/>
                  </a:lnTo>
                  <a:lnTo>
                    <a:pt x="3745" y="48670"/>
                  </a:lnTo>
                  <a:lnTo>
                    <a:pt x="3931" y="49039"/>
                  </a:lnTo>
                  <a:lnTo>
                    <a:pt x="4111" y="49423"/>
                  </a:lnTo>
                  <a:lnTo>
                    <a:pt x="4302" y="49777"/>
                  </a:lnTo>
                  <a:lnTo>
                    <a:pt x="4493" y="50114"/>
                  </a:lnTo>
                  <a:lnTo>
                    <a:pt x="4684" y="50452"/>
                  </a:lnTo>
                  <a:lnTo>
                    <a:pt x="4880" y="50775"/>
                  </a:lnTo>
                  <a:lnTo>
                    <a:pt x="5082" y="51082"/>
                  </a:lnTo>
                  <a:lnTo>
                    <a:pt x="5283" y="51359"/>
                  </a:lnTo>
                  <a:lnTo>
                    <a:pt x="5490" y="51651"/>
                  </a:lnTo>
                  <a:lnTo>
                    <a:pt x="5697" y="51912"/>
                  </a:lnTo>
                  <a:lnTo>
                    <a:pt x="5909" y="52158"/>
                  </a:lnTo>
                  <a:lnTo>
                    <a:pt x="6122" y="52388"/>
                  </a:lnTo>
                  <a:lnTo>
                    <a:pt x="6339" y="52603"/>
                  </a:lnTo>
                  <a:lnTo>
                    <a:pt x="6557" y="52818"/>
                  </a:lnTo>
                  <a:lnTo>
                    <a:pt x="6774" y="53003"/>
                  </a:lnTo>
                  <a:lnTo>
                    <a:pt x="6997" y="53187"/>
                  </a:lnTo>
                  <a:lnTo>
                    <a:pt x="7220" y="53341"/>
                  </a:lnTo>
                  <a:lnTo>
                    <a:pt x="7448" y="53479"/>
                  </a:lnTo>
                  <a:lnTo>
                    <a:pt x="7676" y="53602"/>
                  </a:lnTo>
                  <a:lnTo>
                    <a:pt x="7909" y="53725"/>
                  </a:lnTo>
                  <a:lnTo>
                    <a:pt x="8142" y="53817"/>
                  </a:lnTo>
                  <a:lnTo>
                    <a:pt x="8376" y="53894"/>
                  </a:lnTo>
                  <a:lnTo>
                    <a:pt x="8609" y="53955"/>
                  </a:lnTo>
                  <a:lnTo>
                    <a:pt x="8848" y="54001"/>
                  </a:lnTo>
                  <a:lnTo>
                    <a:pt x="9087" y="54017"/>
                  </a:lnTo>
                  <a:lnTo>
                    <a:pt x="9331" y="54032"/>
                  </a:lnTo>
                  <a:lnTo>
                    <a:pt x="9569" y="54017"/>
                  </a:lnTo>
                  <a:lnTo>
                    <a:pt x="9808" y="54001"/>
                  </a:lnTo>
                  <a:lnTo>
                    <a:pt x="10047" y="53955"/>
                  </a:lnTo>
                  <a:lnTo>
                    <a:pt x="10280" y="53894"/>
                  </a:lnTo>
                  <a:lnTo>
                    <a:pt x="10519" y="53817"/>
                  </a:lnTo>
                  <a:lnTo>
                    <a:pt x="10747" y="53725"/>
                  </a:lnTo>
                  <a:lnTo>
                    <a:pt x="10980" y="53602"/>
                  </a:lnTo>
                  <a:lnTo>
                    <a:pt x="11208" y="53479"/>
                  </a:lnTo>
                  <a:lnTo>
                    <a:pt x="11436" y="53341"/>
                  </a:lnTo>
                  <a:lnTo>
                    <a:pt x="11659" y="53187"/>
                  </a:lnTo>
                  <a:lnTo>
                    <a:pt x="11882" y="53003"/>
                  </a:lnTo>
                  <a:lnTo>
                    <a:pt x="12105" y="52818"/>
                  </a:lnTo>
                  <a:lnTo>
                    <a:pt x="12322" y="52603"/>
                  </a:lnTo>
                  <a:lnTo>
                    <a:pt x="12534" y="52388"/>
                  </a:lnTo>
                  <a:lnTo>
                    <a:pt x="12747" y="52158"/>
                  </a:lnTo>
                  <a:lnTo>
                    <a:pt x="12959" y="51912"/>
                  </a:lnTo>
                  <a:lnTo>
                    <a:pt x="13166" y="51651"/>
                  </a:lnTo>
                  <a:lnTo>
                    <a:pt x="13373" y="51359"/>
                  </a:lnTo>
                  <a:lnTo>
                    <a:pt x="13574" y="51082"/>
                  </a:lnTo>
                  <a:lnTo>
                    <a:pt x="13776" y="50775"/>
                  </a:lnTo>
                  <a:lnTo>
                    <a:pt x="13972" y="50452"/>
                  </a:lnTo>
                  <a:lnTo>
                    <a:pt x="14163" y="50114"/>
                  </a:lnTo>
                  <a:lnTo>
                    <a:pt x="14354" y="49777"/>
                  </a:lnTo>
                  <a:lnTo>
                    <a:pt x="14545" y="49423"/>
                  </a:lnTo>
                  <a:lnTo>
                    <a:pt x="14730" y="49039"/>
                  </a:lnTo>
                  <a:lnTo>
                    <a:pt x="14911" y="48670"/>
                  </a:lnTo>
                  <a:lnTo>
                    <a:pt x="15086" y="48271"/>
                  </a:lnTo>
                  <a:lnTo>
                    <a:pt x="15261" y="47856"/>
                  </a:lnTo>
                  <a:lnTo>
                    <a:pt x="15431" y="47441"/>
                  </a:lnTo>
                  <a:lnTo>
                    <a:pt x="15600" y="47011"/>
                  </a:lnTo>
                  <a:lnTo>
                    <a:pt x="15765" y="46566"/>
                  </a:lnTo>
                  <a:lnTo>
                    <a:pt x="15924" y="46120"/>
                  </a:lnTo>
                  <a:lnTo>
                    <a:pt x="16083" y="45659"/>
                  </a:lnTo>
                  <a:lnTo>
                    <a:pt x="16232" y="45183"/>
                  </a:lnTo>
                  <a:lnTo>
                    <a:pt x="16380" y="44691"/>
                  </a:lnTo>
                  <a:lnTo>
                    <a:pt x="16529" y="44200"/>
                  </a:lnTo>
                  <a:lnTo>
                    <a:pt x="16666" y="43693"/>
                  </a:lnTo>
                  <a:lnTo>
                    <a:pt x="16804" y="43186"/>
                  </a:lnTo>
                  <a:lnTo>
                    <a:pt x="16937" y="42648"/>
                  </a:lnTo>
                  <a:lnTo>
                    <a:pt x="17064" y="42126"/>
                  </a:lnTo>
                  <a:lnTo>
                    <a:pt x="17186" y="41573"/>
                  </a:lnTo>
                  <a:lnTo>
                    <a:pt x="17308" y="41020"/>
                  </a:lnTo>
                  <a:lnTo>
                    <a:pt x="17420" y="40467"/>
                  </a:lnTo>
                  <a:lnTo>
                    <a:pt x="17531" y="39898"/>
                  </a:lnTo>
                  <a:lnTo>
                    <a:pt x="17637" y="39314"/>
                  </a:lnTo>
                  <a:lnTo>
                    <a:pt x="17738" y="38731"/>
                  </a:lnTo>
                  <a:lnTo>
                    <a:pt x="17833" y="38131"/>
                  </a:lnTo>
                  <a:lnTo>
                    <a:pt x="17924" y="37532"/>
                  </a:lnTo>
                  <a:lnTo>
                    <a:pt x="18008" y="36918"/>
                  </a:lnTo>
                  <a:lnTo>
                    <a:pt x="18088" y="36303"/>
                  </a:lnTo>
                  <a:lnTo>
                    <a:pt x="18168" y="35673"/>
                  </a:lnTo>
                  <a:lnTo>
                    <a:pt x="18237" y="35043"/>
                  </a:lnTo>
                  <a:lnTo>
                    <a:pt x="18300" y="34414"/>
                  </a:lnTo>
                  <a:lnTo>
                    <a:pt x="18364" y="33768"/>
                  </a:lnTo>
                  <a:lnTo>
                    <a:pt x="18417" y="33108"/>
                  </a:lnTo>
                  <a:lnTo>
                    <a:pt x="18465" y="32463"/>
                  </a:lnTo>
                  <a:lnTo>
                    <a:pt x="18512" y="31802"/>
                  </a:lnTo>
                  <a:lnTo>
                    <a:pt x="18549" y="31126"/>
                  </a:lnTo>
                  <a:lnTo>
                    <a:pt x="18581" y="30450"/>
                  </a:lnTo>
                  <a:lnTo>
                    <a:pt x="18608" y="29774"/>
                  </a:lnTo>
                  <a:lnTo>
                    <a:pt x="18629" y="29098"/>
                  </a:lnTo>
                  <a:lnTo>
                    <a:pt x="18645" y="28407"/>
                  </a:lnTo>
                  <a:lnTo>
                    <a:pt x="18656" y="27715"/>
                  </a:lnTo>
                  <a:lnTo>
                    <a:pt x="18656" y="27009"/>
                  </a:lnTo>
                  <a:lnTo>
                    <a:pt x="18656" y="26317"/>
                  </a:lnTo>
                  <a:lnTo>
                    <a:pt x="18645" y="25626"/>
                  </a:lnTo>
                  <a:lnTo>
                    <a:pt x="18629" y="24935"/>
                  </a:lnTo>
                  <a:lnTo>
                    <a:pt x="18608" y="24259"/>
                  </a:lnTo>
                  <a:lnTo>
                    <a:pt x="18581" y="23567"/>
                  </a:lnTo>
                  <a:lnTo>
                    <a:pt x="18549" y="22907"/>
                  </a:lnTo>
                  <a:lnTo>
                    <a:pt x="18512" y="22231"/>
                  </a:lnTo>
                  <a:lnTo>
                    <a:pt x="18465" y="21570"/>
                  </a:lnTo>
                  <a:lnTo>
                    <a:pt x="18417" y="20910"/>
                  </a:lnTo>
                  <a:lnTo>
                    <a:pt x="18364" y="20264"/>
                  </a:lnTo>
                  <a:lnTo>
                    <a:pt x="18300" y="19619"/>
                  </a:lnTo>
                  <a:lnTo>
                    <a:pt x="18237" y="18974"/>
                  </a:lnTo>
                  <a:lnTo>
                    <a:pt x="18168" y="18344"/>
                  </a:lnTo>
                  <a:lnTo>
                    <a:pt x="18088" y="17729"/>
                  </a:lnTo>
                  <a:lnTo>
                    <a:pt x="18008" y="17115"/>
                  </a:lnTo>
                  <a:lnTo>
                    <a:pt x="17924" y="16500"/>
                  </a:lnTo>
                  <a:lnTo>
                    <a:pt x="17833" y="15901"/>
                  </a:lnTo>
                  <a:lnTo>
                    <a:pt x="17738" y="15302"/>
                  </a:lnTo>
                  <a:lnTo>
                    <a:pt x="17637" y="14718"/>
                  </a:lnTo>
                  <a:lnTo>
                    <a:pt x="17531" y="14135"/>
                  </a:lnTo>
                  <a:lnTo>
                    <a:pt x="17420" y="13566"/>
                  </a:lnTo>
                  <a:lnTo>
                    <a:pt x="17308" y="12998"/>
                  </a:lnTo>
                  <a:lnTo>
                    <a:pt x="17186" y="12460"/>
                  </a:lnTo>
                  <a:lnTo>
                    <a:pt x="17064" y="11907"/>
                  </a:lnTo>
                  <a:lnTo>
                    <a:pt x="16937" y="11369"/>
                  </a:lnTo>
                  <a:lnTo>
                    <a:pt x="16804" y="10847"/>
                  </a:lnTo>
                  <a:lnTo>
                    <a:pt x="16666" y="10340"/>
                  </a:lnTo>
                  <a:lnTo>
                    <a:pt x="16529" y="9833"/>
                  </a:lnTo>
                  <a:lnTo>
                    <a:pt x="16380" y="9341"/>
                  </a:lnTo>
                  <a:lnTo>
                    <a:pt x="16232" y="8850"/>
                  </a:lnTo>
                  <a:lnTo>
                    <a:pt x="16083" y="8373"/>
                  </a:lnTo>
                  <a:lnTo>
                    <a:pt x="15924" y="7913"/>
                  </a:lnTo>
                  <a:lnTo>
                    <a:pt x="15765" y="7452"/>
                  </a:lnTo>
                  <a:lnTo>
                    <a:pt x="15600" y="7022"/>
                  </a:lnTo>
                  <a:lnTo>
                    <a:pt x="15431" y="6591"/>
                  </a:lnTo>
                  <a:lnTo>
                    <a:pt x="15261" y="6161"/>
                  </a:lnTo>
                  <a:lnTo>
                    <a:pt x="15086" y="5762"/>
                  </a:lnTo>
                  <a:lnTo>
                    <a:pt x="14911" y="5362"/>
                  </a:lnTo>
                  <a:lnTo>
                    <a:pt x="14730" y="4978"/>
                  </a:lnTo>
                  <a:lnTo>
                    <a:pt x="14545" y="4610"/>
                  </a:lnTo>
                  <a:lnTo>
                    <a:pt x="14354" y="4256"/>
                  </a:lnTo>
                  <a:lnTo>
                    <a:pt x="14163" y="3903"/>
                  </a:lnTo>
                  <a:lnTo>
                    <a:pt x="13972" y="3580"/>
                  </a:lnTo>
                  <a:lnTo>
                    <a:pt x="13776" y="3258"/>
                  </a:lnTo>
                  <a:lnTo>
                    <a:pt x="13574" y="2950"/>
                  </a:lnTo>
                  <a:lnTo>
                    <a:pt x="13373" y="2658"/>
                  </a:lnTo>
                  <a:lnTo>
                    <a:pt x="13166" y="2382"/>
                  </a:lnTo>
                  <a:lnTo>
                    <a:pt x="12959" y="2121"/>
                  </a:lnTo>
                  <a:lnTo>
                    <a:pt x="12747" y="1875"/>
                  </a:lnTo>
                  <a:lnTo>
                    <a:pt x="12534" y="1645"/>
                  </a:lnTo>
                  <a:lnTo>
                    <a:pt x="12322" y="1414"/>
                  </a:lnTo>
                  <a:lnTo>
                    <a:pt x="12105" y="1214"/>
                  </a:lnTo>
                  <a:lnTo>
                    <a:pt x="11882" y="1030"/>
                  </a:lnTo>
                  <a:lnTo>
                    <a:pt x="11659" y="846"/>
                  </a:lnTo>
                  <a:lnTo>
                    <a:pt x="11436" y="692"/>
                  </a:lnTo>
                  <a:lnTo>
                    <a:pt x="11208" y="554"/>
                  </a:lnTo>
                  <a:lnTo>
                    <a:pt x="10980" y="415"/>
                  </a:lnTo>
                  <a:lnTo>
                    <a:pt x="10747" y="308"/>
                  </a:lnTo>
                  <a:lnTo>
                    <a:pt x="10519" y="216"/>
                  </a:lnTo>
                  <a:lnTo>
                    <a:pt x="10280" y="139"/>
                  </a:lnTo>
                  <a:lnTo>
                    <a:pt x="10047" y="78"/>
                  </a:lnTo>
                  <a:lnTo>
                    <a:pt x="9808" y="31"/>
                  </a:lnTo>
                  <a:lnTo>
                    <a:pt x="95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-469925" y="-19596550"/>
              <a:ext cx="307550" cy="828475"/>
            </a:xfrm>
            <a:custGeom>
              <a:avLst/>
              <a:gdLst/>
              <a:ahLst/>
              <a:cxnLst/>
              <a:rect l="l" t="t" r="r" b="b"/>
              <a:pathLst>
                <a:path w="12302" h="33139" extrusionOk="0">
                  <a:moveTo>
                    <a:pt x="1" y="1"/>
                  </a:moveTo>
                  <a:lnTo>
                    <a:pt x="314" y="16255"/>
                  </a:lnTo>
                  <a:lnTo>
                    <a:pt x="309" y="16762"/>
                  </a:lnTo>
                  <a:lnTo>
                    <a:pt x="309" y="17269"/>
                  </a:lnTo>
                  <a:lnTo>
                    <a:pt x="314" y="17775"/>
                  </a:lnTo>
                  <a:lnTo>
                    <a:pt x="324" y="18282"/>
                  </a:lnTo>
                  <a:lnTo>
                    <a:pt x="340" y="18774"/>
                  </a:lnTo>
                  <a:lnTo>
                    <a:pt x="362" y="19266"/>
                  </a:lnTo>
                  <a:lnTo>
                    <a:pt x="388" y="19757"/>
                  </a:lnTo>
                  <a:lnTo>
                    <a:pt x="420" y="20249"/>
                  </a:lnTo>
                  <a:lnTo>
                    <a:pt x="452" y="20741"/>
                  </a:lnTo>
                  <a:lnTo>
                    <a:pt x="494" y="21217"/>
                  </a:lnTo>
                  <a:lnTo>
                    <a:pt x="537" y="21693"/>
                  </a:lnTo>
                  <a:lnTo>
                    <a:pt x="590" y="22169"/>
                  </a:lnTo>
                  <a:lnTo>
                    <a:pt x="643" y="22646"/>
                  </a:lnTo>
                  <a:lnTo>
                    <a:pt x="701" y="23106"/>
                  </a:lnTo>
                  <a:lnTo>
                    <a:pt x="765" y="23567"/>
                  </a:lnTo>
                  <a:lnTo>
                    <a:pt x="834" y="24013"/>
                  </a:lnTo>
                  <a:lnTo>
                    <a:pt x="908" y="24458"/>
                  </a:lnTo>
                  <a:lnTo>
                    <a:pt x="988" y="24904"/>
                  </a:lnTo>
                  <a:lnTo>
                    <a:pt x="1067" y="25334"/>
                  </a:lnTo>
                  <a:lnTo>
                    <a:pt x="1152" y="25764"/>
                  </a:lnTo>
                  <a:lnTo>
                    <a:pt x="1247" y="26179"/>
                  </a:lnTo>
                  <a:lnTo>
                    <a:pt x="1338" y="26594"/>
                  </a:lnTo>
                  <a:lnTo>
                    <a:pt x="1438" y="26993"/>
                  </a:lnTo>
                  <a:lnTo>
                    <a:pt x="1544" y="27393"/>
                  </a:lnTo>
                  <a:lnTo>
                    <a:pt x="1651" y="27777"/>
                  </a:lnTo>
                  <a:lnTo>
                    <a:pt x="1762" y="28161"/>
                  </a:lnTo>
                  <a:lnTo>
                    <a:pt x="1879" y="28530"/>
                  </a:lnTo>
                  <a:lnTo>
                    <a:pt x="2001" y="28883"/>
                  </a:lnTo>
                  <a:lnTo>
                    <a:pt x="2123" y="29236"/>
                  </a:lnTo>
                  <a:lnTo>
                    <a:pt x="2250" y="29574"/>
                  </a:lnTo>
                  <a:lnTo>
                    <a:pt x="2383" y="29912"/>
                  </a:lnTo>
                  <a:lnTo>
                    <a:pt x="2515" y="30235"/>
                  </a:lnTo>
                  <a:lnTo>
                    <a:pt x="2706" y="30557"/>
                  </a:lnTo>
                  <a:lnTo>
                    <a:pt x="2897" y="30865"/>
                  </a:lnTo>
                  <a:lnTo>
                    <a:pt x="3088" y="31157"/>
                  </a:lnTo>
                  <a:lnTo>
                    <a:pt x="3290" y="31433"/>
                  </a:lnTo>
                  <a:lnTo>
                    <a:pt x="3486" y="31679"/>
                  </a:lnTo>
                  <a:lnTo>
                    <a:pt x="3687" y="31909"/>
                  </a:lnTo>
                  <a:lnTo>
                    <a:pt x="3894" y="32124"/>
                  </a:lnTo>
                  <a:lnTo>
                    <a:pt x="4101" y="32309"/>
                  </a:lnTo>
                  <a:lnTo>
                    <a:pt x="4313" y="32478"/>
                  </a:lnTo>
                  <a:lnTo>
                    <a:pt x="4525" y="32631"/>
                  </a:lnTo>
                  <a:lnTo>
                    <a:pt x="4738" y="32754"/>
                  </a:lnTo>
                  <a:lnTo>
                    <a:pt x="4950" y="32862"/>
                  </a:lnTo>
                  <a:lnTo>
                    <a:pt x="5167" y="32939"/>
                  </a:lnTo>
                  <a:lnTo>
                    <a:pt x="5385" y="33000"/>
                  </a:lnTo>
                  <a:lnTo>
                    <a:pt x="5602" y="33046"/>
                  </a:lnTo>
                  <a:lnTo>
                    <a:pt x="5820" y="33062"/>
                  </a:lnTo>
                  <a:lnTo>
                    <a:pt x="6042" y="33123"/>
                  </a:lnTo>
                  <a:lnTo>
                    <a:pt x="6265" y="33138"/>
                  </a:lnTo>
                  <a:lnTo>
                    <a:pt x="6488" y="33138"/>
                  </a:lnTo>
                  <a:lnTo>
                    <a:pt x="6711" y="33123"/>
                  </a:lnTo>
                  <a:lnTo>
                    <a:pt x="6928" y="33092"/>
                  </a:lnTo>
                  <a:lnTo>
                    <a:pt x="7151" y="33031"/>
                  </a:lnTo>
                  <a:lnTo>
                    <a:pt x="7369" y="32939"/>
                  </a:lnTo>
                  <a:lnTo>
                    <a:pt x="7586" y="32831"/>
                  </a:lnTo>
                  <a:lnTo>
                    <a:pt x="7803" y="32708"/>
                  </a:lnTo>
                  <a:lnTo>
                    <a:pt x="8016" y="32555"/>
                  </a:lnTo>
                  <a:lnTo>
                    <a:pt x="8233" y="32386"/>
                  </a:lnTo>
                  <a:lnTo>
                    <a:pt x="8440" y="32201"/>
                  </a:lnTo>
                  <a:lnTo>
                    <a:pt x="8652" y="31986"/>
                  </a:lnTo>
                  <a:lnTo>
                    <a:pt x="8859" y="31756"/>
                  </a:lnTo>
                  <a:lnTo>
                    <a:pt x="9061" y="31495"/>
                  </a:lnTo>
                  <a:lnTo>
                    <a:pt x="9262" y="31218"/>
                  </a:lnTo>
                  <a:lnTo>
                    <a:pt x="9384" y="31003"/>
                  </a:lnTo>
                  <a:lnTo>
                    <a:pt x="9501" y="30757"/>
                  </a:lnTo>
                  <a:lnTo>
                    <a:pt x="9618" y="30527"/>
                  </a:lnTo>
                  <a:lnTo>
                    <a:pt x="9734" y="30281"/>
                  </a:lnTo>
                  <a:lnTo>
                    <a:pt x="9846" y="30020"/>
                  </a:lnTo>
                  <a:lnTo>
                    <a:pt x="9952" y="29759"/>
                  </a:lnTo>
                  <a:lnTo>
                    <a:pt x="10058" y="29482"/>
                  </a:lnTo>
                  <a:lnTo>
                    <a:pt x="10164" y="29205"/>
                  </a:lnTo>
                  <a:lnTo>
                    <a:pt x="10265" y="28929"/>
                  </a:lnTo>
                  <a:lnTo>
                    <a:pt x="10365" y="28637"/>
                  </a:lnTo>
                  <a:lnTo>
                    <a:pt x="10466" y="28345"/>
                  </a:lnTo>
                  <a:lnTo>
                    <a:pt x="10556" y="28038"/>
                  </a:lnTo>
                  <a:lnTo>
                    <a:pt x="10652" y="27731"/>
                  </a:lnTo>
                  <a:lnTo>
                    <a:pt x="10742" y="27408"/>
                  </a:lnTo>
                  <a:lnTo>
                    <a:pt x="10827" y="27085"/>
                  </a:lnTo>
                  <a:lnTo>
                    <a:pt x="10912" y="26763"/>
                  </a:lnTo>
                  <a:lnTo>
                    <a:pt x="10991" y="26425"/>
                  </a:lnTo>
                  <a:lnTo>
                    <a:pt x="11071" y="26087"/>
                  </a:lnTo>
                  <a:lnTo>
                    <a:pt x="11145" y="25749"/>
                  </a:lnTo>
                  <a:lnTo>
                    <a:pt x="11219" y="25395"/>
                  </a:lnTo>
                  <a:lnTo>
                    <a:pt x="11288" y="25042"/>
                  </a:lnTo>
                  <a:lnTo>
                    <a:pt x="11357" y="24673"/>
                  </a:lnTo>
                  <a:lnTo>
                    <a:pt x="11421" y="24320"/>
                  </a:lnTo>
                  <a:lnTo>
                    <a:pt x="11485" y="23951"/>
                  </a:lnTo>
                  <a:lnTo>
                    <a:pt x="11543" y="23567"/>
                  </a:lnTo>
                  <a:lnTo>
                    <a:pt x="11596" y="23199"/>
                  </a:lnTo>
                  <a:lnTo>
                    <a:pt x="11649" y="22815"/>
                  </a:lnTo>
                  <a:lnTo>
                    <a:pt x="11697" y="22430"/>
                  </a:lnTo>
                  <a:lnTo>
                    <a:pt x="11745" y="22031"/>
                  </a:lnTo>
                  <a:lnTo>
                    <a:pt x="11787" y="21632"/>
                  </a:lnTo>
                  <a:lnTo>
                    <a:pt x="11824" y="21232"/>
                  </a:lnTo>
                  <a:lnTo>
                    <a:pt x="11861" y="20833"/>
                  </a:lnTo>
                  <a:lnTo>
                    <a:pt x="11898" y="20418"/>
                  </a:lnTo>
                  <a:lnTo>
                    <a:pt x="11936" y="19957"/>
                  </a:lnTo>
                  <a:lnTo>
                    <a:pt x="11973" y="19450"/>
                  </a:lnTo>
                  <a:lnTo>
                    <a:pt x="12004" y="18912"/>
                  </a:lnTo>
                  <a:lnTo>
                    <a:pt x="12036" y="18329"/>
                  </a:lnTo>
                  <a:lnTo>
                    <a:pt x="12063" y="17729"/>
                  </a:lnTo>
                  <a:lnTo>
                    <a:pt x="12116" y="16424"/>
                  </a:lnTo>
                  <a:lnTo>
                    <a:pt x="12158" y="15026"/>
                  </a:lnTo>
                  <a:lnTo>
                    <a:pt x="12195" y="13551"/>
                  </a:lnTo>
                  <a:lnTo>
                    <a:pt x="12222" y="12030"/>
                  </a:lnTo>
                  <a:lnTo>
                    <a:pt x="12248" y="10478"/>
                  </a:lnTo>
                  <a:lnTo>
                    <a:pt x="12264" y="8942"/>
                  </a:lnTo>
                  <a:lnTo>
                    <a:pt x="12280" y="7421"/>
                  </a:lnTo>
                  <a:lnTo>
                    <a:pt x="12296" y="4517"/>
                  </a:lnTo>
                  <a:lnTo>
                    <a:pt x="12302" y="1982"/>
                  </a:lnTo>
                  <a:lnTo>
                    <a:pt x="123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-469925" y="-19596550"/>
              <a:ext cx="307550" cy="828475"/>
            </a:xfrm>
            <a:custGeom>
              <a:avLst/>
              <a:gdLst/>
              <a:ahLst/>
              <a:cxnLst/>
              <a:rect l="l" t="t" r="r" b="b"/>
              <a:pathLst>
                <a:path w="12302" h="33139" fill="none" extrusionOk="0">
                  <a:moveTo>
                    <a:pt x="12302" y="1"/>
                  </a:moveTo>
                  <a:lnTo>
                    <a:pt x="12302" y="1"/>
                  </a:lnTo>
                  <a:lnTo>
                    <a:pt x="12302" y="1982"/>
                  </a:lnTo>
                  <a:lnTo>
                    <a:pt x="12296" y="4517"/>
                  </a:lnTo>
                  <a:lnTo>
                    <a:pt x="12280" y="7421"/>
                  </a:lnTo>
                  <a:lnTo>
                    <a:pt x="12264" y="8942"/>
                  </a:lnTo>
                  <a:lnTo>
                    <a:pt x="12248" y="10478"/>
                  </a:lnTo>
                  <a:lnTo>
                    <a:pt x="12222" y="12030"/>
                  </a:lnTo>
                  <a:lnTo>
                    <a:pt x="12195" y="13551"/>
                  </a:lnTo>
                  <a:lnTo>
                    <a:pt x="12158" y="15026"/>
                  </a:lnTo>
                  <a:lnTo>
                    <a:pt x="12116" y="16424"/>
                  </a:lnTo>
                  <a:lnTo>
                    <a:pt x="12063" y="17729"/>
                  </a:lnTo>
                  <a:lnTo>
                    <a:pt x="12036" y="18329"/>
                  </a:lnTo>
                  <a:lnTo>
                    <a:pt x="12004" y="18912"/>
                  </a:lnTo>
                  <a:lnTo>
                    <a:pt x="11973" y="19450"/>
                  </a:lnTo>
                  <a:lnTo>
                    <a:pt x="11936" y="19957"/>
                  </a:lnTo>
                  <a:lnTo>
                    <a:pt x="11898" y="20418"/>
                  </a:lnTo>
                  <a:lnTo>
                    <a:pt x="11861" y="20833"/>
                  </a:lnTo>
                  <a:lnTo>
                    <a:pt x="11861" y="20833"/>
                  </a:lnTo>
                  <a:lnTo>
                    <a:pt x="11824" y="21232"/>
                  </a:lnTo>
                  <a:lnTo>
                    <a:pt x="11787" y="21632"/>
                  </a:lnTo>
                  <a:lnTo>
                    <a:pt x="11745" y="22031"/>
                  </a:lnTo>
                  <a:lnTo>
                    <a:pt x="11697" y="22430"/>
                  </a:lnTo>
                  <a:lnTo>
                    <a:pt x="11649" y="22815"/>
                  </a:lnTo>
                  <a:lnTo>
                    <a:pt x="11596" y="23199"/>
                  </a:lnTo>
                  <a:lnTo>
                    <a:pt x="11543" y="23567"/>
                  </a:lnTo>
                  <a:lnTo>
                    <a:pt x="11485" y="23951"/>
                  </a:lnTo>
                  <a:lnTo>
                    <a:pt x="11421" y="24320"/>
                  </a:lnTo>
                  <a:lnTo>
                    <a:pt x="11357" y="24673"/>
                  </a:lnTo>
                  <a:lnTo>
                    <a:pt x="11288" y="25042"/>
                  </a:lnTo>
                  <a:lnTo>
                    <a:pt x="11219" y="25395"/>
                  </a:lnTo>
                  <a:lnTo>
                    <a:pt x="11145" y="25749"/>
                  </a:lnTo>
                  <a:lnTo>
                    <a:pt x="11071" y="26087"/>
                  </a:lnTo>
                  <a:lnTo>
                    <a:pt x="10991" y="26425"/>
                  </a:lnTo>
                  <a:lnTo>
                    <a:pt x="10912" y="26763"/>
                  </a:lnTo>
                  <a:lnTo>
                    <a:pt x="10827" y="27085"/>
                  </a:lnTo>
                  <a:lnTo>
                    <a:pt x="10742" y="27408"/>
                  </a:lnTo>
                  <a:lnTo>
                    <a:pt x="10652" y="27731"/>
                  </a:lnTo>
                  <a:lnTo>
                    <a:pt x="10556" y="28038"/>
                  </a:lnTo>
                  <a:lnTo>
                    <a:pt x="10466" y="28345"/>
                  </a:lnTo>
                  <a:lnTo>
                    <a:pt x="10365" y="28637"/>
                  </a:lnTo>
                  <a:lnTo>
                    <a:pt x="10265" y="28929"/>
                  </a:lnTo>
                  <a:lnTo>
                    <a:pt x="10164" y="29205"/>
                  </a:lnTo>
                  <a:lnTo>
                    <a:pt x="10058" y="29482"/>
                  </a:lnTo>
                  <a:lnTo>
                    <a:pt x="9952" y="29759"/>
                  </a:lnTo>
                  <a:lnTo>
                    <a:pt x="9846" y="30020"/>
                  </a:lnTo>
                  <a:lnTo>
                    <a:pt x="9734" y="30281"/>
                  </a:lnTo>
                  <a:lnTo>
                    <a:pt x="9618" y="30527"/>
                  </a:lnTo>
                  <a:lnTo>
                    <a:pt x="9501" y="30757"/>
                  </a:lnTo>
                  <a:lnTo>
                    <a:pt x="9384" y="31003"/>
                  </a:lnTo>
                  <a:lnTo>
                    <a:pt x="9262" y="31218"/>
                  </a:lnTo>
                  <a:lnTo>
                    <a:pt x="9262" y="31218"/>
                  </a:lnTo>
                  <a:lnTo>
                    <a:pt x="9061" y="31495"/>
                  </a:lnTo>
                  <a:lnTo>
                    <a:pt x="8859" y="31756"/>
                  </a:lnTo>
                  <a:lnTo>
                    <a:pt x="8652" y="31986"/>
                  </a:lnTo>
                  <a:lnTo>
                    <a:pt x="8440" y="32201"/>
                  </a:lnTo>
                  <a:lnTo>
                    <a:pt x="8233" y="32386"/>
                  </a:lnTo>
                  <a:lnTo>
                    <a:pt x="8016" y="32555"/>
                  </a:lnTo>
                  <a:lnTo>
                    <a:pt x="7803" y="32708"/>
                  </a:lnTo>
                  <a:lnTo>
                    <a:pt x="7586" y="32831"/>
                  </a:lnTo>
                  <a:lnTo>
                    <a:pt x="7369" y="32939"/>
                  </a:lnTo>
                  <a:lnTo>
                    <a:pt x="7151" y="33031"/>
                  </a:lnTo>
                  <a:lnTo>
                    <a:pt x="6928" y="33092"/>
                  </a:lnTo>
                  <a:lnTo>
                    <a:pt x="6711" y="33123"/>
                  </a:lnTo>
                  <a:lnTo>
                    <a:pt x="6488" y="33138"/>
                  </a:lnTo>
                  <a:lnTo>
                    <a:pt x="6265" y="33138"/>
                  </a:lnTo>
                  <a:lnTo>
                    <a:pt x="6042" y="33123"/>
                  </a:lnTo>
                  <a:lnTo>
                    <a:pt x="5820" y="33062"/>
                  </a:lnTo>
                  <a:lnTo>
                    <a:pt x="5820" y="33062"/>
                  </a:lnTo>
                  <a:lnTo>
                    <a:pt x="5602" y="33046"/>
                  </a:lnTo>
                  <a:lnTo>
                    <a:pt x="5385" y="33000"/>
                  </a:lnTo>
                  <a:lnTo>
                    <a:pt x="5167" y="32939"/>
                  </a:lnTo>
                  <a:lnTo>
                    <a:pt x="4950" y="32862"/>
                  </a:lnTo>
                  <a:lnTo>
                    <a:pt x="4738" y="32754"/>
                  </a:lnTo>
                  <a:lnTo>
                    <a:pt x="4525" y="32631"/>
                  </a:lnTo>
                  <a:lnTo>
                    <a:pt x="4313" y="32478"/>
                  </a:lnTo>
                  <a:lnTo>
                    <a:pt x="4101" y="32309"/>
                  </a:lnTo>
                  <a:lnTo>
                    <a:pt x="3894" y="32124"/>
                  </a:lnTo>
                  <a:lnTo>
                    <a:pt x="3687" y="31909"/>
                  </a:lnTo>
                  <a:lnTo>
                    <a:pt x="3486" y="31679"/>
                  </a:lnTo>
                  <a:lnTo>
                    <a:pt x="3290" y="31433"/>
                  </a:lnTo>
                  <a:lnTo>
                    <a:pt x="3088" y="31157"/>
                  </a:lnTo>
                  <a:lnTo>
                    <a:pt x="2897" y="30865"/>
                  </a:lnTo>
                  <a:lnTo>
                    <a:pt x="2706" y="30557"/>
                  </a:lnTo>
                  <a:lnTo>
                    <a:pt x="2515" y="30235"/>
                  </a:lnTo>
                  <a:lnTo>
                    <a:pt x="2515" y="30235"/>
                  </a:lnTo>
                  <a:lnTo>
                    <a:pt x="2383" y="29912"/>
                  </a:lnTo>
                  <a:lnTo>
                    <a:pt x="2250" y="29574"/>
                  </a:lnTo>
                  <a:lnTo>
                    <a:pt x="2123" y="29236"/>
                  </a:lnTo>
                  <a:lnTo>
                    <a:pt x="2001" y="28883"/>
                  </a:lnTo>
                  <a:lnTo>
                    <a:pt x="1879" y="28530"/>
                  </a:lnTo>
                  <a:lnTo>
                    <a:pt x="1762" y="28161"/>
                  </a:lnTo>
                  <a:lnTo>
                    <a:pt x="1651" y="27777"/>
                  </a:lnTo>
                  <a:lnTo>
                    <a:pt x="1544" y="27393"/>
                  </a:lnTo>
                  <a:lnTo>
                    <a:pt x="1438" y="26993"/>
                  </a:lnTo>
                  <a:lnTo>
                    <a:pt x="1338" y="26594"/>
                  </a:lnTo>
                  <a:lnTo>
                    <a:pt x="1247" y="26179"/>
                  </a:lnTo>
                  <a:lnTo>
                    <a:pt x="1152" y="25764"/>
                  </a:lnTo>
                  <a:lnTo>
                    <a:pt x="1067" y="25334"/>
                  </a:lnTo>
                  <a:lnTo>
                    <a:pt x="988" y="24904"/>
                  </a:lnTo>
                  <a:lnTo>
                    <a:pt x="908" y="24458"/>
                  </a:lnTo>
                  <a:lnTo>
                    <a:pt x="834" y="24013"/>
                  </a:lnTo>
                  <a:lnTo>
                    <a:pt x="765" y="23567"/>
                  </a:lnTo>
                  <a:lnTo>
                    <a:pt x="701" y="23106"/>
                  </a:lnTo>
                  <a:lnTo>
                    <a:pt x="643" y="22646"/>
                  </a:lnTo>
                  <a:lnTo>
                    <a:pt x="590" y="22169"/>
                  </a:lnTo>
                  <a:lnTo>
                    <a:pt x="537" y="21693"/>
                  </a:lnTo>
                  <a:lnTo>
                    <a:pt x="494" y="21217"/>
                  </a:lnTo>
                  <a:lnTo>
                    <a:pt x="452" y="20741"/>
                  </a:lnTo>
                  <a:lnTo>
                    <a:pt x="420" y="20249"/>
                  </a:lnTo>
                  <a:lnTo>
                    <a:pt x="388" y="19757"/>
                  </a:lnTo>
                  <a:lnTo>
                    <a:pt x="362" y="19266"/>
                  </a:lnTo>
                  <a:lnTo>
                    <a:pt x="340" y="18774"/>
                  </a:lnTo>
                  <a:lnTo>
                    <a:pt x="324" y="18282"/>
                  </a:lnTo>
                  <a:lnTo>
                    <a:pt x="314" y="17775"/>
                  </a:lnTo>
                  <a:lnTo>
                    <a:pt x="309" y="17269"/>
                  </a:lnTo>
                  <a:lnTo>
                    <a:pt x="309" y="16762"/>
                  </a:lnTo>
                  <a:lnTo>
                    <a:pt x="314" y="1625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-727397" y="-19689875"/>
              <a:ext cx="573550" cy="233150"/>
            </a:xfrm>
            <a:custGeom>
              <a:avLst/>
              <a:gdLst/>
              <a:ahLst/>
              <a:cxnLst/>
              <a:rect l="l" t="t" r="r" b="b"/>
              <a:pathLst>
                <a:path w="22942" h="9326" extrusionOk="0">
                  <a:moveTo>
                    <a:pt x="9410" y="0"/>
                  </a:moveTo>
                  <a:lnTo>
                    <a:pt x="8365" y="16"/>
                  </a:lnTo>
                  <a:lnTo>
                    <a:pt x="7342" y="31"/>
                  </a:lnTo>
                  <a:lnTo>
                    <a:pt x="6355" y="47"/>
                  </a:lnTo>
                  <a:lnTo>
                    <a:pt x="5406" y="93"/>
                  </a:lnTo>
                  <a:lnTo>
                    <a:pt x="4509" y="139"/>
                  </a:lnTo>
                  <a:lnTo>
                    <a:pt x="3666" y="200"/>
                  </a:lnTo>
                  <a:lnTo>
                    <a:pt x="2891" y="277"/>
                  </a:lnTo>
                  <a:lnTo>
                    <a:pt x="2191" y="369"/>
                  </a:lnTo>
                  <a:lnTo>
                    <a:pt x="1571" y="477"/>
                  </a:lnTo>
                  <a:lnTo>
                    <a:pt x="1295" y="538"/>
                  </a:lnTo>
                  <a:lnTo>
                    <a:pt x="1040" y="600"/>
                  </a:lnTo>
                  <a:lnTo>
                    <a:pt x="812" y="676"/>
                  </a:lnTo>
                  <a:lnTo>
                    <a:pt x="611" y="753"/>
                  </a:lnTo>
                  <a:lnTo>
                    <a:pt x="435" y="830"/>
                  </a:lnTo>
                  <a:lnTo>
                    <a:pt x="292" y="907"/>
                  </a:lnTo>
                  <a:lnTo>
                    <a:pt x="170" y="999"/>
                  </a:lnTo>
                  <a:lnTo>
                    <a:pt x="85" y="1091"/>
                  </a:lnTo>
                  <a:lnTo>
                    <a:pt x="54" y="1137"/>
                  </a:lnTo>
                  <a:lnTo>
                    <a:pt x="27" y="1183"/>
                  </a:lnTo>
                  <a:lnTo>
                    <a:pt x="11" y="1245"/>
                  </a:lnTo>
                  <a:lnTo>
                    <a:pt x="1" y="1291"/>
                  </a:lnTo>
                  <a:lnTo>
                    <a:pt x="1" y="1352"/>
                  </a:lnTo>
                  <a:lnTo>
                    <a:pt x="1" y="1398"/>
                  </a:lnTo>
                  <a:lnTo>
                    <a:pt x="6" y="1460"/>
                  </a:lnTo>
                  <a:lnTo>
                    <a:pt x="11" y="1521"/>
                  </a:lnTo>
                  <a:lnTo>
                    <a:pt x="38" y="1629"/>
                  </a:lnTo>
                  <a:lnTo>
                    <a:pt x="75" y="1752"/>
                  </a:lnTo>
                  <a:lnTo>
                    <a:pt x="128" y="1890"/>
                  </a:lnTo>
                  <a:lnTo>
                    <a:pt x="191" y="2013"/>
                  </a:lnTo>
                  <a:lnTo>
                    <a:pt x="266" y="2151"/>
                  </a:lnTo>
                  <a:lnTo>
                    <a:pt x="356" y="2290"/>
                  </a:lnTo>
                  <a:lnTo>
                    <a:pt x="451" y="2428"/>
                  </a:lnTo>
                  <a:lnTo>
                    <a:pt x="563" y="2581"/>
                  </a:lnTo>
                  <a:lnTo>
                    <a:pt x="807" y="2873"/>
                  </a:lnTo>
                  <a:lnTo>
                    <a:pt x="1088" y="3181"/>
                  </a:lnTo>
                  <a:lnTo>
                    <a:pt x="1406" y="3503"/>
                  </a:lnTo>
                  <a:lnTo>
                    <a:pt x="1751" y="3826"/>
                  </a:lnTo>
                  <a:lnTo>
                    <a:pt x="2117" y="4164"/>
                  </a:lnTo>
                  <a:lnTo>
                    <a:pt x="2509" y="4502"/>
                  </a:lnTo>
                  <a:lnTo>
                    <a:pt x="2923" y="4824"/>
                  </a:lnTo>
                  <a:lnTo>
                    <a:pt x="3348" y="5162"/>
                  </a:lnTo>
                  <a:lnTo>
                    <a:pt x="3782" y="5500"/>
                  </a:lnTo>
                  <a:lnTo>
                    <a:pt x="4679" y="6161"/>
                  </a:lnTo>
                  <a:lnTo>
                    <a:pt x="5575" y="6791"/>
                  </a:lnTo>
                  <a:lnTo>
                    <a:pt x="6440" y="7375"/>
                  </a:lnTo>
                  <a:lnTo>
                    <a:pt x="7257" y="7912"/>
                  </a:lnTo>
                  <a:lnTo>
                    <a:pt x="7983" y="8389"/>
                  </a:lnTo>
                  <a:lnTo>
                    <a:pt x="9081" y="9065"/>
                  </a:lnTo>
                  <a:lnTo>
                    <a:pt x="9495" y="9326"/>
                  </a:lnTo>
                  <a:lnTo>
                    <a:pt x="22613" y="8972"/>
                  </a:lnTo>
                  <a:lnTo>
                    <a:pt x="22942" y="431"/>
                  </a:lnTo>
                  <a:lnTo>
                    <a:pt x="21960" y="385"/>
                  </a:lnTo>
                  <a:lnTo>
                    <a:pt x="19382" y="246"/>
                  </a:lnTo>
                  <a:lnTo>
                    <a:pt x="17658" y="185"/>
                  </a:lnTo>
                  <a:lnTo>
                    <a:pt x="15733" y="108"/>
                  </a:lnTo>
                  <a:lnTo>
                    <a:pt x="13670" y="47"/>
                  </a:lnTo>
                  <a:lnTo>
                    <a:pt x="11543" y="16"/>
                  </a:lnTo>
                  <a:lnTo>
                    <a:pt x="9410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-188800" y="-106169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extrusionOk="0">
                  <a:moveTo>
                    <a:pt x="287" y="0"/>
                  </a:moveTo>
                  <a:lnTo>
                    <a:pt x="256" y="16"/>
                  </a:lnTo>
                  <a:lnTo>
                    <a:pt x="224" y="31"/>
                  </a:lnTo>
                  <a:lnTo>
                    <a:pt x="165" y="108"/>
                  </a:lnTo>
                  <a:lnTo>
                    <a:pt x="118" y="200"/>
                  </a:lnTo>
                  <a:lnTo>
                    <a:pt x="75" y="323"/>
                  </a:lnTo>
                  <a:lnTo>
                    <a:pt x="38" y="477"/>
                  </a:lnTo>
                  <a:lnTo>
                    <a:pt x="12" y="646"/>
                  </a:lnTo>
                  <a:lnTo>
                    <a:pt x="1" y="815"/>
                  </a:lnTo>
                  <a:lnTo>
                    <a:pt x="1" y="907"/>
                  </a:lnTo>
                  <a:lnTo>
                    <a:pt x="1" y="999"/>
                  </a:lnTo>
                  <a:lnTo>
                    <a:pt x="12" y="1152"/>
                  </a:lnTo>
                  <a:lnTo>
                    <a:pt x="33" y="1291"/>
                  </a:lnTo>
                  <a:lnTo>
                    <a:pt x="54" y="1368"/>
                  </a:lnTo>
                  <a:lnTo>
                    <a:pt x="70" y="1444"/>
                  </a:lnTo>
                  <a:lnTo>
                    <a:pt x="96" y="1521"/>
                  </a:lnTo>
                  <a:lnTo>
                    <a:pt x="118" y="1583"/>
                  </a:lnTo>
                  <a:lnTo>
                    <a:pt x="171" y="1690"/>
                  </a:lnTo>
                  <a:lnTo>
                    <a:pt x="234" y="1752"/>
                  </a:lnTo>
                  <a:lnTo>
                    <a:pt x="293" y="1798"/>
                  </a:lnTo>
                  <a:lnTo>
                    <a:pt x="362" y="1798"/>
                  </a:lnTo>
                  <a:lnTo>
                    <a:pt x="393" y="1782"/>
                  </a:lnTo>
                  <a:lnTo>
                    <a:pt x="425" y="1767"/>
                  </a:lnTo>
                  <a:lnTo>
                    <a:pt x="457" y="1721"/>
                  </a:lnTo>
                  <a:lnTo>
                    <a:pt x="489" y="1690"/>
                  </a:lnTo>
                  <a:lnTo>
                    <a:pt x="515" y="1644"/>
                  </a:lnTo>
                  <a:lnTo>
                    <a:pt x="547" y="1567"/>
                  </a:lnTo>
                  <a:lnTo>
                    <a:pt x="574" y="1475"/>
                  </a:lnTo>
                  <a:lnTo>
                    <a:pt x="595" y="1383"/>
                  </a:lnTo>
                  <a:lnTo>
                    <a:pt x="611" y="1275"/>
                  </a:lnTo>
                  <a:lnTo>
                    <a:pt x="627" y="1168"/>
                  </a:lnTo>
                  <a:lnTo>
                    <a:pt x="632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8"/>
                  </a:lnTo>
                  <a:lnTo>
                    <a:pt x="622" y="646"/>
                  </a:lnTo>
                  <a:lnTo>
                    <a:pt x="600" y="477"/>
                  </a:lnTo>
                  <a:lnTo>
                    <a:pt x="563" y="338"/>
                  </a:lnTo>
                  <a:lnTo>
                    <a:pt x="521" y="215"/>
                  </a:lnTo>
                  <a:lnTo>
                    <a:pt x="473" y="108"/>
                  </a:lnTo>
                  <a:lnTo>
                    <a:pt x="415" y="46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-188800" y="-106169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fill="none" extrusionOk="0">
                  <a:moveTo>
                    <a:pt x="489" y="1690"/>
                  </a:moveTo>
                  <a:lnTo>
                    <a:pt x="489" y="1690"/>
                  </a:lnTo>
                  <a:lnTo>
                    <a:pt x="457" y="1721"/>
                  </a:lnTo>
                  <a:lnTo>
                    <a:pt x="425" y="1767"/>
                  </a:lnTo>
                  <a:lnTo>
                    <a:pt x="393" y="1782"/>
                  </a:lnTo>
                  <a:lnTo>
                    <a:pt x="362" y="1798"/>
                  </a:lnTo>
                  <a:lnTo>
                    <a:pt x="293" y="1798"/>
                  </a:lnTo>
                  <a:lnTo>
                    <a:pt x="234" y="1752"/>
                  </a:lnTo>
                  <a:lnTo>
                    <a:pt x="171" y="1690"/>
                  </a:lnTo>
                  <a:lnTo>
                    <a:pt x="118" y="1583"/>
                  </a:lnTo>
                  <a:lnTo>
                    <a:pt x="96" y="1521"/>
                  </a:lnTo>
                  <a:lnTo>
                    <a:pt x="70" y="1444"/>
                  </a:lnTo>
                  <a:lnTo>
                    <a:pt x="54" y="1368"/>
                  </a:lnTo>
                  <a:lnTo>
                    <a:pt x="33" y="1291"/>
                  </a:lnTo>
                  <a:lnTo>
                    <a:pt x="33" y="1291"/>
                  </a:lnTo>
                  <a:lnTo>
                    <a:pt x="12" y="1152"/>
                  </a:lnTo>
                  <a:lnTo>
                    <a:pt x="1" y="999"/>
                  </a:lnTo>
                  <a:lnTo>
                    <a:pt x="1" y="999"/>
                  </a:lnTo>
                  <a:lnTo>
                    <a:pt x="1" y="907"/>
                  </a:lnTo>
                  <a:lnTo>
                    <a:pt x="1" y="815"/>
                  </a:lnTo>
                  <a:lnTo>
                    <a:pt x="12" y="646"/>
                  </a:lnTo>
                  <a:lnTo>
                    <a:pt x="38" y="477"/>
                  </a:lnTo>
                  <a:lnTo>
                    <a:pt x="75" y="323"/>
                  </a:lnTo>
                  <a:lnTo>
                    <a:pt x="118" y="200"/>
                  </a:lnTo>
                  <a:lnTo>
                    <a:pt x="165" y="108"/>
                  </a:lnTo>
                  <a:lnTo>
                    <a:pt x="224" y="31"/>
                  </a:lnTo>
                  <a:lnTo>
                    <a:pt x="256" y="1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319" y="0"/>
                  </a:lnTo>
                  <a:lnTo>
                    <a:pt x="351" y="0"/>
                  </a:lnTo>
                  <a:lnTo>
                    <a:pt x="415" y="46"/>
                  </a:lnTo>
                  <a:lnTo>
                    <a:pt x="473" y="108"/>
                  </a:lnTo>
                  <a:lnTo>
                    <a:pt x="521" y="215"/>
                  </a:lnTo>
                  <a:lnTo>
                    <a:pt x="563" y="338"/>
                  </a:lnTo>
                  <a:lnTo>
                    <a:pt x="600" y="477"/>
                  </a:lnTo>
                  <a:lnTo>
                    <a:pt x="622" y="646"/>
                  </a:lnTo>
                  <a:lnTo>
                    <a:pt x="632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2" y="1060"/>
                  </a:lnTo>
                  <a:lnTo>
                    <a:pt x="627" y="1168"/>
                  </a:lnTo>
                  <a:lnTo>
                    <a:pt x="611" y="1275"/>
                  </a:lnTo>
                  <a:lnTo>
                    <a:pt x="595" y="1383"/>
                  </a:lnTo>
                  <a:lnTo>
                    <a:pt x="574" y="1475"/>
                  </a:lnTo>
                  <a:lnTo>
                    <a:pt x="547" y="1567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-165325" y="-9602200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extrusionOk="0">
                  <a:moveTo>
                    <a:pt x="293" y="0"/>
                  </a:moveTo>
                  <a:lnTo>
                    <a:pt x="250" y="15"/>
                  </a:lnTo>
                  <a:lnTo>
                    <a:pt x="213" y="46"/>
                  </a:lnTo>
                  <a:lnTo>
                    <a:pt x="176" y="92"/>
                  </a:lnTo>
                  <a:lnTo>
                    <a:pt x="139" y="154"/>
                  </a:lnTo>
                  <a:lnTo>
                    <a:pt x="112" y="215"/>
                  </a:lnTo>
                  <a:lnTo>
                    <a:pt x="91" y="277"/>
                  </a:lnTo>
                  <a:lnTo>
                    <a:pt x="49" y="415"/>
                  </a:lnTo>
                  <a:lnTo>
                    <a:pt x="22" y="568"/>
                  </a:lnTo>
                  <a:lnTo>
                    <a:pt x="6" y="753"/>
                  </a:lnTo>
                  <a:lnTo>
                    <a:pt x="1" y="922"/>
                  </a:lnTo>
                  <a:lnTo>
                    <a:pt x="6" y="1106"/>
                  </a:lnTo>
                  <a:lnTo>
                    <a:pt x="22" y="1275"/>
                  </a:lnTo>
                  <a:lnTo>
                    <a:pt x="38" y="1352"/>
                  </a:lnTo>
                  <a:lnTo>
                    <a:pt x="54" y="1444"/>
                  </a:lnTo>
                  <a:lnTo>
                    <a:pt x="75" y="1521"/>
                  </a:lnTo>
                  <a:lnTo>
                    <a:pt x="96" y="1582"/>
                  </a:lnTo>
                  <a:lnTo>
                    <a:pt x="144" y="1690"/>
                  </a:lnTo>
                  <a:lnTo>
                    <a:pt x="197" y="1782"/>
                  </a:lnTo>
                  <a:lnTo>
                    <a:pt x="255" y="1828"/>
                  </a:lnTo>
                  <a:lnTo>
                    <a:pt x="319" y="1844"/>
                  </a:lnTo>
                  <a:lnTo>
                    <a:pt x="377" y="1828"/>
                  </a:lnTo>
                  <a:lnTo>
                    <a:pt x="441" y="1782"/>
                  </a:lnTo>
                  <a:lnTo>
                    <a:pt x="468" y="1736"/>
                  </a:lnTo>
                  <a:lnTo>
                    <a:pt x="499" y="1690"/>
                  </a:lnTo>
                  <a:lnTo>
                    <a:pt x="521" y="1629"/>
                  </a:lnTo>
                  <a:lnTo>
                    <a:pt x="542" y="1552"/>
                  </a:lnTo>
                  <a:lnTo>
                    <a:pt x="563" y="1475"/>
                  </a:lnTo>
                  <a:lnTo>
                    <a:pt x="584" y="1398"/>
                  </a:lnTo>
                  <a:lnTo>
                    <a:pt x="595" y="1306"/>
                  </a:lnTo>
                  <a:lnTo>
                    <a:pt x="611" y="1214"/>
                  </a:lnTo>
                  <a:lnTo>
                    <a:pt x="616" y="1122"/>
                  </a:lnTo>
                  <a:lnTo>
                    <a:pt x="621" y="1029"/>
                  </a:lnTo>
                  <a:lnTo>
                    <a:pt x="621" y="845"/>
                  </a:lnTo>
                  <a:lnTo>
                    <a:pt x="611" y="661"/>
                  </a:lnTo>
                  <a:lnTo>
                    <a:pt x="590" y="492"/>
                  </a:lnTo>
                  <a:lnTo>
                    <a:pt x="552" y="338"/>
                  </a:lnTo>
                  <a:lnTo>
                    <a:pt x="531" y="261"/>
                  </a:lnTo>
                  <a:lnTo>
                    <a:pt x="505" y="200"/>
                  </a:lnTo>
                  <a:lnTo>
                    <a:pt x="478" y="138"/>
                  </a:lnTo>
                  <a:lnTo>
                    <a:pt x="452" y="77"/>
                  </a:lnTo>
                  <a:lnTo>
                    <a:pt x="415" y="46"/>
                  </a:lnTo>
                  <a:lnTo>
                    <a:pt x="372" y="1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-165325" y="-9602200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68" y="1736"/>
                  </a:lnTo>
                  <a:lnTo>
                    <a:pt x="441" y="1782"/>
                  </a:lnTo>
                  <a:lnTo>
                    <a:pt x="377" y="1828"/>
                  </a:lnTo>
                  <a:lnTo>
                    <a:pt x="319" y="1844"/>
                  </a:lnTo>
                  <a:lnTo>
                    <a:pt x="255" y="1828"/>
                  </a:lnTo>
                  <a:lnTo>
                    <a:pt x="197" y="1782"/>
                  </a:lnTo>
                  <a:lnTo>
                    <a:pt x="144" y="1690"/>
                  </a:lnTo>
                  <a:lnTo>
                    <a:pt x="96" y="1582"/>
                  </a:lnTo>
                  <a:lnTo>
                    <a:pt x="75" y="1521"/>
                  </a:lnTo>
                  <a:lnTo>
                    <a:pt x="54" y="1444"/>
                  </a:lnTo>
                  <a:lnTo>
                    <a:pt x="54" y="1444"/>
                  </a:lnTo>
                  <a:lnTo>
                    <a:pt x="38" y="1352"/>
                  </a:lnTo>
                  <a:lnTo>
                    <a:pt x="22" y="1275"/>
                  </a:lnTo>
                  <a:lnTo>
                    <a:pt x="6" y="1106"/>
                  </a:lnTo>
                  <a:lnTo>
                    <a:pt x="1" y="922"/>
                  </a:lnTo>
                  <a:lnTo>
                    <a:pt x="6" y="753"/>
                  </a:lnTo>
                  <a:lnTo>
                    <a:pt x="22" y="568"/>
                  </a:lnTo>
                  <a:lnTo>
                    <a:pt x="49" y="415"/>
                  </a:lnTo>
                  <a:lnTo>
                    <a:pt x="91" y="277"/>
                  </a:lnTo>
                  <a:lnTo>
                    <a:pt x="112" y="215"/>
                  </a:lnTo>
                  <a:lnTo>
                    <a:pt x="139" y="154"/>
                  </a:lnTo>
                  <a:lnTo>
                    <a:pt x="139" y="154"/>
                  </a:lnTo>
                  <a:lnTo>
                    <a:pt x="176" y="92"/>
                  </a:lnTo>
                  <a:lnTo>
                    <a:pt x="213" y="46"/>
                  </a:lnTo>
                  <a:lnTo>
                    <a:pt x="250" y="15"/>
                  </a:lnTo>
                  <a:lnTo>
                    <a:pt x="293" y="0"/>
                  </a:lnTo>
                  <a:lnTo>
                    <a:pt x="335" y="0"/>
                  </a:lnTo>
                  <a:lnTo>
                    <a:pt x="372" y="15"/>
                  </a:lnTo>
                  <a:lnTo>
                    <a:pt x="415" y="46"/>
                  </a:lnTo>
                  <a:lnTo>
                    <a:pt x="452" y="77"/>
                  </a:lnTo>
                  <a:lnTo>
                    <a:pt x="452" y="77"/>
                  </a:lnTo>
                  <a:lnTo>
                    <a:pt x="478" y="138"/>
                  </a:lnTo>
                  <a:lnTo>
                    <a:pt x="505" y="200"/>
                  </a:lnTo>
                  <a:lnTo>
                    <a:pt x="531" y="261"/>
                  </a:lnTo>
                  <a:lnTo>
                    <a:pt x="552" y="338"/>
                  </a:lnTo>
                  <a:lnTo>
                    <a:pt x="590" y="492"/>
                  </a:lnTo>
                  <a:lnTo>
                    <a:pt x="611" y="661"/>
                  </a:lnTo>
                  <a:lnTo>
                    <a:pt x="621" y="845"/>
                  </a:lnTo>
                  <a:lnTo>
                    <a:pt x="621" y="1029"/>
                  </a:lnTo>
                  <a:lnTo>
                    <a:pt x="616" y="1122"/>
                  </a:lnTo>
                  <a:lnTo>
                    <a:pt x="611" y="1214"/>
                  </a:lnTo>
                  <a:lnTo>
                    <a:pt x="595" y="1306"/>
                  </a:lnTo>
                  <a:lnTo>
                    <a:pt x="584" y="1398"/>
                  </a:lnTo>
                  <a:lnTo>
                    <a:pt x="584" y="1398"/>
                  </a:lnTo>
                  <a:lnTo>
                    <a:pt x="563" y="1475"/>
                  </a:lnTo>
                  <a:lnTo>
                    <a:pt x="542" y="1552"/>
                  </a:lnTo>
                  <a:lnTo>
                    <a:pt x="521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-218100" y="-11862475"/>
              <a:ext cx="15550" cy="44575"/>
            </a:xfrm>
            <a:custGeom>
              <a:avLst/>
              <a:gdLst/>
              <a:ahLst/>
              <a:cxnLst/>
              <a:rect l="l" t="t" r="r" b="b"/>
              <a:pathLst>
                <a:path w="622" h="1783" extrusionOk="0">
                  <a:moveTo>
                    <a:pt x="351" y="0"/>
                  </a:moveTo>
                  <a:lnTo>
                    <a:pt x="319" y="16"/>
                  </a:lnTo>
                  <a:lnTo>
                    <a:pt x="282" y="16"/>
                  </a:lnTo>
                  <a:lnTo>
                    <a:pt x="250" y="46"/>
                  </a:lnTo>
                  <a:lnTo>
                    <a:pt x="218" y="77"/>
                  </a:lnTo>
                  <a:lnTo>
                    <a:pt x="186" y="123"/>
                  </a:lnTo>
                  <a:lnTo>
                    <a:pt x="160" y="169"/>
                  </a:lnTo>
                  <a:lnTo>
                    <a:pt x="107" y="277"/>
                  </a:lnTo>
                  <a:lnTo>
                    <a:pt x="64" y="431"/>
                  </a:lnTo>
                  <a:lnTo>
                    <a:pt x="48" y="507"/>
                  </a:lnTo>
                  <a:lnTo>
                    <a:pt x="33" y="584"/>
                  </a:lnTo>
                  <a:lnTo>
                    <a:pt x="22" y="676"/>
                  </a:lnTo>
                  <a:lnTo>
                    <a:pt x="11" y="769"/>
                  </a:lnTo>
                  <a:lnTo>
                    <a:pt x="6" y="876"/>
                  </a:lnTo>
                  <a:lnTo>
                    <a:pt x="1" y="968"/>
                  </a:lnTo>
                  <a:lnTo>
                    <a:pt x="17" y="1122"/>
                  </a:lnTo>
                  <a:lnTo>
                    <a:pt x="38" y="1276"/>
                  </a:lnTo>
                  <a:lnTo>
                    <a:pt x="54" y="1352"/>
                  </a:lnTo>
                  <a:lnTo>
                    <a:pt x="75" y="1444"/>
                  </a:lnTo>
                  <a:lnTo>
                    <a:pt x="96" y="1506"/>
                  </a:lnTo>
                  <a:lnTo>
                    <a:pt x="123" y="1567"/>
                  </a:lnTo>
                  <a:lnTo>
                    <a:pt x="176" y="1675"/>
                  </a:lnTo>
                  <a:lnTo>
                    <a:pt x="234" y="1752"/>
                  </a:lnTo>
                  <a:lnTo>
                    <a:pt x="298" y="1782"/>
                  </a:lnTo>
                  <a:lnTo>
                    <a:pt x="361" y="1782"/>
                  </a:lnTo>
                  <a:lnTo>
                    <a:pt x="393" y="1767"/>
                  </a:lnTo>
                  <a:lnTo>
                    <a:pt x="425" y="1752"/>
                  </a:lnTo>
                  <a:lnTo>
                    <a:pt x="457" y="1721"/>
                  </a:lnTo>
                  <a:lnTo>
                    <a:pt x="489" y="1675"/>
                  </a:lnTo>
                  <a:lnTo>
                    <a:pt x="521" y="1613"/>
                  </a:lnTo>
                  <a:lnTo>
                    <a:pt x="558" y="1491"/>
                  </a:lnTo>
                  <a:lnTo>
                    <a:pt x="584" y="1352"/>
                  </a:lnTo>
                  <a:lnTo>
                    <a:pt x="600" y="1260"/>
                  </a:lnTo>
                  <a:lnTo>
                    <a:pt x="611" y="1168"/>
                  </a:lnTo>
                  <a:lnTo>
                    <a:pt x="616" y="1076"/>
                  </a:lnTo>
                  <a:lnTo>
                    <a:pt x="621" y="984"/>
                  </a:lnTo>
                  <a:lnTo>
                    <a:pt x="621" y="799"/>
                  </a:lnTo>
                  <a:lnTo>
                    <a:pt x="605" y="615"/>
                  </a:lnTo>
                  <a:lnTo>
                    <a:pt x="584" y="446"/>
                  </a:lnTo>
                  <a:lnTo>
                    <a:pt x="547" y="292"/>
                  </a:lnTo>
                  <a:lnTo>
                    <a:pt x="526" y="215"/>
                  </a:lnTo>
                  <a:lnTo>
                    <a:pt x="499" y="154"/>
                  </a:lnTo>
                  <a:lnTo>
                    <a:pt x="473" y="93"/>
                  </a:lnTo>
                  <a:lnTo>
                    <a:pt x="441" y="46"/>
                  </a:lnTo>
                  <a:lnTo>
                    <a:pt x="399" y="16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-218100" y="-11862475"/>
              <a:ext cx="15550" cy="44575"/>
            </a:xfrm>
            <a:custGeom>
              <a:avLst/>
              <a:gdLst/>
              <a:ahLst/>
              <a:cxnLst/>
              <a:rect l="l" t="t" r="r" b="b"/>
              <a:pathLst>
                <a:path w="622" h="1783" fill="none" extrusionOk="0">
                  <a:moveTo>
                    <a:pt x="489" y="1675"/>
                  </a:moveTo>
                  <a:lnTo>
                    <a:pt x="489" y="1675"/>
                  </a:lnTo>
                  <a:lnTo>
                    <a:pt x="457" y="1721"/>
                  </a:lnTo>
                  <a:lnTo>
                    <a:pt x="425" y="1752"/>
                  </a:lnTo>
                  <a:lnTo>
                    <a:pt x="393" y="1767"/>
                  </a:lnTo>
                  <a:lnTo>
                    <a:pt x="361" y="1782"/>
                  </a:lnTo>
                  <a:lnTo>
                    <a:pt x="298" y="1782"/>
                  </a:lnTo>
                  <a:lnTo>
                    <a:pt x="234" y="1752"/>
                  </a:lnTo>
                  <a:lnTo>
                    <a:pt x="176" y="1675"/>
                  </a:lnTo>
                  <a:lnTo>
                    <a:pt x="123" y="1567"/>
                  </a:lnTo>
                  <a:lnTo>
                    <a:pt x="96" y="1506"/>
                  </a:lnTo>
                  <a:lnTo>
                    <a:pt x="75" y="1444"/>
                  </a:lnTo>
                  <a:lnTo>
                    <a:pt x="54" y="1352"/>
                  </a:lnTo>
                  <a:lnTo>
                    <a:pt x="38" y="1276"/>
                  </a:lnTo>
                  <a:lnTo>
                    <a:pt x="38" y="1276"/>
                  </a:lnTo>
                  <a:lnTo>
                    <a:pt x="17" y="1122"/>
                  </a:lnTo>
                  <a:lnTo>
                    <a:pt x="1" y="968"/>
                  </a:lnTo>
                  <a:lnTo>
                    <a:pt x="1" y="968"/>
                  </a:lnTo>
                  <a:lnTo>
                    <a:pt x="6" y="876"/>
                  </a:lnTo>
                  <a:lnTo>
                    <a:pt x="11" y="769"/>
                  </a:lnTo>
                  <a:lnTo>
                    <a:pt x="22" y="676"/>
                  </a:lnTo>
                  <a:lnTo>
                    <a:pt x="33" y="584"/>
                  </a:lnTo>
                  <a:lnTo>
                    <a:pt x="48" y="507"/>
                  </a:lnTo>
                  <a:lnTo>
                    <a:pt x="64" y="431"/>
                  </a:lnTo>
                  <a:lnTo>
                    <a:pt x="107" y="277"/>
                  </a:lnTo>
                  <a:lnTo>
                    <a:pt x="160" y="169"/>
                  </a:lnTo>
                  <a:lnTo>
                    <a:pt x="186" y="123"/>
                  </a:lnTo>
                  <a:lnTo>
                    <a:pt x="218" y="77"/>
                  </a:lnTo>
                  <a:lnTo>
                    <a:pt x="250" y="46"/>
                  </a:lnTo>
                  <a:lnTo>
                    <a:pt x="282" y="16"/>
                  </a:lnTo>
                  <a:lnTo>
                    <a:pt x="319" y="16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99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3" y="93"/>
                  </a:lnTo>
                  <a:lnTo>
                    <a:pt x="499" y="154"/>
                  </a:lnTo>
                  <a:lnTo>
                    <a:pt x="526" y="215"/>
                  </a:lnTo>
                  <a:lnTo>
                    <a:pt x="547" y="292"/>
                  </a:lnTo>
                  <a:lnTo>
                    <a:pt x="584" y="446"/>
                  </a:lnTo>
                  <a:lnTo>
                    <a:pt x="605" y="615"/>
                  </a:lnTo>
                  <a:lnTo>
                    <a:pt x="621" y="799"/>
                  </a:lnTo>
                  <a:lnTo>
                    <a:pt x="621" y="984"/>
                  </a:lnTo>
                  <a:lnTo>
                    <a:pt x="616" y="1076"/>
                  </a:lnTo>
                  <a:lnTo>
                    <a:pt x="611" y="1168"/>
                  </a:lnTo>
                  <a:lnTo>
                    <a:pt x="600" y="1260"/>
                  </a:lnTo>
                  <a:lnTo>
                    <a:pt x="584" y="1352"/>
                  </a:lnTo>
                  <a:lnTo>
                    <a:pt x="584" y="1352"/>
                  </a:lnTo>
                  <a:lnTo>
                    <a:pt x="558" y="1491"/>
                  </a:lnTo>
                  <a:lnTo>
                    <a:pt x="521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-277225" y="-13262425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extrusionOk="0">
                  <a:moveTo>
                    <a:pt x="313" y="1"/>
                  </a:moveTo>
                  <a:lnTo>
                    <a:pt x="281" y="16"/>
                  </a:lnTo>
                  <a:lnTo>
                    <a:pt x="244" y="31"/>
                  </a:lnTo>
                  <a:lnTo>
                    <a:pt x="212" y="62"/>
                  </a:lnTo>
                  <a:lnTo>
                    <a:pt x="186" y="108"/>
                  </a:lnTo>
                  <a:lnTo>
                    <a:pt x="154" y="154"/>
                  </a:lnTo>
                  <a:lnTo>
                    <a:pt x="106" y="262"/>
                  </a:lnTo>
                  <a:lnTo>
                    <a:pt x="58" y="415"/>
                  </a:lnTo>
                  <a:lnTo>
                    <a:pt x="42" y="492"/>
                  </a:lnTo>
                  <a:lnTo>
                    <a:pt x="27" y="569"/>
                  </a:lnTo>
                  <a:lnTo>
                    <a:pt x="16" y="661"/>
                  </a:lnTo>
                  <a:lnTo>
                    <a:pt x="5" y="753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7"/>
                  </a:lnTo>
                  <a:lnTo>
                    <a:pt x="32" y="1260"/>
                  </a:lnTo>
                  <a:lnTo>
                    <a:pt x="48" y="1337"/>
                  </a:lnTo>
                  <a:lnTo>
                    <a:pt x="69" y="1429"/>
                  </a:lnTo>
                  <a:lnTo>
                    <a:pt x="90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28" y="1737"/>
                  </a:lnTo>
                  <a:lnTo>
                    <a:pt x="292" y="1767"/>
                  </a:lnTo>
                  <a:lnTo>
                    <a:pt x="355" y="1767"/>
                  </a:lnTo>
                  <a:lnTo>
                    <a:pt x="387" y="1752"/>
                  </a:lnTo>
                  <a:lnTo>
                    <a:pt x="419" y="1737"/>
                  </a:lnTo>
                  <a:lnTo>
                    <a:pt x="451" y="1706"/>
                  </a:lnTo>
                  <a:lnTo>
                    <a:pt x="483" y="1660"/>
                  </a:lnTo>
                  <a:lnTo>
                    <a:pt x="515" y="1598"/>
                  </a:lnTo>
                  <a:lnTo>
                    <a:pt x="552" y="1475"/>
                  </a:lnTo>
                  <a:lnTo>
                    <a:pt x="583" y="1337"/>
                  </a:lnTo>
                  <a:lnTo>
                    <a:pt x="594" y="1245"/>
                  </a:lnTo>
                  <a:lnTo>
                    <a:pt x="605" y="1153"/>
                  </a:lnTo>
                  <a:lnTo>
                    <a:pt x="615" y="1061"/>
                  </a:lnTo>
                  <a:lnTo>
                    <a:pt x="615" y="968"/>
                  </a:lnTo>
                  <a:lnTo>
                    <a:pt x="615" y="784"/>
                  </a:lnTo>
                  <a:lnTo>
                    <a:pt x="605" y="600"/>
                  </a:lnTo>
                  <a:lnTo>
                    <a:pt x="578" y="431"/>
                  </a:lnTo>
                  <a:lnTo>
                    <a:pt x="541" y="277"/>
                  </a:lnTo>
                  <a:lnTo>
                    <a:pt x="520" y="200"/>
                  </a:lnTo>
                  <a:lnTo>
                    <a:pt x="493" y="139"/>
                  </a:lnTo>
                  <a:lnTo>
                    <a:pt x="467" y="93"/>
                  </a:lnTo>
                  <a:lnTo>
                    <a:pt x="440" y="31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-277225" y="-13262425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fill="none" extrusionOk="0">
                  <a:moveTo>
                    <a:pt x="483" y="1660"/>
                  </a:moveTo>
                  <a:lnTo>
                    <a:pt x="483" y="1660"/>
                  </a:lnTo>
                  <a:lnTo>
                    <a:pt x="451" y="1706"/>
                  </a:lnTo>
                  <a:lnTo>
                    <a:pt x="419" y="1737"/>
                  </a:lnTo>
                  <a:lnTo>
                    <a:pt x="387" y="1752"/>
                  </a:lnTo>
                  <a:lnTo>
                    <a:pt x="355" y="1767"/>
                  </a:lnTo>
                  <a:lnTo>
                    <a:pt x="292" y="1767"/>
                  </a:lnTo>
                  <a:lnTo>
                    <a:pt x="228" y="1737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0" y="1491"/>
                  </a:lnTo>
                  <a:lnTo>
                    <a:pt x="69" y="1429"/>
                  </a:lnTo>
                  <a:lnTo>
                    <a:pt x="48" y="1337"/>
                  </a:lnTo>
                  <a:lnTo>
                    <a:pt x="32" y="1260"/>
                  </a:lnTo>
                  <a:lnTo>
                    <a:pt x="32" y="1260"/>
                  </a:lnTo>
                  <a:lnTo>
                    <a:pt x="11" y="1107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5" y="753"/>
                  </a:lnTo>
                  <a:lnTo>
                    <a:pt x="16" y="661"/>
                  </a:lnTo>
                  <a:lnTo>
                    <a:pt x="27" y="569"/>
                  </a:lnTo>
                  <a:lnTo>
                    <a:pt x="42" y="492"/>
                  </a:lnTo>
                  <a:lnTo>
                    <a:pt x="58" y="415"/>
                  </a:lnTo>
                  <a:lnTo>
                    <a:pt x="106" y="262"/>
                  </a:lnTo>
                  <a:lnTo>
                    <a:pt x="154" y="154"/>
                  </a:lnTo>
                  <a:lnTo>
                    <a:pt x="186" y="108"/>
                  </a:lnTo>
                  <a:lnTo>
                    <a:pt x="212" y="62"/>
                  </a:lnTo>
                  <a:lnTo>
                    <a:pt x="244" y="31"/>
                  </a:lnTo>
                  <a:lnTo>
                    <a:pt x="281" y="16"/>
                  </a:lnTo>
                  <a:lnTo>
                    <a:pt x="313" y="1"/>
                  </a:lnTo>
                  <a:lnTo>
                    <a:pt x="350" y="1"/>
                  </a:lnTo>
                  <a:lnTo>
                    <a:pt x="350" y="1"/>
                  </a:lnTo>
                  <a:lnTo>
                    <a:pt x="393" y="1"/>
                  </a:lnTo>
                  <a:lnTo>
                    <a:pt x="440" y="31"/>
                  </a:lnTo>
                  <a:lnTo>
                    <a:pt x="440" y="31"/>
                  </a:lnTo>
                  <a:lnTo>
                    <a:pt x="467" y="93"/>
                  </a:lnTo>
                  <a:lnTo>
                    <a:pt x="493" y="139"/>
                  </a:lnTo>
                  <a:lnTo>
                    <a:pt x="520" y="200"/>
                  </a:lnTo>
                  <a:lnTo>
                    <a:pt x="541" y="277"/>
                  </a:lnTo>
                  <a:lnTo>
                    <a:pt x="578" y="431"/>
                  </a:lnTo>
                  <a:lnTo>
                    <a:pt x="605" y="600"/>
                  </a:lnTo>
                  <a:lnTo>
                    <a:pt x="615" y="784"/>
                  </a:lnTo>
                  <a:lnTo>
                    <a:pt x="615" y="968"/>
                  </a:lnTo>
                  <a:lnTo>
                    <a:pt x="615" y="1061"/>
                  </a:lnTo>
                  <a:lnTo>
                    <a:pt x="605" y="1153"/>
                  </a:lnTo>
                  <a:lnTo>
                    <a:pt x="594" y="1245"/>
                  </a:lnTo>
                  <a:lnTo>
                    <a:pt x="583" y="1337"/>
                  </a:lnTo>
                  <a:lnTo>
                    <a:pt x="583" y="1337"/>
                  </a:lnTo>
                  <a:lnTo>
                    <a:pt x="552" y="1475"/>
                  </a:lnTo>
                  <a:lnTo>
                    <a:pt x="515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-210400" y="-1540055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7" y="0"/>
                  </a:moveTo>
                  <a:lnTo>
                    <a:pt x="255" y="16"/>
                  </a:lnTo>
                  <a:lnTo>
                    <a:pt x="218" y="46"/>
                  </a:lnTo>
                  <a:lnTo>
                    <a:pt x="186" y="77"/>
                  </a:lnTo>
                  <a:lnTo>
                    <a:pt x="149" y="139"/>
                  </a:lnTo>
                  <a:lnTo>
                    <a:pt x="122" y="200"/>
                  </a:lnTo>
                  <a:lnTo>
                    <a:pt x="96" y="246"/>
                  </a:lnTo>
                  <a:lnTo>
                    <a:pt x="59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891"/>
                  </a:lnTo>
                  <a:lnTo>
                    <a:pt x="6" y="1076"/>
                  </a:lnTo>
                  <a:lnTo>
                    <a:pt x="22" y="1245"/>
                  </a:lnTo>
                  <a:lnTo>
                    <a:pt x="38" y="1337"/>
                  </a:lnTo>
                  <a:lnTo>
                    <a:pt x="53" y="1414"/>
                  </a:lnTo>
                  <a:lnTo>
                    <a:pt x="69" y="1491"/>
                  </a:lnTo>
                  <a:lnTo>
                    <a:pt x="91" y="1567"/>
                  </a:lnTo>
                  <a:lnTo>
                    <a:pt x="138" y="1675"/>
                  </a:lnTo>
                  <a:lnTo>
                    <a:pt x="191" y="1767"/>
                  </a:lnTo>
                  <a:lnTo>
                    <a:pt x="250" y="1813"/>
                  </a:lnTo>
                  <a:lnTo>
                    <a:pt x="313" y="1844"/>
                  </a:lnTo>
                  <a:lnTo>
                    <a:pt x="372" y="1829"/>
                  </a:lnTo>
                  <a:lnTo>
                    <a:pt x="435" y="1782"/>
                  </a:lnTo>
                  <a:lnTo>
                    <a:pt x="462" y="1736"/>
                  </a:lnTo>
                  <a:lnTo>
                    <a:pt x="494" y="1690"/>
                  </a:lnTo>
                  <a:lnTo>
                    <a:pt x="520" y="1629"/>
                  </a:lnTo>
                  <a:lnTo>
                    <a:pt x="547" y="1552"/>
                  </a:lnTo>
                  <a:lnTo>
                    <a:pt x="568" y="1460"/>
                  </a:lnTo>
                  <a:lnTo>
                    <a:pt x="584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21" y="1106"/>
                  </a:lnTo>
                  <a:lnTo>
                    <a:pt x="621" y="1014"/>
                  </a:lnTo>
                  <a:lnTo>
                    <a:pt x="621" y="815"/>
                  </a:lnTo>
                  <a:lnTo>
                    <a:pt x="610" y="646"/>
                  </a:lnTo>
                  <a:lnTo>
                    <a:pt x="584" y="461"/>
                  </a:lnTo>
                  <a:lnTo>
                    <a:pt x="547" y="308"/>
                  </a:lnTo>
                  <a:lnTo>
                    <a:pt x="526" y="246"/>
                  </a:lnTo>
                  <a:lnTo>
                    <a:pt x="504" y="169"/>
                  </a:lnTo>
                  <a:lnTo>
                    <a:pt x="478" y="123"/>
                  </a:lnTo>
                  <a:lnTo>
                    <a:pt x="446" y="62"/>
                  </a:lnTo>
                  <a:lnTo>
                    <a:pt x="409" y="31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-210400" y="-1540055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94" y="1690"/>
                  </a:moveTo>
                  <a:lnTo>
                    <a:pt x="494" y="1690"/>
                  </a:lnTo>
                  <a:lnTo>
                    <a:pt x="462" y="1736"/>
                  </a:lnTo>
                  <a:lnTo>
                    <a:pt x="435" y="1782"/>
                  </a:lnTo>
                  <a:lnTo>
                    <a:pt x="372" y="1829"/>
                  </a:lnTo>
                  <a:lnTo>
                    <a:pt x="313" y="1844"/>
                  </a:lnTo>
                  <a:lnTo>
                    <a:pt x="250" y="1813"/>
                  </a:lnTo>
                  <a:lnTo>
                    <a:pt x="191" y="1767"/>
                  </a:lnTo>
                  <a:lnTo>
                    <a:pt x="138" y="1675"/>
                  </a:lnTo>
                  <a:lnTo>
                    <a:pt x="91" y="1567"/>
                  </a:lnTo>
                  <a:lnTo>
                    <a:pt x="69" y="1491"/>
                  </a:lnTo>
                  <a:lnTo>
                    <a:pt x="53" y="1414"/>
                  </a:lnTo>
                  <a:lnTo>
                    <a:pt x="53" y="1414"/>
                  </a:lnTo>
                  <a:lnTo>
                    <a:pt x="38" y="1337"/>
                  </a:lnTo>
                  <a:lnTo>
                    <a:pt x="22" y="1245"/>
                  </a:lnTo>
                  <a:lnTo>
                    <a:pt x="6" y="1076"/>
                  </a:lnTo>
                  <a:lnTo>
                    <a:pt x="0" y="891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9" y="400"/>
                  </a:lnTo>
                  <a:lnTo>
                    <a:pt x="96" y="246"/>
                  </a:lnTo>
                  <a:lnTo>
                    <a:pt x="122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6" y="77"/>
                  </a:lnTo>
                  <a:lnTo>
                    <a:pt x="218" y="46"/>
                  </a:lnTo>
                  <a:lnTo>
                    <a:pt x="255" y="16"/>
                  </a:lnTo>
                  <a:lnTo>
                    <a:pt x="297" y="0"/>
                  </a:lnTo>
                  <a:lnTo>
                    <a:pt x="335" y="0"/>
                  </a:lnTo>
                  <a:lnTo>
                    <a:pt x="372" y="0"/>
                  </a:lnTo>
                  <a:lnTo>
                    <a:pt x="409" y="31"/>
                  </a:lnTo>
                  <a:lnTo>
                    <a:pt x="446" y="62"/>
                  </a:lnTo>
                  <a:lnTo>
                    <a:pt x="446" y="62"/>
                  </a:lnTo>
                  <a:lnTo>
                    <a:pt x="478" y="123"/>
                  </a:lnTo>
                  <a:lnTo>
                    <a:pt x="504" y="169"/>
                  </a:lnTo>
                  <a:lnTo>
                    <a:pt x="526" y="246"/>
                  </a:lnTo>
                  <a:lnTo>
                    <a:pt x="547" y="308"/>
                  </a:lnTo>
                  <a:lnTo>
                    <a:pt x="584" y="461"/>
                  </a:lnTo>
                  <a:lnTo>
                    <a:pt x="610" y="646"/>
                  </a:lnTo>
                  <a:lnTo>
                    <a:pt x="621" y="815"/>
                  </a:lnTo>
                  <a:lnTo>
                    <a:pt x="621" y="1014"/>
                  </a:lnTo>
                  <a:lnTo>
                    <a:pt x="621" y="1106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68" y="1460"/>
                  </a:lnTo>
                  <a:lnTo>
                    <a:pt x="547" y="1552"/>
                  </a:lnTo>
                  <a:lnTo>
                    <a:pt x="520" y="1629"/>
                  </a:lnTo>
                  <a:lnTo>
                    <a:pt x="494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-247525" y="-16504375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extrusionOk="0">
                  <a:moveTo>
                    <a:pt x="292" y="0"/>
                  </a:moveTo>
                  <a:lnTo>
                    <a:pt x="249" y="31"/>
                  </a:lnTo>
                  <a:lnTo>
                    <a:pt x="212" y="62"/>
                  </a:lnTo>
                  <a:lnTo>
                    <a:pt x="175" y="108"/>
                  </a:lnTo>
                  <a:lnTo>
                    <a:pt x="138" y="169"/>
                  </a:lnTo>
                  <a:lnTo>
                    <a:pt x="112" y="215"/>
                  </a:lnTo>
                  <a:lnTo>
                    <a:pt x="90" y="277"/>
                  </a:lnTo>
                  <a:lnTo>
                    <a:pt x="48" y="431"/>
                  </a:lnTo>
                  <a:lnTo>
                    <a:pt x="21" y="584"/>
                  </a:lnTo>
                  <a:lnTo>
                    <a:pt x="5" y="753"/>
                  </a:lnTo>
                  <a:lnTo>
                    <a:pt x="0" y="922"/>
                  </a:lnTo>
                  <a:lnTo>
                    <a:pt x="5" y="1106"/>
                  </a:lnTo>
                  <a:lnTo>
                    <a:pt x="21" y="1275"/>
                  </a:lnTo>
                  <a:lnTo>
                    <a:pt x="37" y="1368"/>
                  </a:lnTo>
                  <a:lnTo>
                    <a:pt x="53" y="1444"/>
                  </a:lnTo>
                  <a:lnTo>
                    <a:pt x="74" y="1521"/>
                  </a:lnTo>
                  <a:lnTo>
                    <a:pt x="96" y="1583"/>
                  </a:lnTo>
                  <a:lnTo>
                    <a:pt x="143" y="1706"/>
                  </a:lnTo>
                  <a:lnTo>
                    <a:pt x="196" y="1782"/>
                  </a:lnTo>
                  <a:lnTo>
                    <a:pt x="255" y="1829"/>
                  </a:lnTo>
                  <a:lnTo>
                    <a:pt x="318" y="1859"/>
                  </a:lnTo>
                  <a:lnTo>
                    <a:pt x="377" y="1829"/>
                  </a:lnTo>
                  <a:lnTo>
                    <a:pt x="440" y="1782"/>
                  </a:lnTo>
                  <a:lnTo>
                    <a:pt x="467" y="1736"/>
                  </a:lnTo>
                  <a:lnTo>
                    <a:pt x="493" y="1690"/>
                  </a:lnTo>
                  <a:lnTo>
                    <a:pt x="525" y="1629"/>
                  </a:lnTo>
                  <a:lnTo>
                    <a:pt x="552" y="1537"/>
                  </a:lnTo>
                  <a:lnTo>
                    <a:pt x="573" y="1460"/>
                  </a:lnTo>
                  <a:lnTo>
                    <a:pt x="594" y="1368"/>
                  </a:lnTo>
                  <a:lnTo>
                    <a:pt x="605" y="1275"/>
                  </a:lnTo>
                  <a:lnTo>
                    <a:pt x="615" y="1183"/>
                  </a:lnTo>
                  <a:lnTo>
                    <a:pt x="626" y="1091"/>
                  </a:lnTo>
                  <a:lnTo>
                    <a:pt x="626" y="999"/>
                  </a:lnTo>
                  <a:lnTo>
                    <a:pt x="626" y="815"/>
                  </a:lnTo>
                  <a:lnTo>
                    <a:pt x="615" y="646"/>
                  </a:lnTo>
                  <a:lnTo>
                    <a:pt x="589" y="477"/>
                  </a:lnTo>
                  <a:lnTo>
                    <a:pt x="552" y="323"/>
                  </a:lnTo>
                  <a:lnTo>
                    <a:pt x="531" y="246"/>
                  </a:lnTo>
                  <a:lnTo>
                    <a:pt x="504" y="185"/>
                  </a:lnTo>
                  <a:lnTo>
                    <a:pt x="478" y="139"/>
                  </a:lnTo>
                  <a:lnTo>
                    <a:pt x="451" y="93"/>
                  </a:lnTo>
                  <a:lnTo>
                    <a:pt x="414" y="46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-247525" y="-16504375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fill="none" extrusionOk="0">
                  <a:moveTo>
                    <a:pt x="493" y="1690"/>
                  </a:moveTo>
                  <a:lnTo>
                    <a:pt x="493" y="1690"/>
                  </a:lnTo>
                  <a:lnTo>
                    <a:pt x="467" y="1736"/>
                  </a:lnTo>
                  <a:lnTo>
                    <a:pt x="440" y="1782"/>
                  </a:lnTo>
                  <a:lnTo>
                    <a:pt x="377" y="1829"/>
                  </a:lnTo>
                  <a:lnTo>
                    <a:pt x="318" y="1859"/>
                  </a:lnTo>
                  <a:lnTo>
                    <a:pt x="255" y="1829"/>
                  </a:lnTo>
                  <a:lnTo>
                    <a:pt x="196" y="1782"/>
                  </a:lnTo>
                  <a:lnTo>
                    <a:pt x="143" y="1706"/>
                  </a:lnTo>
                  <a:lnTo>
                    <a:pt x="96" y="1583"/>
                  </a:lnTo>
                  <a:lnTo>
                    <a:pt x="74" y="1521"/>
                  </a:lnTo>
                  <a:lnTo>
                    <a:pt x="53" y="1444"/>
                  </a:lnTo>
                  <a:lnTo>
                    <a:pt x="53" y="1444"/>
                  </a:lnTo>
                  <a:lnTo>
                    <a:pt x="37" y="1368"/>
                  </a:lnTo>
                  <a:lnTo>
                    <a:pt x="21" y="1275"/>
                  </a:lnTo>
                  <a:lnTo>
                    <a:pt x="5" y="1106"/>
                  </a:lnTo>
                  <a:lnTo>
                    <a:pt x="0" y="922"/>
                  </a:lnTo>
                  <a:lnTo>
                    <a:pt x="5" y="753"/>
                  </a:lnTo>
                  <a:lnTo>
                    <a:pt x="21" y="584"/>
                  </a:lnTo>
                  <a:lnTo>
                    <a:pt x="48" y="431"/>
                  </a:lnTo>
                  <a:lnTo>
                    <a:pt x="90" y="277"/>
                  </a:lnTo>
                  <a:lnTo>
                    <a:pt x="112" y="215"/>
                  </a:lnTo>
                  <a:lnTo>
                    <a:pt x="138" y="169"/>
                  </a:lnTo>
                  <a:lnTo>
                    <a:pt x="138" y="169"/>
                  </a:lnTo>
                  <a:lnTo>
                    <a:pt x="175" y="108"/>
                  </a:lnTo>
                  <a:lnTo>
                    <a:pt x="212" y="62"/>
                  </a:lnTo>
                  <a:lnTo>
                    <a:pt x="249" y="31"/>
                  </a:lnTo>
                  <a:lnTo>
                    <a:pt x="292" y="0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14" y="46"/>
                  </a:lnTo>
                  <a:lnTo>
                    <a:pt x="451" y="93"/>
                  </a:lnTo>
                  <a:lnTo>
                    <a:pt x="451" y="93"/>
                  </a:lnTo>
                  <a:lnTo>
                    <a:pt x="478" y="139"/>
                  </a:lnTo>
                  <a:lnTo>
                    <a:pt x="504" y="185"/>
                  </a:lnTo>
                  <a:lnTo>
                    <a:pt x="531" y="246"/>
                  </a:lnTo>
                  <a:lnTo>
                    <a:pt x="552" y="323"/>
                  </a:lnTo>
                  <a:lnTo>
                    <a:pt x="589" y="477"/>
                  </a:lnTo>
                  <a:lnTo>
                    <a:pt x="615" y="646"/>
                  </a:lnTo>
                  <a:lnTo>
                    <a:pt x="626" y="815"/>
                  </a:lnTo>
                  <a:lnTo>
                    <a:pt x="626" y="999"/>
                  </a:lnTo>
                  <a:lnTo>
                    <a:pt x="626" y="1091"/>
                  </a:lnTo>
                  <a:lnTo>
                    <a:pt x="615" y="1183"/>
                  </a:lnTo>
                  <a:lnTo>
                    <a:pt x="605" y="1275"/>
                  </a:lnTo>
                  <a:lnTo>
                    <a:pt x="594" y="1368"/>
                  </a:lnTo>
                  <a:lnTo>
                    <a:pt x="594" y="1368"/>
                  </a:lnTo>
                  <a:lnTo>
                    <a:pt x="573" y="1460"/>
                  </a:lnTo>
                  <a:lnTo>
                    <a:pt x="552" y="1537"/>
                  </a:lnTo>
                  <a:lnTo>
                    <a:pt x="525" y="1629"/>
                  </a:lnTo>
                  <a:lnTo>
                    <a:pt x="493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-251900" y="-17741475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2" y="0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0" y="93"/>
                  </a:lnTo>
                  <a:lnTo>
                    <a:pt x="143" y="139"/>
                  </a:lnTo>
                  <a:lnTo>
                    <a:pt x="117" y="200"/>
                  </a:lnTo>
                  <a:lnTo>
                    <a:pt x="96" y="262"/>
                  </a:lnTo>
                  <a:lnTo>
                    <a:pt x="53" y="400"/>
                  </a:lnTo>
                  <a:lnTo>
                    <a:pt x="27" y="554"/>
                  </a:lnTo>
                  <a:lnTo>
                    <a:pt x="5" y="722"/>
                  </a:lnTo>
                  <a:lnTo>
                    <a:pt x="0" y="891"/>
                  </a:lnTo>
                  <a:lnTo>
                    <a:pt x="0" y="1076"/>
                  </a:lnTo>
                  <a:lnTo>
                    <a:pt x="21" y="1245"/>
                  </a:lnTo>
                  <a:lnTo>
                    <a:pt x="32" y="1337"/>
                  </a:lnTo>
                  <a:lnTo>
                    <a:pt x="48" y="1414"/>
                  </a:lnTo>
                  <a:lnTo>
                    <a:pt x="69" y="1491"/>
                  </a:lnTo>
                  <a:lnTo>
                    <a:pt x="90" y="1567"/>
                  </a:lnTo>
                  <a:lnTo>
                    <a:pt x="138" y="1675"/>
                  </a:lnTo>
                  <a:lnTo>
                    <a:pt x="191" y="1767"/>
                  </a:lnTo>
                  <a:lnTo>
                    <a:pt x="249" y="1829"/>
                  </a:lnTo>
                  <a:lnTo>
                    <a:pt x="308" y="1844"/>
                  </a:lnTo>
                  <a:lnTo>
                    <a:pt x="371" y="1829"/>
                  </a:lnTo>
                  <a:lnTo>
                    <a:pt x="430" y="1783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2" y="1475"/>
                  </a:lnTo>
                  <a:lnTo>
                    <a:pt x="584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15" y="1107"/>
                  </a:lnTo>
                  <a:lnTo>
                    <a:pt x="621" y="1014"/>
                  </a:lnTo>
                  <a:lnTo>
                    <a:pt x="621" y="830"/>
                  </a:lnTo>
                  <a:lnTo>
                    <a:pt x="605" y="646"/>
                  </a:lnTo>
                  <a:lnTo>
                    <a:pt x="584" y="477"/>
                  </a:lnTo>
                  <a:lnTo>
                    <a:pt x="546" y="308"/>
                  </a:lnTo>
                  <a:lnTo>
                    <a:pt x="525" y="246"/>
                  </a:lnTo>
                  <a:lnTo>
                    <a:pt x="499" y="185"/>
                  </a:lnTo>
                  <a:lnTo>
                    <a:pt x="472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66" y="1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-251900" y="-17741475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83"/>
                  </a:lnTo>
                  <a:lnTo>
                    <a:pt x="371" y="1829"/>
                  </a:lnTo>
                  <a:lnTo>
                    <a:pt x="308" y="1844"/>
                  </a:lnTo>
                  <a:lnTo>
                    <a:pt x="249" y="1829"/>
                  </a:lnTo>
                  <a:lnTo>
                    <a:pt x="191" y="1767"/>
                  </a:lnTo>
                  <a:lnTo>
                    <a:pt x="138" y="1675"/>
                  </a:lnTo>
                  <a:lnTo>
                    <a:pt x="90" y="1567"/>
                  </a:lnTo>
                  <a:lnTo>
                    <a:pt x="69" y="1491"/>
                  </a:lnTo>
                  <a:lnTo>
                    <a:pt x="48" y="1414"/>
                  </a:lnTo>
                  <a:lnTo>
                    <a:pt x="48" y="1414"/>
                  </a:lnTo>
                  <a:lnTo>
                    <a:pt x="32" y="1337"/>
                  </a:lnTo>
                  <a:lnTo>
                    <a:pt x="21" y="1245"/>
                  </a:lnTo>
                  <a:lnTo>
                    <a:pt x="0" y="1076"/>
                  </a:lnTo>
                  <a:lnTo>
                    <a:pt x="0" y="891"/>
                  </a:lnTo>
                  <a:lnTo>
                    <a:pt x="5" y="722"/>
                  </a:lnTo>
                  <a:lnTo>
                    <a:pt x="27" y="554"/>
                  </a:lnTo>
                  <a:lnTo>
                    <a:pt x="53" y="400"/>
                  </a:lnTo>
                  <a:lnTo>
                    <a:pt x="96" y="262"/>
                  </a:lnTo>
                  <a:lnTo>
                    <a:pt x="117" y="200"/>
                  </a:lnTo>
                  <a:lnTo>
                    <a:pt x="143" y="139"/>
                  </a:lnTo>
                  <a:lnTo>
                    <a:pt x="143" y="139"/>
                  </a:lnTo>
                  <a:lnTo>
                    <a:pt x="180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2" y="0"/>
                  </a:lnTo>
                  <a:lnTo>
                    <a:pt x="329" y="0"/>
                  </a:lnTo>
                  <a:lnTo>
                    <a:pt x="366" y="16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2" y="123"/>
                  </a:lnTo>
                  <a:lnTo>
                    <a:pt x="499" y="185"/>
                  </a:lnTo>
                  <a:lnTo>
                    <a:pt x="525" y="246"/>
                  </a:lnTo>
                  <a:lnTo>
                    <a:pt x="546" y="308"/>
                  </a:lnTo>
                  <a:lnTo>
                    <a:pt x="584" y="477"/>
                  </a:lnTo>
                  <a:lnTo>
                    <a:pt x="605" y="646"/>
                  </a:lnTo>
                  <a:lnTo>
                    <a:pt x="621" y="830"/>
                  </a:lnTo>
                  <a:lnTo>
                    <a:pt x="621" y="1014"/>
                  </a:lnTo>
                  <a:lnTo>
                    <a:pt x="615" y="1107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62" y="1475"/>
                  </a:lnTo>
                  <a:lnTo>
                    <a:pt x="541" y="1552"/>
                  </a:lnTo>
                  <a:lnTo>
                    <a:pt x="515" y="1629"/>
                  </a:lnTo>
                  <a:lnTo>
                    <a:pt x="488" y="17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-527075" y="-14338200"/>
              <a:ext cx="451425" cy="271550"/>
            </a:xfrm>
            <a:custGeom>
              <a:avLst/>
              <a:gdLst/>
              <a:ahLst/>
              <a:cxnLst/>
              <a:rect l="l" t="t" r="r" b="b"/>
              <a:pathLst>
                <a:path w="18057" h="10862" extrusionOk="0">
                  <a:moveTo>
                    <a:pt x="9161" y="0"/>
                  </a:moveTo>
                  <a:lnTo>
                    <a:pt x="8944" y="15"/>
                  </a:lnTo>
                  <a:lnTo>
                    <a:pt x="8726" y="31"/>
                  </a:lnTo>
                  <a:lnTo>
                    <a:pt x="8509" y="62"/>
                  </a:lnTo>
                  <a:lnTo>
                    <a:pt x="8291" y="108"/>
                  </a:lnTo>
                  <a:lnTo>
                    <a:pt x="8074" y="154"/>
                  </a:lnTo>
                  <a:lnTo>
                    <a:pt x="7856" y="215"/>
                  </a:lnTo>
                  <a:lnTo>
                    <a:pt x="7639" y="292"/>
                  </a:lnTo>
                  <a:lnTo>
                    <a:pt x="7421" y="369"/>
                  </a:lnTo>
                  <a:lnTo>
                    <a:pt x="7209" y="461"/>
                  </a:lnTo>
                  <a:lnTo>
                    <a:pt x="6992" y="553"/>
                  </a:lnTo>
                  <a:lnTo>
                    <a:pt x="6780" y="676"/>
                  </a:lnTo>
                  <a:lnTo>
                    <a:pt x="6562" y="784"/>
                  </a:lnTo>
                  <a:lnTo>
                    <a:pt x="6350" y="922"/>
                  </a:lnTo>
                  <a:lnTo>
                    <a:pt x="6138" y="1060"/>
                  </a:lnTo>
                  <a:lnTo>
                    <a:pt x="5926" y="1214"/>
                  </a:lnTo>
                  <a:lnTo>
                    <a:pt x="5713" y="1367"/>
                  </a:lnTo>
                  <a:lnTo>
                    <a:pt x="5501" y="1552"/>
                  </a:lnTo>
                  <a:lnTo>
                    <a:pt x="5289" y="1721"/>
                  </a:lnTo>
                  <a:lnTo>
                    <a:pt x="5082" y="1920"/>
                  </a:lnTo>
                  <a:lnTo>
                    <a:pt x="4875" y="2120"/>
                  </a:lnTo>
                  <a:lnTo>
                    <a:pt x="4663" y="2335"/>
                  </a:lnTo>
                  <a:lnTo>
                    <a:pt x="4456" y="2550"/>
                  </a:lnTo>
                  <a:lnTo>
                    <a:pt x="4255" y="2781"/>
                  </a:lnTo>
                  <a:lnTo>
                    <a:pt x="4048" y="3027"/>
                  </a:lnTo>
                  <a:lnTo>
                    <a:pt x="3846" y="3272"/>
                  </a:lnTo>
                  <a:lnTo>
                    <a:pt x="3639" y="3534"/>
                  </a:lnTo>
                  <a:lnTo>
                    <a:pt x="3438" y="3810"/>
                  </a:lnTo>
                  <a:lnTo>
                    <a:pt x="3242" y="4087"/>
                  </a:lnTo>
                  <a:lnTo>
                    <a:pt x="3040" y="4379"/>
                  </a:lnTo>
                  <a:lnTo>
                    <a:pt x="2844" y="4686"/>
                  </a:lnTo>
                  <a:lnTo>
                    <a:pt x="2648" y="4993"/>
                  </a:lnTo>
                  <a:lnTo>
                    <a:pt x="2451" y="5316"/>
                  </a:lnTo>
                  <a:lnTo>
                    <a:pt x="2260" y="5638"/>
                  </a:lnTo>
                  <a:lnTo>
                    <a:pt x="2032" y="6038"/>
                  </a:lnTo>
                  <a:lnTo>
                    <a:pt x="1810" y="6453"/>
                  </a:lnTo>
                  <a:lnTo>
                    <a:pt x="1587" y="6883"/>
                  </a:lnTo>
                  <a:lnTo>
                    <a:pt x="1375" y="7328"/>
                  </a:lnTo>
                  <a:lnTo>
                    <a:pt x="1157" y="7774"/>
                  </a:lnTo>
                  <a:lnTo>
                    <a:pt x="950" y="8250"/>
                  </a:lnTo>
                  <a:lnTo>
                    <a:pt x="743" y="8726"/>
                  </a:lnTo>
                  <a:lnTo>
                    <a:pt x="542" y="9233"/>
                  </a:lnTo>
                  <a:lnTo>
                    <a:pt x="414" y="9571"/>
                  </a:lnTo>
                  <a:lnTo>
                    <a:pt x="303" y="9894"/>
                  </a:lnTo>
                  <a:lnTo>
                    <a:pt x="208" y="10170"/>
                  </a:lnTo>
                  <a:lnTo>
                    <a:pt x="133" y="10401"/>
                  </a:lnTo>
                  <a:lnTo>
                    <a:pt x="33" y="10739"/>
                  </a:lnTo>
                  <a:lnTo>
                    <a:pt x="1" y="10862"/>
                  </a:lnTo>
                  <a:lnTo>
                    <a:pt x="22" y="10862"/>
                  </a:lnTo>
                  <a:lnTo>
                    <a:pt x="54" y="10816"/>
                  </a:lnTo>
                  <a:lnTo>
                    <a:pt x="107" y="10708"/>
                  </a:lnTo>
                  <a:lnTo>
                    <a:pt x="181" y="10570"/>
                  </a:lnTo>
                  <a:lnTo>
                    <a:pt x="637" y="9587"/>
                  </a:lnTo>
                  <a:lnTo>
                    <a:pt x="977" y="8895"/>
                  </a:lnTo>
                  <a:lnTo>
                    <a:pt x="1168" y="8511"/>
                  </a:lnTo>
                  <a:lnTo>
                    <a:pt x="1380" y="8112"/>
                  </a:lnTo>
                  <a:lnTo>
                    <a:pt x="1608" y="7682"/>
                  </a:lnTo>
                  <a:lnTo>
                    <a:pt x="1857" y="7236"/>
                  </a:lnTo>
                  <a:lnTo>
                    <a:pt x="2122" y="6791"/>
                  </a:lnTo>
                  <a:lnTo>
                    <a:pt x="2404" y="6330"/>
                  </a:lnTo>
                  <a:lnTo>
                    <a:pt x="2595" y="6022"/>
                  </a:lnTo>
                  <a:lnTo>
                    <a:pt x="2786" y="5730"/>
                  </a:lnTo>
                  <a:lnTo>
                    <a:pt x="2982" y="5439"/>
                  </a:lnTo>
                  <a:lnTo>
                    <a:pt x="3178" y="5162"/>
                  </a:lnTo>
                  <a:lnTo>
                    <a:pt x="3374" y="4901"/>
                  </a:lnTo>
                  <a:lnTo>
                    <a:pt x="3571" y="4640"/>
                  </a:lnTo>
                  <a:lnTo>
                    <a:pt x="3767" y="4394"/>
                  </a:lnTo>
                  <a:lnTo>
                    <a:pt x="3968" y="4148"/>
                  </a:lnTo>
                  <a:lnTo>
                    <a:pt x="4170" y="3918"/>
                  </a:lnTo>
                  <a:lnTo>
                    <a:pt x="4371" y="3703"/>
                  </a:lnTo>
                  <a:lnTo>
                    <a:pt x="4573" y="3488"/>
                  </a:lnTo>
                  <a:lnTo>
                    <a:pt x="4775" y="3288"/>
                  </a:lnTo>
                  <a:lnTo>
                    <a:pt x="4976" y="3088"/>
                  </a:lnTo>
                  <a:lnTo>
                    <a:pt x="5183" y="2904"/>
                  </a:lnTo>
                  <a:lnTo>
                    <a:pt x="5390" y="2735"/>
                  </a:lnTo>
                  <a:lnTo>
                    <a:pt x="5591" y="2566"/>
                  </a:lnTo>
                  <a:lnTo>
                    <a:pt x="5798" y="2412"/>
                  </a:lnTo>
                  <a:lnTo>
                    <a:pt x="6005" y="2258"/>
                  </a:lnTo>
                  <a:lnTo>
                    <a:pt x="6217" y="2120"/>
                  </a:lnTo>
                  <a:lnTo>
                    <a:pt x="6424" y="1997"/>
                  </a:lnTo>
                  <a:lnTo>
                    <a:pt x="6631" y="1874"/>
                  </a:lnTo>
                  <a:lnTo>
                    <a:pt x="6843" y="1767"/>
                  </a:lnTo>
                  <a:lnTo>
                    <a:pt x="7050" y="1659"/>
                  </a:lnTo>
                  <a:lnTo>
                    <a:pt x="7262" y="1567"/>
                  </a:lnTo>
                  <a:lnTo>
                    <a:pt x="7474" y="1490"/>
                  </a:lnTo>
                  <a:lnTo>
                    <a:pt x="7681" y="1414"/>
                  </a:lnTo>
                  <a:lnTo>
                    <a:pt x="7894" y="1337"/>
                  </a:lnTo>
                  <a:lnTo>
                    <a:pt x="8106" y="1291"/>
                  </a:lnTo>
                  <a:lnTo>
                    <a:pt x="8318" y="1245"/>
                  </a:lnTo>
                  <a:lnTo>
                    <a:pt x="8530" y="1198"/>
                  </a:lnTo>
                  <a:lnTo>
                    <a:pt x="8742" y="1168"/>
                  </a:lnTo>
                  <a:lnTo>
                    <a:pt x="8954" y="1152"/>
                  </a:lnTo>
                  <a:lnTo>
                    <a:pt x="9591" y="1152"/>
                  </a:lnTo>
                  <a:lnTo>
                    <a:pt x="9803" y="1168"/>
                  </a:lnTo>
                  <a:lnTo>
                    <a:pt x="10015" y="1198"/>
                  </a:lnTo>
                  <a:lnTo>
                    <a:pt x="10227" y="1229"/>
                  </a:lnTo>
                  <a:lnTo>
                    <a:pt x="10440" y="1275"/>
                  </a:lnTo>
                  <a:lnTo>
                    <a:pt x="10652" y="1337"/>
                  </a:lnTo>
                  <a:lnTo>
                    <a:pt x="10864" y="1398"/>
                  </a:lnTo>
                  <a:lnTo>
                    <a:pt x="11076" y="1475"/>
                  </a:lnTo>
                  <a:lnTo>
                    <a:pt x="11283" y="1552"/>
                  </a:lnTo>
                  <a:lnTo>
                    <a:pt x="11495" y="1644"/>
                  </a:lnTo>
                  <a:lnTo>
                    <a:pt x="11707" y="1751"/>
                  </a:lnTo>
                  <a:lnTo>
                    <a:pt x="11914" y="1859"/>
                  </a:lnTo>
                  <a:lnTo>
                    <a:pt x="12126" y="1982"/>
                  </a:lnTo>
                  <a:lnTo>
                    <a:pt x="12333" y="2105"/>
                  </a:lnTo>
                  <a:lnTo>
                    <a:pt x="12540" y="2243"/>
                  </a:lnTo>
                  <a:lnTo>
                    <a:pt x="12752" y="2397"/>
                  </a:lnTo>
                  <a:lnTo>
                    <a:pt x="12959" y="2550"/>
                  </a:lnTo>
                  <a:lnTo>
                    <a:pt x="13166" y="2719"/>
                  </a:lnTo>
                  <a:lnTo>
                    <a:pt x="13373" y="2888"/>
                  </a:lnTo>
                  <a:lnTo>
                    <a:pt x="13574" y="3073"/>
                  </a:lnTo>
                  <a:lnTo>
                    <a:pt x="13781" y="3272"/>
                  </a:lnTo>
                  <a:lnTo>
                    <a:pt x="13983" y="3472"/>
                  </a:lnTo>
                  <a:lnTo>
                    <a:pt x="14190" y="3687"/>
                  </a:lnTo>
                  <a:lnTo>
                    <a:pt x="14391" y="3902"/>
                  </a:lnTo>
                  <a:lnTo>
                    <a:pt x="14593" y="4133"/>
                  </a:lnTo>
                  <a:lnTo>
                    <a:pt x="14789" y="4379"/>
                  </a:lnTo>
                  <a:lnTo>
                    <a:pt x="14991" y="4624"/>
                  </a:lnTo>
                  <a:lnTo>
                    <a:pt x="15187" y="4886"/>
                  </a:lnTo>
                  <a:lnTo>
                    <a:pt x="15388" y="5147"/>
                  </a:lnTo>
                  <a:lnTo>
                    <a:pt x="15585" y="5423"/>
                  </a:lnTo>
                  <a:lnTo>
                    <a:pt x="15871" y="5853"/>
                  </a:lnTo>
                  <a:lnTo>
                    <a:pt x="16142" y="6268"/>
                  </a:lnTo>
                  <a:lnTo>
                    <a:pt x="16396" y="6668"/>
                  </a:lnTo>
                  <a:lnTo>
                    <a:pt x="16635" y="7052"/>
                  </a:lnTo>
                  <a:lnTo>
                    <a:pt x="16852" y="7436"/>
                  </a:lnTo>
                  <a:lnTo>
                    <a:pt x="17054" y="7789"/>
                  </a:lnTo>
                  <a:lnTo>
                    <a:pt x="17399" y="8434"/>
                  </a:lnTo>
                  <a:lnTo>
                    <a:pt x="17876" y="9341"/>
                  </a:lnTo>
                  <a:lnTo>
                    <a:pt x="17950" y="9479"/>
                  </a:lnTo>
                  <a:lnTo>
                    <a:pt x="18003" y="9571"/>
                  </a:lnTo>
                  <a:lnTo>
                    <a:pt x="18041" y="9617"/>
                  </a:lnTo>
                  <a:lnTo>
                    <a:pt x="18051" y="9617"/>
                  </a:lnTo>
                  <a:lnTo>
                    <a:pt x="18057" y="9602"/>
                  </a:lnTo>
                  <a:lnTo>
                    <a:pt x="17998" y="9387"/>
                  </a:lnTo>
                  <a:lnTo>
                    <a:pt x="17935" y="9172"/>
                  </a:lnTo>
                  <a:lnTo>
                    <a:pt x="17866" y="8972"/>
                  </a:lnTo>
                  <a:lnTo>
                    <a:pt x="17797" y="8772"/>
                  </a:lnTo>
                  <a:lnTo>
                    <a:pt x="17722" y="8573"/>
                  </a:lnTo>
                  <a:lnTo>
                    <a:pt x="17648" y="8404"/>
                  </a:lnTo>
                  <a:lnTo>
                    <a:pt x="17569" y="8235"/>
                  </a:lnTo>
                  <a:lnTo>
                    <a:pt x="17489" y="8066"/>
                  </a:lnTo>
                  <a:lnTo>
                    <a:pt x="17277" y="7589"/>
                  </a:lnTo>
                  <a:lnTo>
                    <a:pt x="17065" y="7144"/>
                  </a:lnTo>
                  <a:lnTo>
                    <a:pt x="16847" y="6698"/>
                  </a:lnTo>
                  <a:lnTo>
                    <a:pt x="16624" y="6268"/>
                  </a:lnTo>
                  <a:lnTo>
                    <a:pt x="16402" y="5853"/>
                  </a:lnTo>
                  <a:lnTo>
                    <a:pt x="16174" y="5454"/>
                  </a:lnTo>
                  <a:lnTo>
                    <a:pt x="15945" y="5070"/>
                  </a:lnTo>
                  <a:lnTo>
                    <a:pt x="15712" y="4701"/>
                  </a:lnTo>
                  <a:lnTo>
                    <a:pt x="15510" y="4394"/>
                  </a:lnTo>
                  <a:lnTo>
                    <a:pt x="15314" y="4102"/>
                  </a:lnTo>
                  <a:lnTo>
                    <a:pt x="15113" y="3825"/>
                  </a:lnTo>
                  <a:lnTo>
                    <a:pt x="14911" y="3549"/>
                  </a:lnTo>
                  <a:lnTo>
                    <a:pt x="14704" y="3288"/>
                  </a:lnTo>
                  <a:lnTo>
                    <a:pt x="14503" y="3027"/>
                  </a:lnTo>
                  <a:lnTo>
                    <a:pt x="14296" y="2781"/>
                  </a:lnTo>
                  <a:lnTo>
                    <a:pt x="14089" y="2550"/>
                  </a:lnTo>
                  <a:lnTo>
                    <a:pt x="13882" y="2335"/>
                  </a:lnTo>
                  <a:lnTo>
                    <a:pt x="13670" y="2120"/>
                  </a:lnTo>
                  <a:lnTo>
                    <a:pt x="13463" y="1920"/>
                  </a:lnTo>
                  <a:lnTo>
                    <a:pt x="13251" y="1721"/>
                  </a:lnTo>
                  <a:lnTo>
                    <a:pt x="13044" y="1552"/>
                  </a:lnTo>
                  <a:lnTo>
                    <a:pt x="12832" y="1367"/>
                  </a:lnTo>
                  <a:lnTo>
                    <a:pt x="12620" y="1214"/>
                  </a:lnTo>
                  <a:lnTo>
                    <a:pt x="12402" y="1060"/>
                  </a:lnTo>
                  <a:lnTo>
                    <a:pt x="12190" y="922"/>
                  </a:lnTo>
                  <a:lnTo>
                    <a:pt x="11978" y="784"/>
                  </a:lnTo>
                  <a:lnTo>
                    <a:pt x="11760" y="661"/>
                  </a:lnTo>
                  <a:lnTo>
                    <a:pt x="11548" y="553"/>
                  </a:lnTo>
                  <a:lnTo>
                    <a:pt x="11331" y="461"/>
                  </a:lnTo>
                  <a:lnTo>
                    <a:pt x="11113" y="369"/>
                  </a:lnTo>
                  <a:lnTo>
                    <a:pt x="10896" y="277"/>
                  </a:lnTo>
                  <a:lnTo>
                    <a:pt x="10684" y="215"/>
                  </a:lnTo>
                  <a:lnTo>
                    <a:pt x="10466" y="154"/>
                  </a:lnTo>
                  <a:lnTo>
                    <a:pt x="10249" y="108"/>
                  </a:lnTo>
                  <a:lnTo>
                    <a:pt x="10031" y="62"/>
                  </a:lnTo>
                  <a:lnTo>
                    <a:pt x="9814" y="31"/>
                  </a:lnTo>
                  <a:lnTo>
                    <a:pt x="9596" y="15"/>
                  </a:lnTo>
                  <a:lnTo>
                    <a:pt x="93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-460100" y="-19268925"/>
              <a:ext cx="295475" cy="96025"/>
            </a:xfrm>
            <a:custGeom>
              <a:avLst/>
              <a:gdLst/>
              <a:ahLst/>
              <a:cxnLst/>
              <a:rect l="l" t="t" r="r" b="b"/>
              <a:pathLst>
                <a:path w="11819" h="3841" extrusionOk="0">
                  <a:moveTo>
                    <a:pt x="6387" y="0"/>
                  </a:moveTo>
                  <a:lnTo>
                    <a:pt x="6122" y="16"/>
                  </a:lnTo>
                  <a:lnTo>
                    <a:pt x="5856" y="46"/>
                  </a:lnTo>
                  <a:lnTo>
                    <a:pt x="5586" y="92"/>
                  </a:lnTo>
                  <a:lnTo>
                    <a:pt x="5321" y="154"/>
                  </a:lnTo>
                  <a:lnTo>
                    <a:pt x="5055" y="215"/>
                  </a:lnTo>
                  <a:lnTo>
                    <a:pt x="4790" y="292"/>
                  </a:lnTo>
                  <a:lnTo>
                    <a:pt x="4525" y="369"/>
                  </a:lnTo>
                  <a:lnTo>
                    <a:pt x="4260" y="461"/>
                  </a:lnTo>
                  <a:lnTo>
                    <a:pt x="3995" y="569"/>
                  </a:lnTo>
                  <a:lnTo>
                    <a:pt x="3729" y="692"/>
                  </a:lnTo>
                  <a:lnTo>
                    <a:pt x="3469" y="814"/>
                  </a:lnTo>
                  <a:lnTo>
                    <a:pt x="3204" y="953"/>
                  </a:lnTo>
                  <a:lnTo>
                    <a:pt x="2944" y="1106"/>
                  </a:lnTo>
                  <a:lnTo>
                    <a:pt x="2684" y="1260"/>
                  </a:lnTo>
                  <a:lnTo>
                    <a:pt x="2424" y="1429"/>
                  </a:lnTo>
                  <a:lnTo>
                    <a:pt x="2165" y="1613"/>
                  </a:lnTo>
                  <a:lnTo>
                    <a:pt x="1905" y="1813"/>
                  </a:lnTo>
                  <a:lnTo>
                    <a:pt x="1645" y="2013"/>
                  </a:lnTo>
                  <a:lnTo>
                    <a:pt x="1433" y="2166"/>
                  </a:lnTo>
                  <a:lnTo>
                    <a:pt x="1215" y="2335"/>
                  </a:lnTo>
                  <a:lnTo>
                    <a:pt x="1008" y="2520"/>
                  </a:lnTo>
                  <a:lnTo>
                    <a:pt x="796" y="2735"/>
                  </a:lnTo>
                  <a:lnTo>
                    <a:pt x="595" y="2981"/>
                  </a:lnTo>
                  <a:lnTo>
                    <a:pt x="393" y="3242"/>
                  </a:lnTo>
                  <a:lnTo>
                    <a:pt x="191" y="3534"/>
                  </a:lnTo>
                  <a:lnTo>
                    <a:pt x="0" y="3841"/>
                  </a:lnTo>
                  <a:lnTo>
                    <a:pt x="361" y="3595"/>
                  </a:lnTo>
                  <a:lnTo>
                    <a:pt x="727" y="3380"/>
                  </a:lnTo>
                  <a:lnTo>
                    <a:pt x="1088" y="3150"/>
                  </a:lnTo>
                  <a:lnTo>
                    <a:pt x="1454" y="2950"/>
                  </a:lnTo>
                  <a:lnTo>
                    <a:pt x="1820" y="2750"/>
                  </a:lnTo>
                  <a:lnTo>
                    <a:pt x="2186" y="2566"/>
                  </a:lnTo>
                  <a:lnTo>
                    <a:pt x="2552" y="2381"/>
                  </a:lnTo>
                  <a:lnTo>
                    <a:pt x="2923" y="2212"/>
                  </a:lnTo>
                  <a:lnTo>
                    <a:pt x="3289" y="2059"/>
                  </a:lnTo>
                  <a:lnTo>
                    <a:pt x="3655" y="1905"/>
                  </a:lnTo>
                  <a:lnTo>
                    <a:pt x="4026" y="1767"/>
                  </a:lnTo>
                  <a:lnTo>
                    <a:pt x="4398" y="1629"/>
                  </a:lnTo>
                  <a:lnTo>
                    <a:pt x="4764" y="1506"/>
                  </a:lnTo>
                  <a:lnTo>
                    <a:pt x="5135" y="1398"/>
                  </a:lnTo>
                  <a:lnTo>
                    <a:pt x="5506" y="1291"/>
                  </a:lnTo>
                  <a:lnTo>
                    <a:pt x="5878" y="1198"/>
                  </a:lnTo>
                  <a:lnTo>
                    <a:pt x="6249" y="1183"/>
                  </a:lnTo>
                  <a:lnTo>
                    <a:pt x="6620" y="1183"/>
                  </a:lnTo>
                  <a:lnTo>
                    <a:pt x="6991" y="1198"/>
                  </a:lnTo>
                  <a:lnTo>
                    <a:pt x="7368" y="1214"/>
                  </a:lnTo>
                  <a:lnTo>
                    <a:pt x="7739" y="1245"/>
                  </a:lnTo>
                  <a:lnTo>
                    <a:pt x="8111" y="1291"/>
                  </a:lnTo>
                  <a:lnTo>
                    <a:pt x="8482" y="1337"/>
                  </a:lnTo>
                  <a:lnTo>
                    <a:pt x="8853" y="1398"/>
                  </a:lnTo>
                  <a:lnTo>
                    <a:pt x="9225" y="1460"/>
                  </a:lnTo>
                  <a:lnTo>
                    <a:pt x="9596" y="1536"/>
                  </a:lnTo>
                  <a:lnTo>
                    <a:pt x="9967" y="1629"/>
                  </a:lnTo>
                  <a:lnTo>
                    <a:pt x="10338" y="1721"/>
                  </a:lnTo>
                  <a:lnTo>
                    <a:pt x="10710" y="1828"/>
                  </a:lnTo>
                  <a:lnTo>
                    <a:pt x="11076" y="1951"/>
                  </a:lnTo>
                  <a:lnTo>
                    <a:pt x="11447" y="2074"/>
                  </a:lnTo>
                  <a:lnTo>
                    <a:pt x="11818" y="2212"/>
                  </a:lnTo>
                  <a:lnTo>
                    <a:pt x="11611" y="1967"/>
                  </a:lnTo>
                  <a:lnTo>
                    <a:pt x="11405" y="1736"/>
                  </a:lnTo>
                  <a:lnTo>
                    <a:pt x="11198" y="1536"/>
                  </a:lnTo>
                  <a:lnTo>
                    <a:pt x="10986" y="1352"/>
                  </a:lnTo>
                  <a:lnTo>
                    <a:pt x="10768" y="1183"/>
                  </a:lnTo>
                  <a:lnTo>
                    <a:pt x="10551" y="1045"/>
                  </a:lnTo>
                  <a:lnTo>
                    <a:pt x="10333" y="937"/>
                  </a:lnTo>
                  <a:lnTo>
                    <a:pt x="10116" y="845"/>
                  </a:lnTo>
                  <a:lnTo>
                    <a:pt x="9850" y="722"/>
                  </a:lnTo>
                  <a:lnTo>
                    <a:pt x="9585" y="599"/>
                  </a:lnTo>
                  <a:lnTo>
                    <a:pt x="9320" y="492"/>
                  </a:lnTo>
                  <a:lnTo>
                    <a:pt x="9055" y="400"/>
                  </a:lnTo>
                  <a:lnTo>
                    <a:pt x="8790" y="307"/>
                  </a:lnTo>
                  <a:lnTo>
                    <a:pt x="8524" y="231"/>
                  </a:lnTo>
                  <a:lnTo>
                    <a:pt x="8259" y="169"/>
                  </a:lnTo>
                  <a:lnTo>
                    <a:pt x="7994" y="108"/>
                  </a:lnTo>
                  <a:lnTo>
                    <a:pt x="7723" y="62"/>
                  </a:lnTo>
                  <a:lnTo>
                    <a:pt x="7458" y="31"/>
                  </a:lnTo>
                  <a:lnTo>
                    <a:pt x="7193" y="16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-706875" y="-1582775"/>
              <a:ext cx="190700" cy="329950"/>
            </a:xfrm>
            <a:custGeom>
              <a:avLst/>
              <a:gdLst/>
              <a:ahLst/>
              <a:cxnLst/>
              <a:rect l="l" t="t" r="r" b="b"/>
              <a:pathLst>
                <a:path w="7628" h="13198" extrusionOk="0">
                  <a:moveTo>
                    <a:pt x="3782" y="0"/>
                  </a:moveTo>
                  <a:lnTo>
                    <a:pt x="3591" y="31"/>
                  </a:lnTo>
                  <a:lnTo>
                    <a:pt x="3406" y="93"/>
                  </a:lnTo>
                  <a:lnTo>
                    <a:pt x="3220" y="185"/>
                  </a:lnTo>
                  <a:lnTo>
                    <a:pt x="3034" y="292"/>
                  </a:lnTo>
                  <a:lnTo>
                    <a:pt x="2854" y="431"/>
                  </a:lnTo>
                  <a:lnTo>
                    <a:pt x="2674" y="584"/>
                  </a:lnTo>
                  <a:lnTo>
                    <a:pt x="2493" y="769"/>
                  </a:lnTo>
                  <a:lnTo>
                    <a:pt x="2318" y="984"/>
                  </a:lnTo>
                  <a:lnTo>
                    <a:pt x="2148" y="1230"/>
                  </a:lnTo>
                  <a:lnTo>
                    <a:pt x="1979" y="1491"/>
                  </a:lnTo>
                  <a:lnTo>
                    <a:pt x="1814" y="1783"/>
                  </a:lnTo>
                  <a:lnTo>
                    <a:pt x="1655" y="2090"/>
                  </a:lnTo>
                  <a:lnTo>
                    <a:pt x="1496" y="2428"/>
                  </a:lnTo>
                  <a:lnTo>
                    <a:pt x="1342" y="2797"/>
                  </a:lnTo>
                  <a:lnTo>
                    <a:pt x="1199" y="3196"/>
                  </a:lnTo>
                  <a:lnTo>
                    <a:pt x="1056" y="3611"/>
                  </a:lnTo>
                  <a:lnTo>
                    <a:pt x="976" y="3857"/>
                  </a:lnTo>
                  <a:lnTo>
                    <a:pt x="902" y="4118"/>
                  </a:lnTo>
                  <a:lnTo>
                    <a:pt x="828" y="4394"/>
                  </a:lnTo>
                  <a:lnTo>
                    <a:pt x="759" y="4655"/>
                  </a:lnTo>
                  <a:lnTo>
                    <a:pt x="690" y="4947"/>
                  </a:lnTo>
                  <a:lnTo>
                    <a:pt x="626" y="5224"/>
                  </a:lnTo>
                  <a:lnTo>
                    <a:pt x="562" y="5516"/>
                  </a:lnTo>
                  <a:lnTo>
                    <a:pt x="504" y="5808"/>
                  </a:lnTo>
                  <a:lnTo>
                    <a:pt x="451" y="6100"/>
                  </a:lnTo>
                  <a:lnTo>
                    <a:pt x="398" y="6407"/>
                  </a:lnTo>
                  <a:lnTo>
                    <a:pt x="345" y="6714"/>
                  </a:lnTo>
                  <a:lnTo>
                    <a:pt x="303" y="7021"/>
                  </a:lnTo>
                  <a:lnTo>
                    <a:pt x="255" y="7344"/>
                  </a:lnTo>
                  <a:lnTo>
                    <a:pt x="218" y="7667"/>
                  </a:lnTo>
                  <a:lnTo>
                    <a:pt x="181" y="7989"/>
                  </a:lnTo>
                  <a:lnTo>
                    <a:pt x="149" y="8312"/>
                  </a:lnTo>
                  <a:lnTo>
                    <a:pt x="112" y="8619"/>
                  </a:lnTo>
                  <a:lnTo>
                    <a:pt x="80" y="8911"/>
                  </a:lnTo>
                  <a:lnTo>
                    <a:pt x="59" y="9218"/>
                  </a:lnTo>
                  <a:lnTo>
                    <a:pt x="37" y="9525"/>
                  </a:lnTo>
                  <a:lnTo>
                    <a:pt x="21" y="9833"/>
                  </a:lnTo>
                  <a:lnTo>
                    <a:pt x="5" y="10140"/>
                  </a:lnTo>
                  <a:lnTo>
                    <a:pt x="0" y="10447"/>
                  </a:lnTo>
                  <a:lnTo>
                    <a:pt x="0" y="10755"/>
                  </a:lnTo>
                  <a:lnTo>
                    <a:pt x="0" y="11062"/>
                  </a:lnTo>
                  <a:lnTo>
                    <a:pt x="5" y="11384"/>
                  </a:lnTo>
                  <a:lnTo>
                    <a:pt x="21" y="11692"/>
                  </a:lnTo>
                  <a:lnTo>
                    <a:pt x="37" y="11999"/>
                  </a:lnTo>
                  <a:lnTo>
                    <a:pt x="59" y="12306"/>
                  </a:lnTo>
                  <a:lnTo>
                    <a:pt x="80" y="12598"/>
                  </a:lnTo>
                  <a:lnTo>
                    <a:pt x="112" y="12905"/>
                  </a:lnTo>
                  <a:lnTo>
                    <a:pt x="149" y="13197"/>
                  </a:lnTo>
                  <a:lnTo>
                    <a:pt x="165" y="12613"/>
                  </a:lnTo>
                  <a:lnTo>
                    <a:pt x="186" y="12030"/>
                  </a:lnTo>
                  <a:lnTo>
                    <a:pt x="212" y="11446"/>
                  </a:lnTo>
                  <a:lnTo>
                    <a:pt x="239" y="10877"/>
                  </a:lnTo>
                  <a:lnTo>
                    <a:pt x="276" y="10294"/>
                  </a:lnTo>
                  <a:lnTo>
                    <a:pt x="318" y="9725"/>
                  </a:lnTo>
                  <a:lnTo>
                    <a:pt x="366" y="9141"/>
                  </a:lnTo>
                  <a:lnTo>
                    <a:pt x="419" y="8588"/>
                  </a:lnTo>
                  <a:lnTo>
                    <a:pt x="499" y="7989"/>
                  </a:lnTo>
                  <a:lnTo>
                    <a:pt x="589" y="7421"/>
                  </a:lnTo>
                  <a:lnTo>
                    <a:pt x="690" y="6868"/>
                  </a:lnTo>
                  <a:lnTo>
                    <a:pt x="796" y="6330"/>
                  </a:lnTo>
                  <a:lnTo>
                    <a:pt x="918" y="5808"/>
                  </a:lnTo>
                  <a:lnTo>
                    <a:pt x="1045" y="5301"/>
                  </a:lnTo>
                  <a:lnTo>
                    <a:pt x="1183" y="4824"/>
                  </a:lnTo>
                  <a:lnTo>
                    <a:pt x="1332" y="4364"/>
                  </a:lnTo>
                  <a:lnTo>
                    <a:pt x="1427" y="4087"/>
                  </a:lnTo>
                  <a:lnTo>
                    <a:pt x="1522" y="3841"/>
                  </a:lnTo>
                  <a:lnTo>
                    <a:pt x="1623" y="3595"/>
                  </a:lnTo>
                  <a:lnTo>
                    <a:pt x="1729" y="3365"/>
                  </a:lnTo>
                  <a:lnTo>
                    <a:pt x="1835" y="3135"/>
                  </a:lnTo>
                  <a:lnTo>
                    <a:pt x="1942" y="2919"/>
                  </a:lnTo>
                  <a:lnTo>
                    <a:pt x="2053" y="2720"/>
                  </a:lnTo>
                  <a:lnTo>
                    <a:pt x="2170" y="2535"/>
                  </a:lnTo>
                  <a:lnTo>
                    <a:pt x="2281" y="2366"/>
                  </a:lnTo>
                  <a:lnTo>
                    <a:pt x="2403" y="2197"/>
                  </a:lnTo>
                  <a:lnTo>
                    <a:pt x="2520" y="2044"/>
                  </a:lnTo>
                  <a:lnTo>
                    <a:pt x="2642" y="1905"/>
                  </a:lnTo>
                  <a:lnTo>
                    <a:pt x="2764" y="1783"/>
                  </a:lnTo>
                  <a:lnTo>
                    <a:pt x="2891" y="1660"/>
                  </a:lnTo>
                  <a:lnTo>
                    <a:pt x="3018" y="1567"/>
                  </a:lnTo>
                  <a:lnTo>
                    <a:pt x="3146" y="1475"/>
                  </a:lnTo>
                  <a:lnTo>
                    <a:pt x="3278" y="1399"/>
                  </a:lnTo>
                  <a:lnTo>
                    <a:pt x="3406" y="1322"/>
                  </a:lnTo>
                  <a:lnTo>
                    <a:pt x="3538" y="1276"/>
                  </a:lnTo>
                  <a:lnTo>
                    <a:pt x="3665" y="1230"/>
                  </a:lnTo>
                  <a:lnTo>
                    <a:pt x="3798" y="1199"/>
                  </a:lnTo>
                  <a:lnTo>
                    <a:pt x="3931" y="1183"/>
                  </a:lnTo>
                  <a:lnTo>
                    <a:pt x="4058" y="1183"/>
                  </a:lnTo>
                  <a:lnTo>
                    <a:pt x="4191" y="1199"/>
                  </a:lnTo>
                  <a:lnTo>
                    <a:pt x="4323" y="1230"/>
                  </a:lnTo>
                  <a:lnTo>
                    <a:pt x="4450" y="1260"/>
                  </a:lnTo>
                  <a:lnTo>
                    <a:pt x="4583" y="1322"/>
                  </a:lnTo>
                  <a:lnTo>
                    <a:pt x="4710" y="1383"/>
                  </a:lnTo>
                  <a:lnTo>
                    <a:pt x="4838" y="1460"/>
                  </a:lnTo>
                  <a:lnTo>
                    <a:pt x="4970" y="1552"/>
                  </a:lnTo>
                  <a:lnTo>
                    <a:pt x="5092" y="1660"/>
                  </a:lnTo>
                  <a:lnTo>
                    <a:pt x="5220" y="1783"/>
                  </a:lnTo>
                  <a:lnTo>
                    <a:pt x="5421" y="2013"/>
                  </a:lnTo>
                  <a:lnTo>
                    <a:pt x="5623" y="2274"/>
                  </a:lnTo>
                  <a:lnTo>
                    <a:pt x="5814" y="2551"/>
                  </a:lnTo>
                  <a:lnTo>
                    <a:pt x="5999" y="2873"/>
                  </a:lnTo>
                  <a:lnTo>
                    <a:pt x="6174" y="3227"/>
                  </a:lnTo>
                  <a:lnTo>
                    <a:pt x="6349" y="3611"/>
                  </a:lnTo>
                  <a:lnTo>
                    <a:pt x="6514" y="4010"/>
                  </a:lnTo>
                  <a:lnTo>
                    <a:pt x="6673" y="4440"/>
                  </a:lnTo>
                  <a:lnTo>
                    <a:pt x="6806" y="4886"/>
                  </a:lnTo>
                  <a:lnTo>
                    <a:pt x="6938" y="5347"/>
                  </a:lnTo>
                  <a:lnTo>
                    <a:pt x="7060" y="5808"/>
                  </a:lnTo>
                  <a:lnTo>
                    <a:pt x="7182" y="6284"/>
                  </a:lnTo>
                  <a:lnTo>
                    <a:pt x="7304" y="6776"/>
                  </a:lnTo>
                  <a:lnTo>
                    <a:pt x="7416" y="7267"/>
                  </a:lnTo>
                  <a:lnTo>
                    <a:pt x="7522" y="7759"/>
                  </a:lnTo>
                  <a:lnTo>
                    <a:pt x="7628" y="8266"/>
                  </a:lnTo>
                  <a:lnTo>
                    <a:pt x="7612" y="7958"/>
                  </a:lnTo>
                  <a:lnTo>
                    <a:pt x="7591" y="7651"/>
                  </a:lnTo>
                  <a:lnTo>
                    <a:pt x="7569" y="7344"/>
                  </a:lnTo>
                  <a:lnTo>
                    <a:pt x="7538" y="7037"/>
                  </a:lnTo>
                  <a:lnTo>
                    <a:pt x="7506" y="6745"/>
                  </a:lnTo>
                  <a:lnTo>
                    <a:pt x="7469" y="6453"/>
                  </a:lnTo>
                  <a:lnTo>
                    <a:pt x="7426" y="6161"/>
                  </a:lnTo>
                  <a:lnTo>
                    <a:pt x="7378" y="5884"/>
                  </a:lnTo>
                  <a:lnTo>
                    <a:pt x="7331" y="5608"/>
                  </a:lnTo>
                  <a:lnTo>
                    <a:pt x="7278" y="5331"/>
                  </a:lnTo>
                  <a:lnTo>
                    <a:pt x="7219" y="5070"/>
                  </a:lnTo>
                  <a:lnTo>
                    <a:pt x="7156" y="4824"/>
                  </a:lnTo>
                  <a:lnTo>
                    <a:pt x="7087" y="4563"/>
                  </a:lnTo>
                  <a:lnTo>
                    <a:pt x="7018" y="4333"/>
                  </a:lnTo>
                  <a:lnTo>
                    <a:pt x="6943" y="4102"/>
                  </a:lnTo>
                  <a:lnTo>
                    <a:pt x="6869" y="3872"/>
                  </a:lnTo>
                  <a:lnTo>
                    <a:pt x="6731" y="3442"/>
                  </a:lnTo>
                  <a:lnTo>
                    <a:pt x="6588" y="3027"/>
                  </a:lnTo>
                  <a:lnTo>
                    <a:pt x="6434" y="2643"/>
                  </a:lnTo>
                  <a:lnTo>
                    <a:pt x="6280" y="2290"/>
                  </a:lnTo>
                  <a:lnTo>
                    <a:pt x="6121" y="1952"/>
                  </a:lnTo>
                  <a:lnTo>
                    <a:pt x="5957" y="1644"/>
                  </a:lnTo>
                  <a:lnTo>
                    <a:pt x="5787" y="1368"/>
                  </a:lnTo>
                  <a:lnTo>
                    <a:pt x="5612" y="1107"/>
                  </a:lnTo>
                  <a:lnTo>
                    <a:pt x="5442" y="876"/>
                  </a:lnTo>
                  <a:lnTo>
                    <a:pt x="5262" y="676"/>
                  </a:lnTo>
                  <a:lnTo>
                    <a:pt x="5082" y="507"/>
                  </a:lnTo>
                  <a:lnTo>
                    <a:pt x="4901" y="354"/>
                  </a:lnTo>
                  <a:lnTo>
                    <a:pt x="4716" y="231"/>
                  </a:lnTo>
                  <a:lnTo>
                    <a:pt x="4530" y="139"/>
                  </a:lnTo>
                  <a:lnTo>
                    <a:pt x="4344" y="62"/>
                  </a:lnTo>
                  <a:lnTo>
                    <a:pt x="4153" y="16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 txBox="1">
            <a:spLocks noGrp="1"/>
          </p:cNvSpPr>
          <p:nvPr>
            <p:ph type="subTitle" idx="1"/>
          </p:nvPr>
        </p:nvSpPr>
        <p:spPr>
          <a:xfrm>
            <a:off x="117286" y="1104600"/>
            <a:ext cx="2813483" cy="2580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600"/>
              </a:spcAft>
            </a:pPr>
            <a:r>
              <a:rPr lang="en-US" dirty="0">
                <a:solidFill>
                  <a:srgbClr val="000000"/>
                </a:solidFill>
              </a:rPr>
              <a:t>5. Data Transmission</a:t>
            </a:r>
          </a:p>
          <a:p>
            <a:pPr marL="34290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Humanoid robots utilize transmission methods to exchange data and information between various components</a:t>
            </a:r>
          </a:p>
          <a:p>
            <a:pPr marL="34290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Transmission enables the flow of sensory data, such as visual information or tactile feedback, from the robot's sensors to its control system.</a:t>
            </a:r>
          </a:p>
        </p:txBody>
      </p:sp>
      <p:sp>
        <p:nvSpPr>
          <p:cNvPr id="515" name="Google Shape;515;p36"/>
          <p:cNvSpPr txBox="1">
            <a:spLocks noGrp="1"/>
          </p:cNvSpPr>
          <p:nvPr>
            <p:ph type="title"/>
          </p:nvPr>
        </p:nvSpPr>
        <p:spPr>
          <a:xfrm>
            <a:off x="435271" y="162791"/>
            <a:ext cx="827345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COMPONENTS OF THE ROBOT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9DBDBD-F7AC-B72F-5A6C-FCF7C3062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58645"/>
              </p:ext>
            </p:extLst>
          </p:nvPr>
        </p:nvGraphicFramePr>
        <p:xfrm>
          <a:off x="3165230" y="1104600"/>
          <a:ext cx="5779422" cy="3876109"/>
        </p:xfrm>
        <a:graphic>
          <a:graphicData uri="http://schemas.openxmlformats.org/drawingml/2006/table">
            <a:tbl>
              <a:tblPr firstRow="1" bandRow="1">
                <a:tableStyleId>{ABEED81F-8A20-40F1-9FFC-0665AD45A047}</a:tableStyleId>
              </a:tblPr>
              <a:tblGrid>
                <a:gridCol w="1926474">
                  <a:extLst>
                    <a:ext uri="{9D8B030D-6E8A-4147-A177-3AD203B41FA5}">
                      <a16:colId xmlns:a16="http://schemas.microsoft.com/office/drawing/2014/main" val="885932260"/>
                    </a:ext>
                  </a:extLst>
                </a:gridCol>
                <a:gridCol w="2351530">
                  <a:extLst>
                    <a:ext uri="{9D8B030D-6E8A-4147-A177-3AD203B41FA5}">
                      <a16:colId xmlns:a16="http://schemas.microsoft.com/office/drawing/2014/main" val="1493265122"/>
                    </a:ext>
                  </a:extLst>
                </a:gridCol>
                <a:gridCol w="1501418">
                  <a:extLst>
                    <a:ext uri="{9D8B030D-6E8A-4147-A177-3AD203B41FA5}">
                      <a16:colId xmlns:a16="http://schemas.microsoft.com/office/drawing/2014/main" val="1691209503"/>
                    </a:ext>
                  </a:extLst>
                </a:gridCol>
              </a:tblGrid>
              <a:tr h="605686">
                <a:tc>
                  <a:txBody>
                    <a:bodyPr/>
                    <a:lstStyle/>
                    <a:p>
                      <a:r>
                        <a:rPr lang="en-MY" dirty="0"/>
                        <a:t>Data Transmission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Description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Example Model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396499"/>
                  </a:ext>
                </a:extLst>
              </a:tr>
              <a:tr h="605686">
                <a:tc>
                  <a:txBody>
                    <a:bodyPr/>
                    <a:lstStyle/>
                    <a:p>
                      <a:r>
                        <a:rPr lang="en-MY" dirty="0"/>
                        <a:t>Wired Transmission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transfer through physical wired connections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NAO by SoftBank Robotics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27417"/>
                  </a:ext>
                </a:extLst>
              </a:tr>
              <a:tr h="846301">
                <a:tc>
                  <a:txBody>
                    <a:bodyPr/>
                    <a:lstStyle/>
                    <a:p>
                      <a:r>
                        <a:rPr lang="en-MY" dirty="0"/>
                        <a:t>Wi-Fi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Wireless local area networking for data transmission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Atlas by Boston Dynamics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70792"/>
                  </a:ext>
                </a:extLst>
              </a:tr>
              <a:tr h="846301">
                <a:tc>
                  <a:txBody>
                    <a:bodyPr/>
                    <a:lstStyle/>
                    <a:p>
                      <a:r>
                        <a:rPr lang="en-US" dirty="0"/>
                        <a:t>Bluetooth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Short-range wireless communication for data transfer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ASIMO by Honda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43535"/>
                  </a:ext>
                </a:extLst>
              </a:tr>
              <a:tr h="846301">
                <a:tc>
                  <a:txBody>
                    <a:bodyPr/>
                    <a:lstStyle/>
                    <a:p>
                      <a:r>
                        <a:rPr lang="en-MY" dirty="0"/>
                        <a:t>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Wired network communication for high-speed data transfer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iCub by Istituto Italiano di Tecnologia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45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98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 txBox="1">
            <a:spLocks noGrp="1"/>
          </p:cNvSpPr>
          <p:nvPr>
            <p:ph type="subTitle" idx="1"/>
          </p:nvPr>
        </p:nvSpPr>
        <p:spPr>
          <a:xfrm>
            <a:off x="117286" y="1104600"/>
            <a:ext cx="2813483" cy="2580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600"/>
              </a:spcAft>
            </a:pPr>
            <a:r>
              <a:rPr lang="en-US" dirty="0">
                <a:solidFill>
                  <a:srgbClr val="000000"/>
                </a:solidFill>
              </a:rPr>
              <a:t>6. Power Management</a:t>
            </a:r>
          </a:p>
          <a:p>
            <a:pPr marL="34290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Humanoid robots implement power management strategies to optimize the usage of electrical power.</a:t>
            </a:r>
          </a:p>
          <a:p>
            <a:pPr marL="34290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They employ power conservation techniques to extend their operating time.</a:t>
            </a:r>
          </a:p>
        </p:txBody>
      </p:sp>
      <p:sp>
        <p:nvSpPr>
          <p:cNvPr id="515" name="Google Shape;515;p36"/>
          <p:cNvSpPr txBox="1">
            <a:spLocks noGrp="1"/>
          </p:cNvSpPr>
          <p:nvPr>
            <p:ph type="title"/>
          </p:nvPr>
        </p:nvSpPr>
        <p:spPr>
          <a:xfrm>
            <a:off x="435271" y="162791"/>
            <a:ext cx="827345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COMPONENTS OF THE ROBOT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9DBDBD-F7AC-B72F-5A6C-FCF7C3062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882663"/>
              </p:ext>
            </p:extLst>
          </p:nvPr>
        </p:nvGraphicFramePr>
        <p:xfrm>
          <a:off x="3165230" y="1104600"/>
          <a:ext cx="5779422" cy="3876109"/>
        </p:xfrm>
        <a:graphic>
          <a:graphicData uri="http://schemas.openxmlformats.org/drawingml/2006/table">
            <a:tbl>
              <a:tblPr firstRow="1" bandRow="1">
                <a:tableStyleId>{ABEED81F-8A20-40F1-9FFC-0665AD45A047}</a:tableStyleId>
              </a:tblPr>
              <a:tblGrid>
                <a:gridCol w="1926474">
                  <a:extLst>
                    <a:ext uri="{9D8B030D-6E8A-4147-A177-3AD203B41FA5}">
                      <a16:colId xmlns:a16="http://schemas.microsoft.com/office/drawing/2014/main" val="885932260"/>
                    </a:ext>
                  </a:extLst>
                </a:gridCol>
                <a:gridCol w="2351530">
                  <a:extLst>
                    <a:ext uri="{9D8B030D-6E8A-4147-A177-3AD203B41FA5}">
                      <a16:colId xmlns:a16="http://schemas.microsoft.com/office/drawing/2014/main" val="1493265122"/>
                    </a:ext>
                  </a:extLst>
                </a:gridCol>
                <a:gridCol w="1501418">
                  <a:extLst>
                    <a:ext uri="{9D8B030D-6E8A-4147-A177-3AD203B41FA5}">
                      <a16:colId xmlns:a16="http://schemas.microsoft.com/office/drawing/2014/main" val="1691209503"/>
                    </a:ext>
                  </a:extLst>
                </a:gridCol>
              </a:tblGrid>
              <a:tr h="605686">
                <a:tc>
                  <a:txBody>
                    <a:bodyPr/>
                    <a:lstStyle/>
                    <a:p>
                      <a:r>
                        <a:rPr lang="en-MY" dirty="0"/>
                        <a:t>Power Management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Description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Example Model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396499"/>
                  </a:ext>
                </a:extLst>
              </a:tr>
              <a:tr h="605686">
                <a:tc>
                  <a:txBody>
                    <a:bodyPr/>
                    <a:lstStyle/>
                    <a:p>
                      <a:r>
                        <a:rPr lang="en-MY" dirty="0"/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Portable energy storage that provides mobile operation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Pepper by SoftBank Robotics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27417"/>
                  </a:ext>
                </a:extLst>
              </a:tr>
              <a:tr h="846301">
                <a:tc>
                  <a:txBody>
                    <a:bodyPr/>
                    <a:lstStyle/>
                    <a:p>
                      <a:r>
                        <a:rPr lang="en-MY" dirty="0"/>
                        <a:t>Fuel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Generates electricity through a chemical reaction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ASIMO by Honda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70792"/>
                  </a:ext>
                </a:extLst>
              </a:tr>
              <a:tr h="846301">
                <a:tc>
                  <a:txBody>
                    <a:bodyPr/>
                    <a:lstStyle/>
                    <a:p>
                      <a:r>
                        <a:rPr lang="en-US" dirty="0"/>
                        <a:t>Solar Power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Harnesses energy from sunlight to generate electricity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err="1"/>
                        <a:t>RoboCup</a:t>
                      </a:r>
                      <a:r>
                        <a:rPr lang="en-MY" dirty="0"/>
                        <a:t> Humanoid League Robots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43535"/>
                  </a:ext>
                </a:extLst>
              </a:tr>
              <a:tr h="846301">
                <a:tc>
                  <a:txBody>
                    <a:bodyPr/>
                    <a:lstStyle/>
                    <a:p>
                      <a:r>
                        <a:rPr lang="en-MY" dirty="0"/>
                        <a:t>Tethered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power supply through a physical tether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Atlas by Boston Dynamics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45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431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6"/>
          <p:cNvSpPr txBox="1">
            <a:spLocks noGrp="1"/>
          </p:cNvSpPr>
          <p:nvPr>
            <p:ph type="title"/>
          </p:nvPr>
        </p:nvSpPr>
        <p:spPr>
          <a:xfrm>
            <a:off x="720000" y="9854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516" name="Google Shape;516;p36"/>
          <p:cNvSpPr txBox="1">
            <a:spLocks noGrp="1"/>
          </p:cNvSpPr>
          <p:nvPr>
            <p:ph type="subTitle" idx="1"/>
          </p:nvPr>
        </p:nvSpPr>
        <p:spPr>
          <a:xfrm>
            <a:off x="4108896" y="1371147"/>
            <a:ext cx="5035104" cy="3189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Humanoid robots represent a remarkable technological achievement in the field of robotics.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With their human-like form and capabilities, they have the potential to revolutionize various industries and domains.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Their capabilities and potential applications make them a fascinating and promising area of research and development, with the potential to reshape the way we live and interact with technology in the years to come.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4" name="Picture 3" descr="A picture containing clothing, person, human face&#10;&#10;Description automatically generated">
            <a:extLst>
              <a:ext uri="{FF2B5EF4-FFF2-40B4-BE49-F238E27FC236}">
                <a16:creationId xmlns:a16="http://schemas.microsoft.com/office/drawing/2014/main" id="{BF6C5431-F3B6-DA93-C357-EF8C8535D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31631"/>
            <a:ext cx="4111869" cy="41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9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robot&#10;&#10;Description automatically generated with medium confidence">
            <a:extLst>
              <a:ext uri="{FF2B5EF4-FFF2-40B4-BE49-F238E27FC236}">
                <a16:creationId xmlns:a16="http://schemas.microsoft.com/office/drawing/2014/main" id="{DB082812-1065-12F3-5850-EBEB35349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093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387707-9751-977C-B942-CC404F0B095F}"/>
              </a:ext>
            </a:extLst>
          </p:cNvPr>
          <p:cNvSpPr txBox="1"/>
          <p:nvPr/>
        </p:nvSpPr>
        <p:spPr>
          <a:xfrm>
            <a:off x="190919" y="2265901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5400" dirty="0">
                <a:solidFill>
                  <a:schemeClr val="tx2"/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6189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6"/>
          <p:cNvSpPr txBox="1">
            <a:spLocks noGrp="1"/>
          </p:cNvSpPr>
          <p:nvPr>
            <p:ph type="title"/>
          </p:nvPr>
        </p:nvSpPr>
        <p:spPr>
          <a:xfrm>
            <a:off x="720000" y="9854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16" name="Google Shape;516;p36"/>
          <p:cNvSpPr txBox="1">
            <a:spLocks noGrp="1"/>
          </p:cNvSpPr>
          <p:nvPr>
            <p:ph type="subTitle" idx="1"/>
          </p:nvPr>
        </p:nvSpPr>
        <p:spPr>
          <a:xfrm>
            <a:off x="3926015" y="1429762"/>
            <a:ext cx="5035104" cy="278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Humanoid robots are machines designed to closely resemble the human form and imitate human behavior.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With their bipedal structure and human-like limbs, they aim to replicate the physical capabilities of humans.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These robots combine advanced technologies in robotics, artificial intelligence, and sensory systems to create a lifelike human-like experience.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7C587-6584-F634-F6C9-E4F63EFC50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2881" y="1603639"/>
            <a:ext cx="3669792" cy="24406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8"/>
          <p:cNvSpPr txBox="1">
            <a:spLocks noGrp="1"/>
          </p:cNvSpPr>
          <p:nvPr>
            <p:ph type="title"/>
          </p:nvPr>
        </p:nvSpPr>
        <p:spPr>
          <a:xfrm>
            <a:off x="3257070" y="53976"/>
            <a:ext cx="262985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HISTORY</a:t>
            </a:r>
            <a:endParaRPr dirty="0"/>
          </a:p>
        </p:txBody>
      </p:sp>
      <p:grpSp>
        <p:nvGrpSpPr>
          <p:cNvPr id="541" name="Google Shape;541;p38"/>
          <p:cNvGrpSpPr/>
          <p:nvPr/>
        </p:nvGrpSpPr>
        <p:grpSpPr>
          <a:xfrm>
            <a:off x="7751103" y="4063215"/>
            <a:ext cx="1123621" cy="1955129"/>
            <a:chOff x="7457527" y="3398196"/>
            <a:chExt cx="1123621" cy="1955129"/>
          </a:xfrm>
        </p:grpSpPr>
        <p:sp>
          <p:nvSpPr>
            <p:cNvPr id="542" name="Google Shape;542;p38"/>
            <p:cNvSpPr/>
            <p:nvPr/>
          </p:nvSpPr>
          <p:spPr>
            <a:xfrm rot="10800000">
              <a:off x="8100387" y="3400363"/>
              <a:ext cx="480762" cy="697872"/>
            </a:xfrm>
            <a:custGeom>
              <a:avLst/>
              <a:gdLst/>
              <a:ahLst/>
              <a:cxnLst/>
              <a:rect l="l" t="t" r="r" b="b"/>
              <a:pathLst>
                <a:path w="112459" h="34946" extrusionOk="0">
                  <a:moveTo>
                    <a:pt x="77085" y="0"/>
                  </a:moveTo>
                  <a:lnTo>
                    <a:pt x="76083" y="11"/>
                  </a:lnTo>
                  <a:lnTo>
                    <a:pt x="75081" y="26"/>
                  </a:lnTo>
                  <a:lnTo>
                    <a:pt x="74106" y="47"/>
                  </a:lnTo>
                  <a:lnTo>
                    <a:pt x="73104" y="73"/>
                  </a:lnTo>
                  <a:lnTo>
                    <a:pt x="72128" y="110"/>
                  </a:lnTo>
                  <a:lnTo>
                    <a:pt x="71126" y="146"/>
                  </a:lnTo>
                  <a:lnTo>
                    <a:pt x="70151" y="193"/>
                  </a:lnTo>
                  <a:lnTo>
                    <a:pt x="69176" y="245"/>
                  </a:lnTo>
                  <a:lnTo>
                    <a:pt x="68201" y="302"/>
                  </a:lnTo>
                  <a:lnTo>
                    <a:pt x="67199" y="365"/>
                  </a:lnTo>
                  <a:lnTo>
                    <a:pt x="66251" y="432"/>
                  </a:lnTo>
                  <a:lnTo>
                    <a:pt x="65276" y="510"/>
                  </a:lnTo>
                  <a:lnTo>
                    <a:pt x="64301" y="588"/>
                  </a:lnTo>
                  <a:lnTo>
                    <a:pt x="63326" y="672"/>
                  </a:lnTo>
                  <a:lnTo>
                    <a:pt x="62378" y="760"/>
                  </a:lnTo>
                  <a:lnTo>
                    <a:pt x="61403" y="854"/>
                  </a:lnTo>
                  <a:lnTo>
                    <a:pt x="60455" y="948"/>
                  </a:lnTo>
                  <a:lnTo>
                    <a:pt x="59507" y="1052"/>
                  </a:lnTo>
                  <a:lnTo>
                    <a:pt x="58559" y="1156"/>
                  </a:lnTo>
                  <a:lnTo>
                    <a:pt x="57611" y="1265"/>
                  </a:lnTo>
                  <a:lnTo>
                    <a:pt x="56663" y="1379"/>
                  </a:lnTo>
                  <a:lnTo>
                    <a:pt x="55742" y="1499"/>
                  </a:lnTo>
                  <a:lnTo>
                    <a:pt x="54794" y="1619"/>
                  </a:lnTo>
                  <a:lnTo>
                    <a:pt x="53873" y="1744"/>
                  </a:lnTo>
                  <a:lnTo>
                    <a:pt x="52031" y="2004"/>
                  </a:lnTo>
                  <a:lnTo>
                    <a:pt x="50189" y="2275"/>
                  </a:lnTo>
                  <a:lnTo>
                    <a:pt x="48375" y="2556"/>
                  </a:lnTo>
                  <a:lnTo>
                    <a:pt x="46587" y="2847"/>
                  </a:lnTo>
                  <a:lnTo>
                    <a:pt x="44826" y="3149"/>
                  </a:lnTo>
                  <a:lnTo>
                    <a:pt x="43066" y="3456"/>
                  </a:lnTo>
                  <a:lnTo>
                    <a:pt x="41332" y="3768"/>
                  </a:lnTo>
                  <a:lnTo>
                    <a:pt x="39626" y="4086"/>
                  </a:lnTo>
                  <a:lnTo>
                    <a:pt x="37947" y="4403"/>
                  </a:lnTo>
                  <a:lnTo>
                    <a:pt x="36295" y="4731"/>
                  </a:lnTo>
                  <a:lnTo>
                    <a:pt x="34642" y="5054"/>
                  </a:lnTo>
                  <a:lnTo>
                    <a:pt x="33044" y="5381"/>
                  </a:lnTo>
                  <a:lnTo>
                    <a:pt x="31446" y="5704"/>
                  </a:lnTo>
                  <a:lnTo>
                    <a:pt x="30661" y="5865"/>
                  </a:lnTo>
                  <a:lnTo>
                    <a:pt x="29902" y="6027"/>
                  </a:lnTo>
                  <a:lnTo>
                    <a:pt x="29144" y="6193"/>
                  </a:lnTo>
                  <a:lnTo>
                    <a:pt x="28413" y="6365"/>
                  </a:lnTo>
                  <a:lnTo>
                    <a:pt x="26977" y="6703"/>
                  </a:lnTo>
                  <a:lnTo>
                    <a:pt x="25596" y="7052"/>
                  </a:lnTo>
                  <a:lnTo>
                    <a:pt x="24269" y="7406"/>
                  </a:lnTo>
                  <a:lnTo>
                    <a:pt x="22969" y="7770"/>
                  </a:lnTo>
                  <a:lnTo>
                    <a:pt x="21750" y="8134"/>
                  </a:lnTo>
                  <a:lnTo>
                    <a:pt x="20558" y="8509"/>
                  </a:lnTo>
                  <a:lnTo>
                    <a:pt x="19393" y="8889"/>
                  </a:lnTo>
                  <a:lnTo>
                    <a:pt x="18310" y="9274"/>
                  </a:lnTo>
                  <a:lnTo>
                    <a:pt x="17254" y="9659"/>
                  </a:lnTo>
                  <a:lnTo>
                    <a:pt x="16224" y="10055"/>
                  </a:lnTo>
                  <a:lnTo>
                    <a:pt x="15249" y="10455"/>
                  </a:lnTo>
                  <a:lnTo>
                    <a:pt x="14328" y="10856"/>
                  </a:lnTo>
                  <a:lnTo>
                    <a:pt x="13435" y="11262"/>
                  </a:lnTo>
                  <a:lnTo>
                    <a:pt x="12568" y="11673"/>
                  </a:lnTo>
                  <a:lnTo>
                    <a:pt x="11755" y="12089"/>
                  </a:lnTo>
                  <a:lnTo>
                    <a:pt x="10970" y="12506"/>
                  </a:lnTo>
                  <a:lnTo>
                    <a:pt x="10211" y="12922"/>
                  </a:lnTo>
                  <a:lnTo>
                    <a:pt x="9507" y="13349"/>
                  </a:lnTo>
                  <a:lnTo>
                    <a:pt x="8803" y="13770"/>
                  </a:lnTo>
                  <a:lnTo>
                    <a:pt x="8153" y="14202"/>
                  </a:lnTo>
                  <a:lnTo>
                    <a:pt x="7530" y="14629"/>
                  </a:lnTo>
                  <a:lnTo>
                    <a:pt x="6907" y="15061"/>
                  </a:lnTo>
                  <a:lnTo>
                    <a:pt x="6338" y="15493"/>
                  </a:lnTo>
                  <a:lnTo>
                    <a:pt x="5797" y="15925"/>
                  </a:lnTo>
                  <a:lnTo>
                    <a:pt x="5282" y="16362"/>
                  </a:lnTo>
                  <a:lnTo>
                    <a:pt x="4767" y="16794"/>
                  </a:lnTo>
                  <a:lnTo>
                    <a:pt x="4307" y="17231"/>
                  </a:lnTo>
                  <a:lnTo>
                    <a:pt x="3846" y="17668"/>
                  </a:lnTo>
                  <a:lnTo>
                    <a:pt x="3413" y="18100"/>
                  </a:lnTo>
                  <a:lnTo>
                    <a:pt x="2980" y="18537"/>
                  </a:lnTo>
                  <a:lnTo>
                    <a:pt x="2411" y="19162"/>
                  </a:lnTo>
                  <a:lnTo>
                    <a:pt x="1896" y="19786"/>
                  </a:lnTo>
                  <a:lnTo>
                    <a:pt x="1409" y="20416"/>
                  </a:lnTo>
                  <a:lnTo>
                    <a:pt x="1002" y="21051"/>
                  </a:lnTo>
                  <a:lnTo>
                    <a:pt x="813" y="21363"/>
                  </a:lnTo>
                  <a:lnTo>
                    <a:pt x="650" y="21681"/>
                  </a:lnTo>
                  <a:lnTo>
                    <a:pt x="488" y="21998"/>
                  </a:lnTo>
                  <a:lnTo>
                    <a:pt x="352" y="22315"/>
                  </a:lnTo>
                  <a:lnTo>
                    <a:pt x="244" y="22633"/>
                  </a:lnTo>
                  <a:lnTo>
                    <a:pt x="136" y="22950"/>
                  </a:lnTo>
                  <a:lnTo>
                    <a:pt x="82" y="23263"/>
                  </a:lnTo>
                  <a:lnTo>
                    <a:pt x="27" y="23580"/>
                  </a:lnTo>
                  <a:lnTo>
                    <a:pt x="0" y="23897"/>
                  </a:lnTo>
                  <a:lnTo>
                    <a:pt x="0" y="24210"/>
                  </a:lnTo>
                  <a:lnTo>
                    <a:pt x="27" y="24527"/>
                  </a:lnTo>
                  <a:lnTo>
                    <a:pt x="109" y="24839"/>
                  </a:lnTo>
                  <a:lnTo>
                    <a:pt x="190" y="25157"/>
                  </a:lnTo>
                  <a:lnTo>
                    <a:pt x="298" y="25469"/>
                  </a:lnTo>
                  <a:lnTo>
                    <a:pt x="461" y="25781"/>
                  </a:lnTo>
                  <a:lnTo>
                    <a:pt x="623" y="26094"/>
                  </a:lnTo>
                  <a:lnTo>
                    <a:pt x="840" y="26401"/>
                  </a:lnTo>
                  <a:lnTo>
                    <a:pt x="1084" y="26713"/>
                  </a:lnTo>
                  <a:lnTo>
                    <a:pt x="1382" y="27020"/>
                  </a:lnTo>
                  <a:lnTo>
                    <a:pt x="1707" y="27327"/>
                  </a:lnTo>
                  <a:lnTo>
                    <a:pt x="2059" y="27634"/>
                  </a:lnTo>
                  <a:lnTo>
                    <a:pt x="2438" y="27941"/>
                  </a:lnTo>
                  <a:lnTo>
                    <a:pt x="2871" y="28243"/>
                  </a:lnTo>
                  <a:lnTo>
                    <a:pt x="3359" y="28545"/>
                  </a:lnTo>
                  <a:lnTo>
                    <a:pt x="3874" y="28847"/>
                  </a:lnTo>
                  <a:lnTo>
                    <a:pt x="4469" y="29143"/>
                  </a:lnTo>
                  <a:lnTo>
                    <a:pt x="5092" y="29440"/>
                  </a:lnTo>
                  <a:lnTo>
                    <a:pt x="5769" y="29731"/>
                  </a:lnTo>
                  <a:lnTo>
                    <a:pt x="6501" y="30017"/>
                  </a:lnTo>
                  <a:lnTo>
                    <a:pt x="7259" y="30304"/>
                  </a:lnTo>
                  <a:lnTo>
                    <a:pt x="8099" y="30585"/>
                  </a:lnTo>
                  <a:lnTo>
                    <a:pt x="8966" y="30860"/>
                  </a:lnTo>
                  <a:lnTo>
                    <a:pt x="9859" y="31131"/>
                  </a:lnTo>
                  <a:lnTo>
                    <a:pt x="10834" y="31391"/>
                  </a:lnTo>
                  <a:lnTo>
                    <a:pt x="11810" y="31652"/>
                  </a:lnTo>
                  <a:lnTo>
                    <a:pt x="12839" y="31901"/>
                  </a:lnTo>
                  <a:lnTo>
                    <a:pt x="13922" y="32151"/>
                  </a:lnTo>
                  <a:lnTo>
                    <a:pt x="15033" y="32385"/>
                  </a:lnTo>
                  <a:lnTo>
                    <a:pt x="16197" y="32614"/>
                  </a:lnTo>
                  <a:lnTo>
                    <a:pt x="17362" y="32838"/>
                  </a:lnTo>
                  <a:lnTo>
                    <a:pt x="18608" y="33051"/>
                  </a:lnTo>
                  <a:lnTo>
                    <a:pt x="19854" y="33254"/>
                  </a:lnTo>
                  <a:lnTo>
                    <a:pt x="21127" y="33452"/>
                  </a:lnTo>
                  <a:lnTo>
                    <a:pt x="22454" y="33634"/>
                  </a:lnTo>
                  <a:lnTo>
                    <a:pt x="23808" y="33811"/>
                  </a:lnTo>
                  <a:lnTo>
                    <a:pt x="25163" y="33973"/>
                  </a:lnTo>
                  <a:lnTo>
                    <a:pt x="26571" y="34123"/>
                  </a:lnTo>
                  <a:lnTo>
                    <a:pt x="27275" y="34196"/>
                  </a:lnTo>
                  <a:lnTo>
                    <a:pt x="28007" y="34264"/>
                  </a:lnTo>
                  <a:lnTo>
                    <a:pt x="28711" y="34332"/>
                  </a:lnTo>
                  <a:lnTo>
                    <a:pt x="29442" y="34394"/>
                  </a:lnTo>
                  <a:lnTo>
                    <a:pt x="30173" y="34451"/>
                  </a:lnTo>
                  <a:lnTo>
                    <a:pt x="30932" y="34509"/>
                  </a:lnTo>
                  <a:lnTo>
                    <a:pt x="31663" y="34566"/>
                  </a:lnTo>
                  <a:lnTo>
                    <a:pt x="32421" y="34613"/>
                  </a:lnTo>
                  <a:lnTo>
                    <a:pt x="33180" y="34659"/>
                  </a:lnTo>
                  <a:lnTo>
                    <a:pt x="33938" y="34701"/>
                  </a:lnTo>
                  <a:lnTo>
                    <a:pt x="34697" y="34743"/>
                  </a:lnTo>
                  <a:lnTo>
                    <a:pt x="35482" y="34779"/>
                  </a:lnTo>
                  <a:lnTo>
                    <a:pt x="36268" y="34810"/>
                  </a:lnTo>
                  <a:lnTo>
                    <a:pt x="37026" y="34842"/>
                  </a:lnTo>
                  <a:lnTo>
                    <a:pt x="37811" y="34868"/>
                  </a:lnTo>
                  <a:lnTo>
                    <a:pt x="38624" y="34888"/>
                  </a:lnTo>
                  <a:lnTo>
                    <a:pt x="39409" y="34909"/>
                  </a:lnTo>
                  <a:lnTo>
                    <a:pt x="40195" y="34920"/>
                  </a:lnTo>
                  <a:lnTo>
                    <a:pt x="41007" y="34930"/>
                  </a:lnTo>
                  <a:lnTo>
                    <a:pt x="41793" y="34940"/>
                  </a:lnTo>
                  <a:lnTo>
                    <a:pt x="42606" y="34946"/>
                  </a:lnTo>
                  <a:lnTo>
                    <a:pt x="43391" y="34946"/>
                  </a:lnTo>
                  <a:lnTo>
                    <a:pt x="44176" y="34940"/>
                  </a:lnTo>
                  <a:lnTo>
                    <a:pt x="44962" y="34935"/>
                  </a:lnTo>
                  <a:lnTo>
                    <a:pt x="45747" y="34925"/>
                  </a:lnTo>
                  <a:lnTo>
                    <a:pt x="46533" y="34914"/>
                  </a:lnTo>
                  <a:lnTo>
                    <a:pt x="47318" y="34899"/>
                  </a:lnTo>
                  <a:lnTo>
                    <a:pt x="48077" y="34878"/>
                  </a:lnTo>
                  <a:lnTo>
                    <a:pt x="49648" y="34831"/>
                  </a:lnTo>
                  <a:lnTo>
                    <a:pt x="51164" y="34769"/>
                  </a:lnTo>
                  <a:lnTo>
                    <a:pt x="52681" y="34701"/>
                  </a:lnTo>
                  <a:lnTo>
                    <a:pt x="54198" y="34618"/>
                  </a:lnTo>
                  <a:lnTo>
                    <a:pt x="55688" y="34529"/>
                  </a:lnTo>
                  <a:lnTo>
                    <a:pt x="57177" y="34425"/>
                  </a:lnTo>
                  <a:lnTo>
                    <a:pt x="58640" y="34311"/>
                  </a:lnTo>
                  <a:lnTo>
                    <a:pt x="60103" y="34191"/>
                  </a:lnTo>
                  <a:lnTo>
                    <a:pt x="61538" y="34056"/>
                  </a:lnTo>
                  <a:lnTo>
                    <a:pt x="62947" y="33920"/>
                  </a:lnTo>
                  <a:lnTo>
                    <a:pt x="64355" y="33770"/>
                  </a:lnTo>
                  <a:lnTo>
                    <a:pt x="65736" y="33613"/>
                  </a:lnTo>
                  <a:lnTo>
                    <a:pt x="67118" y="33447"/>
                  </a:lnTo>
                  <a:lnTo>
                    <a:pt x="68472" y="33275"/>
                  </a:lnTo>
                  <a:lnTo>
                    <a:pt x="69799" y="33098"/>
                  </a:lnTo>
                  <a:lnTo>
                    <a:pt x="71126" y="32911"/>
                  </a:lnTo>
                  <a:lnTo>
                    <a:pt x="72399" y="32724"/>
                  </a:lnTo>
                  <a:lnTo>
                    <a:pt x="73672" y="32526"/>
                  </a:lnTo>
                  <a:lnTo>
                    <a:pt x="74918" y="32323"/>
                  </a:lnTo>
                  <a:lnTo>
                    <a:pt x="76164" y="32115"/>
                  </a:lnTo>
                  <a:lnTo>
                    <a:pt x="77356" y="31901"/>
                  </a:lnTo>
                  <a:lnTo>
                    <a:pt x="78548" y="31683"/>
                  </a:lnTo>
                  <a:lnTo>
                    <a:pt x="79712" y="31464"/>
                  </a:lnTo>
                  <a:lnTo>
                    <a:pt x="80850" y="31240"/>
                  </a:lnTo>
                  <a:lnTo>
                    <a:pt x="81960" y="31011"/>
                  </a:lnTo>
                  <a:lnTo>
                    <a:pt x="83044" y="30782"/>
                  </a:lnTo>
                  <a:lnTo>
                    <a:pt x="84127" y="30553"/>
                  </a:lnTo>
                  <a:lnTo>
                    <a:pt x="85779" y="30174"/>
                  </a:lnTo>
                  <a:lnTo>
                    <a:pt x="87378" y="29783"/>
                  </a:lnTo>
                  <a:lnTo>
                    <a:pt x="88948" y="29393"/>
                  </a:lnTo>
                  <a:lnTo>
                    <a:pt x="90438" y="28992"/>
                  </a:lnTo>
                  <a:lnTo>
                    <a:pt x="91901" y="28586"/>
                  </a:lnTo>
                  <a:lnTo>
                    <a:pt x="93309" y="28170"/>
                  </a:lnTo>
                  <a:lnTo>
                    <a:pt x="94663" y="27754"/>
                  </a:lnTo>
                  <a:lnTo>
                    <a:pt x="95964" y="27327"/>
                  </a:lnTo>
                  <a:lnTo>
                    <a:pt x="97209" y="26900"/>
                  </a:lnTo>
                  <a:lnTo>
                    <a:pt x="98428" y="26463"/>
                  </a:lnTo>
                  <a:lnTo>
                    <a:pt x="99566" y="26021"/>
                  </a:lnTo>
                  <a:lnTo>
                    <a:pt x="100676" y="25578"/>
                  </a:lnTo>
                  <a:lnTo>
                    <a:pt x="101733" y="25126"/>
                  </a:lnTo>
                  <a:lnTo>
                    <a:pt x="102735" y="24673"/>
                  </a:lnTo>
                  <a:lnTo>
                    <a:pt x="103683" y="24210"/>
                  </a:lnTo>
                  <a:lnTo>
                    <a:pt x="104604" y="23747"/>
                  </a:lnTo>
                  <a:lnTo>
                    <a:pt x="105443" y="23278"/>
                  </a:lnTo>
                  <a:lnTo>
                    <a:pt x="106256" y="22810"/>
                  </a:lnTo>
                  <a:lnTo>
                    <a:pt x="107014" y="22336"/>
                  </a:lnTo>
                  <a:lnTo>
                    <a:pt x="107719" y="21857"/>
                  </a:lnTo>
                  <a:lnTo>
                    <a:pt x="108369" y="21373"/>
                  </a:lnTo>
                  <a:lnTo>
                    <a:pt x="108992" y="20890"/>
                  </a:lnTo>
                  <a:lnTo>
                    <a:pt x="109533" y="20406"/>
                  </a:lnTo>
                  <a:lnTo>
                    <a:pt x="110048" y="19916"/>
                  </a:lnTo>
                  <a:lnTo>
                    <a:pt x="110508" y="19422"/>
                  </a:lnTo>
                  <a:lnTo>
                    <a:pt x="110915" y="18928"/>
                  </a:lnTo>
                  <a:lnTo>
                    <a:pt x="111267" y="18433"/>
                  </a:lnTo>
                  <a:lnTo>
                    <a:pt x="111592" y="17934"/>
                  </a:lnTo>
                  <a:lnTo>
                    <a:pt x="111863" y="17439"/>
                  </a:lnTo>
                  <a:lnTo>
                    <a:pt x="112079" y="16934"/>
                  </a:lnTo>
                  <a:lnTo>
                    <a:pt x="112242" y="16435"/>
                  </a:lnTo>
                  <a:lnTo>
                    <a:pt x="112350" y="15935"/>
                  </a:lnTo>
                  <a:lnTo>
                    <a:pt x="112431" y="15430"/>
                  </a:lnTo>
                  <a:lnTo>
                    <a:pt x="112459" y="14931"/>
                  </a:lnTo>
                  <a:lnTo>
                    <a:pt x="112431" y="14426"/>
                  </a:lnTo>
                  <a:lnTo>
                    <a:pt x="112350" y="13921"/>
                  </a:lnTo>
                  <a:lnTo>
                    <a:pt x="112215" y="13422"/>
                  </a:lnTo>
                  <a:lnTo>
                    <a:pt x="112052" y="12917"/>
                  </a:lnTo>
                  <a:lnTo>
                    <a:pt x="111836" y="12417"/>
                  </a:lnTo>
                  <a:lnTo>
                    <a:pt x="111565" y="11913"/>
                  </a:lnTo>
                  <a:lnTo>
                    <a:pt x="111267" y="11413"/>
                  </a:lnTo>
                  <a:lnTo>
                    <a:pt x="110888" y="10913"/>
                  </a:lnTo>
                  <a:lnTo>
                    <a:pt x="110481" y="10419"/>
                  </a:lnTo>
                  <a:lnTo>
                    <a:pt x="110021" y="9925"/>
                  </a:lnTo>
                  <a:lnTo>
                    <a:pt x="109533" y="9430"/>
                  </a:lnTo>
                  <a:lnTo>
                    <a:pt x="108965" y="8936"/>
                  </a:lnTo>
                  <a:lnTo>
                    <a:pt x="108369" y="8447"/>
                  </a:lnTo>
                  <a:lnTo>
                    <a:pt x="107719" y="7963"/>
                  </a:lnTo>
                  <a:lnTo>
                    <a:pt x="107041" y="7473"/>
                  </a:lnTo>
                  <a:lnTo>
                    <a:pt x="106283" y="6995"/>
                  </a:lnTo>
                  <a:lnTo>
                    <a:pt x="105498" y="6516"/>
                  </a:lnTo>
                  <a:lnTo>
                    <a:pt x="104658" y="6042"/>
                  </a:lnTo>
                  <a:lnTo>
                    <a:pt x="103791" y="5569"/>
                  </a:lnTo>
                  <a:lnTo>
                    <a:pt x="102870" y="5100"/>
                  </a:lnTo>
                  <a:lnTo>
                    <a:pt x="101868" y="4637"/>
                  </a:lnTo>
                  <a:lnTo>
                    <a:pt x="100866" y="4179"/>
                  </a:lnTo>
                  <a:lnTo>
                    <a:pt x="99783" y="3721"/>
                  </a:lnTo>
                  <a:lnTo>
                    <a:pt x="98672" y="3274"/>
                  </a:lnTo>
                  <a:lnTo>
                    <a:pt x="97507" y="2826"/>
                  </a:lnTo>
                  <a:lnTo>
                    <a:pt x="96316" y="2384"/>
                  </a:lnTo>
                  <a:lnTo>
                    <a:pt x="95043" y="1952"/>
                  </a:lnTo>
                  <a:lnTo>
                    <a:pt x="93743" y="1520"/>
                  </a:lnTo>
                  <a:lnTo>
                    <a:pt x="92415" y="1093"/>
                  </a:lnTo>
                  <a:lnTo>
                    <a:pt x="91007" y="677"/>
                  </a:lnTo>
                  <a:lnTo>
                    <a:pt x="91142" y="677"/>
                  </a:lnTo>
                  <a:lnTo>
                    <a:pt x="90140" y="573"/>
                  </a:lnTo>
                  <a:lnTo>
                    <a:pt x="89138" y="484"/>
                  </a:lnTo>
                  <a:lnTo>
                    <a:pt x="88136" y="396"/>
                  </a:lnTo>
                  <a:lnTo>
                    <a:pt x="87107" y="323"/>
                  </a:lnTo>
                  <a:lnTo>
                    <a:pt x="86105" y="255"/>
                  </a:lnTo>
                  <a:lnTo>
                    <a:pt x="85102" y="198"/>
                  </a:lnTo>
                  <a:lnTo>
                    <a:pt x="84100" y="146"/>
                  </a:lnTo>
                  <a:lnTo>
                    <a:pt x="83098" y="104"/>
                  </a:lnTo>
                  <a:lnTo>
                    <a:pt x="82096" y="68"/>
                  </a:lnTo>
                  <a:lnTo>
                    <a:pt x="81094" y="37"/>
                  </a:lnTo>
                  <a:lnTo>
                    <a:pt x="80092" y="21"/>
                  </a:lnTo>
                  <a:lnTo>
                    <a:pt x="79089" y="6"/>
                  </a:lnTo>
                  <a:lnTo>
                    <a:pt x="78087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 rot="10800000">
              <a:off x="8228093" y="4599126"/>
              <a:ext cx="278362" cy="346300"/>
            </a:xfrm>
            <a:custGeom>
              <a:avLst/>
              <a:gdLst/>
              <a:ahLst/>
              <a:cxnLst/>
              <a:rect l="l" t="t" r="r" b="b"/>
              <a:pathLst>
                <a:path w="65114" h="17341" extrusionOk="0">
                  <a:moveTo>
                    <a:pt x="49566" y="1"/>
                  </a:moveTo>
                  <a:lnTo>
                    <a:pt x="48456" y="6"/>
                  </a:lnTo>
                  <a:lnTo>
                    <a:pt x="47345" y="22"/>
                  </a:lnTo>
                  <a:lnTo>
                    <a:pt x="46208" y="53"/>
                  </a:lnTo>
                  <a:lnTo>
                    <a:pt x="45097" y="95"/>
                  </a:lnTo>
                  <a:lnTo>
                    <a:pt x="43960" y="141"/>
                  </a:lnTo>
                  <a:lnTo>
                    <a:pt x="42795" y="204"/>
                  </a:lnTo>
                  <a:lnTo>
                    <a:pt x="41658" y="272"/>
                  </a:lnTo>
                  <a:lnTo>
                    <a:pt x="40520" y="344"/>
                  </a:lnTo>
                  <a:lnTo>
                    <a:pt x="39382" y="433"/>
                  </a:lnTo>
                  <a:lnTo>
                    <a:pt x="38245" y="521"/>
                  </a:lnTo>
                  <a:lnTo>
                    <a:pt x="37107" y="620"/>
                  </a:lnTo>
                  <a:lnTo>
                    <a:pt x="35970" y="724"/>
                  </a:lnTo>
                  <a:lnTo>
                    <a:pt x="34859" y="834"/>
                  </a:lnTo>
                  <a:lnTo>
                    <a:pt x="33749" y="953"/>
                  </a:lnTo>
                  <a:lnTo>
                    <a:pt x="32665" y="1073"/>
                  </a:lnTo>
                  <a:lnTo>
                    <a:pt x="31555" y="1198"/>
                  </a:lnTo>
                  <a:lnTo>
                    <a:pt x="30498" y="1328"/>
                  </a:lnTo>
                  <a:lnTo>
                    <a:pt x="29442" y="1458"/>
                  </a:lnTo>
                  <a:lnTo>
                    <a:pt x="28386" y="1593"/>
                  </a:lnTo>
                  <a:lnTo>
                    <a:pt x="27384" y="1729"/>
                  </a:lnTo>
                  <a:lnTo>
                    <a:pt x="26381" y="1869"/>
                  </a:lnTo>
                  <a:lnTo>
                    <a:pt x="25379" y="2004"/>
                  </a:lnTo>
                  <a:lnTo>
                    <a:pt x="24431" y="2150"/>
                  </a:lnTo>
                  <a:lnTo>
                    <a:pt x="23510" y="2296"/>
                  </a:lnTo>
                  <a:lnTo>
                    <a:pt x="22589" y="2447"/>
                  </a:lnTo>
                  <a:lnTo>
                    <a:pt x="21723" y="2603"/>
                  </a:lnTo>
                  <a:lnTo>
                    <a:pt x="20856" y="2764"/>
                  </a:lnTo>
                  <a:lnTo>
                    <a:pt x="20016" y="2926"/>
                  </a:lnTo>
                  <a:lnTo>
                    <a:pt x="19204" y="3092"/>
                  </a:lnTo>
                  <a:lnTo>
                    <a:pt x="18418" y="3264"/>
                  </a:lnTo>
                  <a:lnTo>
                    <a:pt x="17660" y="3441"/>
                  </a:lnTo>
                  <a:lnTo>
                    <a:pt x="16902" y="3623"/>
                  </a:lnTo>
                  <a:lnTo>
                    <a:pt x="16170" y="3805"/>
                  </a:lnTo>
                  <a:lnTo>
                    <a:pt x="15466" y="3987"/>
                  </a:lnTo>
                  <a:lnTo>
                    <a:pt x="14789" y="4175"/>
                  </a:lnTo>
                  <a:lnTo>
                    <a:pt x="14112" y="4367"/>
                  </a:lnTo>
                  <a:lnTo>
                    <a:pt x="13462" y="4560"/>
                  </a:lnTo>
                  <a:lnTo>
                    <a:pt x="12839" y="4757"/>
                  </a:lnTo>
                  <a:lnTo>
                    <a:pt x="12216" y="4960"/>
                  </a:lnTo>
                  <a:lnTo>
                    <a:pt x="11620" y="5158"/>
                  </a:lnTo>
                  <a:lnTo>
                    <a:pt x="11051" y="5361"/>
                  </a:lnTo>
                  <a:lnTo>
                    <a:pt x="10482" y="5569"/>
                  </a:lnTo>
                  <a:lnTo>
                    <a:pt x="9941" y="5777"/>
                  </a:lnTo>
                  <a:lnTo>
                    <a:pt x="9399" y="5986"/>
                  </a:lnTo>
                  <a:lnTo>
                    <a:pt x="8370" y="6407"/>
                  </a:lnTo>
                  <a:lnTo>
                    <a:pt x="7395" y="6834"/>
                  </a:lnTo>
                  <a:lnTo>
                    <a:pt x="6447" y="7266"/>
                  </a:lnTo>
                  <a:lnTo>
                    <a:pt x="5553" y="7698"/>
                  </a:lnTo>
                  <a:lnTo>
                    <a:pt x="4713" y="8135"/>
                  </a:lnTo>
                  <a:lnTo>
                    <a:pt x="4036" y="8437"/>
                  </a:lnTo>
                  <a:lnTo>
                    <a:pt x="3440" y="8749"/>
                  </a:lnTo>
                  <a:lnTo>
                    <a:pt x="2871" y="9061"/>
                  </a:lnTo>
                  <a:lnTo>
                    <a:pt x="2357" y="9373"/>
                  </a:lnTo>
                  <a:lnTo>
                    <a:pt x="1896" y="9691"/>
                  </a:lnTo>
                  <a:lnTo>
                    <a:pt x="1490" y="10014"/>
                  </a:lnTo>
                  <a:lnTo>
                    <a:pt x="1111" y="10336"/>
                  </a:lnTo>
                  <a:lnTo>
                    <a:pt x="813" y="10659"/>
                  </a:lnTo>
                  <a:lnTo>
                    <a:pt x="542" y="10987"/>
                  </a:lnTo>
                  <a:lnTo>
                    <a:pt x="325" y="11309"/>
                  </a:lnTo>
                  <a:lnTo>
                    <a:pt x="190" y="11637"/>
                  </a:lnTo>
                  <a:lnTo>
                    <a:pt x="82" y="11970"/>
                  </a:lnTo>
                  <a:lnTo>
                    <a:pt x="27" y="12298"/>
                  </a:lnTo>
                  <a:lnTo>
                    <a:pt x="0" y="12631"/>
                  </a:lnTo>
                  <a:lnTo>
                    <a:pt x="55" y="12959"/>
                  </a:lnTo>
                  <a:lnTo>
                    <a:pt x="163" y="13292"/>
                  </a:lnTo>
                  <a:lnTo>
                    <a:pt x="298" y="13453"/>
                  </a:lnTo>
                  <a:lnTo>
                    <a:pt x="461" y="13620"/>
                  </a:lnTo>
                  <a:lnTo>
                    <a:pt x="623" y="13781"/>
                  </a:lnTo>
                  <a:lnTo>
                    <a:pt x="840" y="13943"/>
                  </a:lnTo>
                  <a:lnTo>
                    <a:pt x="1084" y="14104"/>
                  </a:lnTo>
                  <a:lnTo>
                    <a:pt x="1355" y="14265"/>
                  </a:lnTo>
                  <a:lnTo>
                    <a:pt x="1653" y="14421"/>
                  </a:lnTo>
                  <a:lnTo>
                    <a:pt x="1978" y="14583"/>
                  </a:lnTo>
                  <a:lnTo>
                    <a:pt x="2303" y="14734"/>
                  </a:lnTo>
                  <a:lnTo>
                    <a:pt x="2682" y="14890"/>
                  </a:lnTo>
                  <a:lnTo>
                    <a:pt x="3061" y="15035"/>
                  </a:lnTo>
                  <a:lnTo>
                    <a:pt x="3494" y="15186"/>
                  </a:lnTo>
                  <a:lnTo>
                    <a:pt x="3928" y="15332"/>
                  </a:lnTo>
                  <a:lnTo>
                    <a:pt x="4388" y="15473"/>
                  </a:lnTo>
                  <a:lnTo>
                    <a:pt x="4876" y="15608"/>
                  </a:lnTo>
                  <a:lnTo>
                    <a:pt x="5390" y="15743"/>
                  </a:lnTo>
                  <a:lnTo>
                    <a:pt x="5905" y="15873"/>
                  </a:lnTo>
                  <a:lnTo>
                    <a:pt x="6447" y="16003"/>
                  </a:lnTo>
                  <a:lnTo>
                    <a:pt x="7015" y="16123"/>
                  </a:lnTo>
                  <a:lnTo>
                    <a:pt x="7611" y="16243"/>
                  </a:lnTo>
                  <a:lnTo>
                    <a:pt x="8234" y="16357"/>
                  </a:lnTo>
                  <a:lnTo>
                    <a:pt x="8857" y="16461"/>
                  </a:lnTo>
                  <a:lnTo>
                    <a:pt x="9507" y="16565"/>
                  </a:lnTo>
                  <a:lnTo>
                    <a:pt x="10184" y="16664"/>
                  </a:lnTo>
                  <a:lnTo>
                    <a:pt x="10862" y="16758"/>
                  </a:lnTo>
                  <a:lnTo>
                    <a:pt x="11566" y="16841"/>
                  </a:lnTo>
                  <a:lnTo>
                    <a:pt x="12297" y="16919"/>
                  </a:lnTo>
                  <a:lnTo>
                    <a:pt x="13028" y="16992"/>
                  </a:lnTo>
                  <a:lnTo>
                    <a:pt x="13787" y="17060"/>
                  </a:lnTo>
                  <a:lnTo>
                    <a:pt x="14572" y="17122"/>
                  </a:lnTo>
                  <a:lnTo>
                    <a:pt x="15358" y="17174"/>
                  </a:lnTo>
                  <a:lnTo>
                    <a:pt x="16143" y="17221"/>
                  </a:lnTo>
                  <a:lnTo>
                    <a:pt x="16956" y="17258"/>
                  </a:lnTo>
                  <a:lnTo>
                    <a:pt x="17768" y="17289"/>
                  </a:lnTo>
                  <a:lnTo>
                    <a:pt x="18608" y="17310"/>
                  </a:lnTo>
                  <a:lnTo>
                    <a:pt x="19421" y="17325"/>
                  </a:lnTo>
                  <a:lnTo>
                    <a:pt x="20233" y="17336"/>
                  </a:lnTo>
                  <a:lnTo>
                    <a:pt x="21046" y="17341"/>
                  </a:lnTo>
                  <a:lnTo>
                    <a:pt x="21858" y="17336"/>
                  </a:lnTo>
                  <a:lnTo>
                    <a:pt x="22698" y="17325"/>
                  </a:lnTo>
                  <a:lnTo>
                    <a:pt x="23510" y="17310"/>
                  </a:lnTo>
                  <a:lnTo>
                    <a:pt x="24323" y="17289"/>
                  </a:lnTo>
                  <a:lnTo>
                    <a:pt x="25136" y="17263"/>
                  </a:lnTo>
                  <a:lnTo>
                    <a:pt x="25948" y="17226"/>
                  </a:lnTo>
                  <a:lnTo>
                    <a:pt x="26761" y="17190"/>
                  </a:lnTo>
                  <a:lnTo>
                    <a:pt x="27546" y="17148"/>
                  </a:lnTo>
                  <a:lnTo>
                    <a:pt x="28359" y="17101"/>
                  </a:lnTo>
                  <a:lnTo>
                    <a:pt x="29144" y="17049"/>
                  </a:lnTo>
                  <a:lnTo>
                    <a:pt x="29930" y="16992"/>
                  </a:lnTo>
                  <a:lnTo>
                    <a:pt x="30715" y="16930"/>
                  </a:lnTo>
                  <a:lnTo>
                    <a:pt x="31501" y="16862"/>
                  </a:lnTo>
                  <a:lnTo>
                    <a:pt x="32286" y="16794"/>
                  </a:lnTo>
                  <a:lnTo>
                    <a:pt x="33044" y="16722"/>
                  </a:lnTo>
                  <a:lnTo>
                    <a:pt x="33803" y="16643"/>
                  </a:lnTo>
                  <a:lnTo>
                    <a:pt x="34534" y="16565"/>
                  </a:lnTo>
                  <a:lnTo>
                    <a:pt x="35292" y="16482"/>
                  </a:lnTo>
                  <a:lnTo>
                    <a:pt x="36024" y="16394"/>
                  </a:lnTo>
                  <a:lnTo>
                    <a:pt x="36728" y="16305"/>
                  </a:lnTo>
                  <a:lnTo>
                    <a:pt x="37459" y="16217"/>
                  </a:lnTo>
                  <a:lnTo>
                    <a:pt x="38136" y="16123"/>
                  </a:lnTo>
                  <a:lnTo>
                    <a:pt x="39518" y="15931"/>
                  </a:lnTo>
                  <a:lnTo>
                    <a:pt x="40845" y="15728"/>
                  </a:lnTo>
                  <a:lnTo>
                    <a:pt x="41874" y="15556"/>
                  </a:lnTo>
                  <a:lnTo>
                    <a:pt x="42903" y="15374"/>
                  </a:lnTo>
                  <a:lnTo>
                    <a:pt x="43906" y="15192"/>
                  </a:lnTo>
                  <a:lnTo>
                    <a:pt x="44908" y="15009"/>
                  </a:lnTo>
                  <a:lnTo>
                    <a:pt x="45856" y="14822"/>
                  </a:lnTo>
                  <a:lnTo>
                    <a:pt x="46804" y="14630"/>
                  </a:lnTo>
                  <a:lnTo>
                    <a:pt x="47725" y="14432"/>
                  </a:lnTo>
                  <a:lnTo>
                    <a:pt x="48618" y="14234"/>
                  </a:lnTo>
                  <a:lnTo>
                    <a:pt x="49485" y="14036"/>
                  </a:lnTo>
                  <a:lnTo>
                    <a:pt x="50325" y="13833"/>
                  </a:lnTo>
                  <a:lnTo>
                    <a:pt x="51164" y="13625"/>
                  </a:lnTo>
                  <a:lnTo>
                    <a:pt x="51977" y="13417"/>
                  </a:lnTo>
                  <a:lnTo>
                    <a:pt x="52763" y="13209"/>
                  </a:lnTo>
                  <a:lnTo>
                    <a:pt x="53494" y="12995"/>
                  </a:lnTo>
                  <a:lnTo>
                    <a:pt x="54252" y="12777"/>
                  </a:lnTo>
                  <a:lnTo>
                    <a:pt x="54956" y="12558"/>
                  </a:lnTo>
                  <a:lnTo>
                    <a:pt x="55634" y="12340"/>
                  </a:lnTo>
                  <a:lnTo>
                    <a:pt x="56311" y="12116"/>
                  </a:lnTo>
                  <a:lnTo>
                    <a:pt x="56961" y="11892"/>
                  </a:lnTo>
                  <a:lnTo>
                    <a:pt x="57557" y="11663"/>
                  </a:lnTo>
                  <a:lnTo>
                    <a:pt x="58152" y="11434"/>
                  </a:lnTo>
                  <a:lnTo>
                    <a:pt x="58721" y="11200"/>
                  </a:lnTo>
                  <a:lnTo>
                    <a:pt x="59290" y="10966"/>
                  </a:lnTo>
                  <a:lnTo>
                    <a:pt x="59805" y="10732"/>
                  </a:lnTo>
                  <a:lnTo>
                    <a:pt x="60292" y="10497"/>
                  </a:lnTo>
                  <a:lnTo>
                    <a:pt x="60780" y="10258"/>
                  </a:lnTo>
                  <a:lnTo>
                    <a:pt x="61240" y="10019"/>
                  </a:lnTo>
                  <a:lnTo>
                    <a:pt x="61646" y="9774"/>
                  </a:lnTo>
                  <a:lnTo>
                    <a:pt x="62053" y="9535"/>
                  </a:lnTo>
                  <a:lnTo>
                    <a:pt x="62432" y="9290"/>
                  </a:lnTo>
                  <a:lnTo>
                    <a:pt x="62784" y="9040"/>
                  </a:lnTo>
                  <a:lnTo>
                    <a:pt x="63109" y="8796"/>
                  </a:lnTo>
                  <a:lnTo>
                    <a:pt x="63434" y="8546"/>
                  </a:lnTo>
                  <a:lnTo>
                    <a:pt x="63705" y="8296"/>
                  </a:lnTo>
                  <a:lnTo>
                    <a:pt x="63949" y="8046"/>
                  </a:lnTo>
                  <a:lnTo>
                    <a:pt x="64193" y="7797"/>
                  </a:lnTo>
                  <a:lnTo>
                    <a:pt x="64382" y="7547"/>
                  </a:lnTo>
                  <a:lnTo>
                    <a:pt x="64572" y="7292"/>
                  </a:lnTo>
                  <a:lnTo>
                    <a:pt x="64707" y="7037"/>
                  </a:lnTo>
                  <a:lnTo>
                    <a:pt x="64843" y="6782"/>
                  </a:lnTo>
                  <a:lnTo>
                    <a:pt x="64951" y="6527"/>
                  </a:lnTo>
                  <a:lnTo>
                    <a:pt x="65032" y="6272"/>
                  </a:lnTo>
                  <a:lnTo>
                    <a:pt x="65086" y="6017"/>
                  </a:lnTo>
                  <a:lnTo>
                    <a:pt x="65113" y="5762"/>
                  </a:lnTo>
                  <a:lnTo>
                    <a:pt x="65113" y="5507"/>
                  </a:lnTo>
                  <a:lnTo>
                    <a:pt x="65086" y="5247"/>
                  </a:lnTo>
                  <a:lnTo>
                    <a:pt x="65032" y="4992"/>
                  </a:lnTo>
                  <a:lnTo>
                    <a:pt x="64951" y="4737"/>
                  </a:lnTo>
                  <a:lnTo>
                    <a:pt x="64843" y="4476"/>
                  </a:lnTo>
                  <a:lnTo>
                    <a:pt x="64707" y="4221"/>
                  </a:lnTo>
                  <a:lnTo>
                    <a:pt x="64545" y="3961"/>
                  </a:lnTo>
                  <a:lnTo>
                    <a:pt x="64382" y="3706"/>
                  </a:lnTo>
                  <a:lnTo>
                    <a:pt x="64165" y="3451"/>
                  </a:lnTo>
                  <a:lnTo>
                    <a:pt x="63922" y="3196"/>
                  </a:lnTo>
                  <a:lnTo>
                    <a:pt x="63651" y="2936"/>
                  </a:lnTo>
                  <a:lnTo>
                    <a:pt x="63380" y="2681"/>
                  </a:lnTo>
                  <a:lnTo>
                    <a:pt x="63055" y="2431"/>
                  </a:lnTo>
                  <a:lnTo>
                    <a:pt x="62703" y="2176"/>
                  </a:lnTo>
                  <a:lnTo>
                    <a:pt x="62324" y="1921"/>
                  </a:lnTo>
                  <a:lnTo>
                    <a:pt x="61944" y="1671"/>
                  </a:lnTo>
                  <a:lnTo>
                    <a:pt x="61511" y="1416"/>
                  </a:lnTo>
                  <a:lnTo>
                    <a:pt x="61051" y="1167"/>
                  </a:lnTo>
                  <a:lnTo>
                    <a:pt x="60563" y="917"/>
                  </a:lnTo>
                  <a:lnTo>
                    <a:pt x="60076" y="667"/>
                  </a:lnTo>
                  <a:lnTo>
                    <a:pt x="59859" y="683"/>
                  </a:lnTo>
                  <a:lnTo>
                    <a:pt x="59398" y="610"/>
                  </a:lnTo>
                  <a:lnTo>
                    <a:pt x="58911" y="542"/>
                  </a:lnTo>
                  <a:lnTo>
                    <a:pt x="58450" y="480"/>
                  </a:lnTo>
                  <a:lnTo>
                    <a:pt x="57963" y="422"/>
                  </a:lnTo>
                  <a:lnTo>
                    <a:pt x="57475" y="370"/>
                  </a:lnTo>
                  <a:lnTo>
                    <a:pt x="56988" y="318"/>
                  </a:lnTo>
                  <a:lnTo>
                    <a:pt x="56473" y="272"/>
                  </a:lnTo>
                  <a:lnTo>
                    <a:pt x="55959" y="230"/>
                  </a:lnTo>
                  <a:lnTo>
                    <a:pt x="55471" y="193"/>
                  </a:lnTo>
                  <a:lnTo>
                    <a:pt x="54956" y="157"/>
                  </a:lnTo>
                  <a:lnTo>
                    <a:pt x="54415" y="126"/>
                  </a:lnTo>
                  <a:lnTo>
                    <a:pt x="53900" y="100"/>
                  </a:lnTo>
                  <a:lnTo>
                    <a:pt x="53385" y="74"/>
                  </a:lnTo>
                  <a:lnTo>
                    <a:pt x="52844" y="53"/>
                  </a:lnTo>
                  <a:lnTo>
                    <a:pt x="52302" y="37"/>
                  </a:lnTo>
                  <a:lnTo>
                    <a:pt x="51760" y="22"/>
                  </a:lnTo>
                  <a:lnTo>
                    <a:pt x="51219" y="11"/>
                  </a:lnTo>
                  <a:lnTo>
                    <a:pt x="50677" y="6"/>
                  </a:lnTo>
                  <a:lnTo>
                    <a:pt x="49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 rot="10800000">
              <a:off x="7492064" y="4440944"/>
              <a:ext cx="452975" cy="463224"/>
            </a:xfrm>
            <a:custGeom>
              <a:avLst/>
              <a:gdLst/>
              <a:ahLst/>
              <a:cxnLst/>
              <a:rect l="l" t="t" r="r" b="b"/>
              <a:pathLst>
                <a:path w="105959" h="23196" extrusionOk="0">
                  <a:moveTo>
                    <a:pt x="21073" y="1"/>
                  </a:moveTo>
                  <a:lnTo>
                    <a:pt x="20234" y="6"/>
                  </a:lnTo>
                  <a:lnTo>
                    <a:pt x="19421" y="17"/>
                  </a:lnTo>
                  <a:lnTo>
                    <a:pt x="18581" y="32"/>
                  </a:lnTo>
                  <a:lnTo>
                    <a:pt x="17769" y="48"/>
                  </a:lnTo>
                  <a:lnTo>
                    <a:pt x="16956" y="69"/>
                  </a:lnTo>
                  <a:lnTo>
                    <a:pt x="16144" y="95"/>
                  </a:lnTo>
                  <a:lnTo>
                    <a:pt x="15358" y="121"/>
                  </a:lnTo>
                  <a:lnTo>
                    <a:pt x="14573" y="152"/>
                  </a:lnTo>
                  <a:lnTo>
                    <a:pt x="13787" y="188"/>
                  </a:lnTo>
                  <a:lnTo>
                    <a:pt x="13002" y="230"/>
                  </a:lnTo>
                  <a:lnTo>
                    <a:pt x="12243" y="277"/>
                  </a:lnTo>
                  <a:lnTo>
                    <a:pt x="11512" y="329"/>
                  </a:lnTo>
                  <a:lnTo>
                    <a:pt x="10754" y="381"/>
                  </a:lnTo>
                  <a:lnTo>
                    <a:pt x="10022" y="443"/>
                  </a:lnTo>
                  <a:lnTo>
                    <a:pt x="9318" y="506"/>
                  </a:lnTo>
                  <a:lnTo>
                    <a:pt x="8587" y="573"/>
                  </a:lnTo>
                  <a:lnTo>
                    <a:pt x="7910" y="646"/>
                  </a:lnTo>
                  <a:lnTo>
                    <a:pt x="7206" y="724"/>
                  </a:lnTo>
                  <a:lnTo>
                    <a:pt x="6528" y="808"/>
                  </a:lnTo>
                  <a:lnTo>
                    <a:pt x="5878" y="896"/>
                  </a:lnTo>
                  <a:lnTo>
                    <a:pt x="5228" y="990"/>
                  </a:lnTo>
                  <a:lnTo>
                    <a:pt x="4578" y="1089"/>
                  </a:lnTo>
                  <a:lnTo>
                    <a:pt x="3955" y="1193"/>
                  </a:lnTo>
                  <a:lnTo>
                    <a:pt x="3359" y="1302"/>
                  </a:lnTo>
                  <a:lnTo>
                    <a:pt x="2764" y="1416"/>
                  </a:lnTo>
                  <a:lnTo>
                    <a:pt x="2195" y="1536"/>
                  </a:lnTo>
                  <a:lnTo>
                    <a:pt x="1626" y="1661"/>
                  </a:lnTo>
                  <a:lnTo>
                    <a:pt x="1599" y="1661"/>
                  </a:lnTo>
                  <a:lnTo>
                    <a:pt x="1247" y="2041"/>
                  </a:lnTo>
                  <a:lnTo>
                    <a:pt x="949" y="2426"/>
                  </a:lnTo>
                  <a:lnTo>
                    <a:pt x="705" y="2806"/>
                  </a:lnTo>
                  <a:lnTo>
                    <a:pt x="488" y="3186"/>
                  </a:lnTo>
                  <a:lnTo>
                    <a:pt x="299" y="3566"/>
                  </a:lnTo>
                  <a:lnTo>
                    <a:pt x="163" y="3946"/>
                  </a:lnTo>
                  <a:lnTo>
                    <a:pt x="82" y="4325"/>
                  </a:lnTo>
                  <a:lnTo>
                    <a:pt x="28" y="4705"/>
                  </a:lnTo>
                  <a:lnTo>
                    <a:pt x="1" y="5080"/>
                  </a:lnTo>
                  <a:lnTo>
                    <a:pt x="28" y="5460"/>
                  </a:lnTo>
                  <a:lnTo>
                    <a:pt x="82" y="5835"/>
                  </a:lnTo>
                  <a:lnTo>
                    <a:pt x="191" y="6209"/>
                  </a:lnTo>
                  <a:lnTo>
                    <a:pt x="326" y="6584"/>
                  </a:lnTo>
                  <a:lnTo>
                    <a:pt x="488" y="6959"/>
                  </a:lnTo>
                  <a:lnTo>
                    <a:pt x="705" y="7328"/>
                  </a:lnTo>
                  <a:lnTo>
                    <a:pt x="949" y="7698"/>
                  </a:lnTo>
                  <a:lnTo>
                    <a:pt x="1220" y="8067"/>
                  </a:lnTo>
                  <a:lnTo>
                    <a:pt x="1545" y="8437"/>
                  </a:lnTo>
                  <a:lnTo>
                    <a:pt x="1897" y="8801"/>
                  </a:lnTo>
                  <a:lnTo>
                    <a:pt x="2303" y="9165"/>
                  </a:lnTo>
                  <a:lnTo>
                    <a:pt x="2737" y="9524"/>
                  </a:lnTo>
                  <a:lnTo>
                    <a:pt x="3197" y="9883"/>
                  </a:lnTo>
                  <a:lnTo>
                    <a:pt x="3712" y="10243"/>
                  </a:lnTo>
                  <a:lnTo>
                    <a:pt x="4226" y="10596"/>
                  </a:lnTo>
                  <a:lnTo>
                    <a:pt x="4822" y="10950"/>
                  </a:lnTo>
                  <a:lnTo>
                    <a:pt x="5418" y="11299"/>
                  </a:lnTo>
                  <a:lnTo>
                    <a:pt x="6068" y="11648"/>
                  </a:lnTo>
                  <a:lnTo>
                    <a:pt x="6745" y="11996"/>
                  </a:lnTo>
                  <a:lnTo>
                    <a:pt x="7449" y="12340"/>
                  </a:lnTo>
                  <a:lnTo>
                    <a:pt x="8181" y="12678"/>
                  </a:lnTo>
                  <a:lnTo>
                    <a:pt x="8966" y="13016"/>
                  </a:lnTo>
                  <a:lnTo>
                    <a:pt x="9779" y="13349"/>
                  </a:lnTo>
                  <a:lnTo>
                    <a:pt x="10618" y="13682"/>
                  </a:lnTo>
                  <a:lnTo>
                    <a:pt x="11512" y="14010"/>
                  </a:lnTo>
                  <a:lnTo>
                    <a:pt x="12406" y="14333"/>
                  </a:lnTo>
                  <a:lnTo>
                    <a:pt x="13354" y="14656"/>
                  </a:lnTo>
                  <a:lnTo>
                    <a:pt x="14329" y="14973"/>
                  </a:lnTo>
                  <a:lnTo>
                    <a:pt x="15331" y="15290"/>
                  </a:lnTo>
                  <a:lnTo>
                    <a:pt x="16388" y="15603"/>
                  </a:lnTo>
                  <a:lnTo>
                    <a:pt x="17444" y="15910"/>
                  </a:lnTo>
                  <a:lnTo>
                    <a:pt x="18554" y="16212"/>
                  </a:lnTo>
                  <a:lnTo>
                    <a:pt x="19692" y="16508"/>
                  </a:lnTo>
                  <a:lnTo>
                    <a:pt x="20857" y="16805"/>
                  </a:lnTo>
                  <a:lnTo>
                    <a:pt x="22048" y="17096"/>
                  </a:lnTo>
                  <a:lnTo>
                    <a:pt x="23267" y="17382"/>
                  </a:lnTo>
                  <a:lnTo>
                    <a:pt x="24513" y="17669"/>
                  </a:lnTo>
                  <a:lnTo>
                    <a:pt x="25813" y="17945"/>
                  </a:lnTo>
                  <a:lnTo>
                    <a:pt x="27113" y="18220"/>
                  </a:lnTo>
                  <a:lnTo>
                    <a:pt x="28468" y="18491"/>
                  </a:lnTo>
                  <a:lnTo>
                    <a:pt x="29849" y="18756"/>
                  </a:lnTo>
                  <a:lnTo>
                    <a:pt x="31230" y="19017"/>
                  </a:lnTo>
                  <a:lnTo>
                    <a:pt x="32666" y="19272"/>
                  </a:lnTo>
                  <a:lnTo>
                    <a:pt x="34128" y="19521"/>
                  </a:lnTo>
                  <a:lnTo>
                    <a:pt x="35618" y="19766"/>
                  </a:lnTo>
                  <a:lnTo>
                    <a:pt x="37135" y="20005"/>
                  </a:lnTo>
                  <a:lnTo>
                    <a:pt x="38679" y="20240"/>
                  </a:lnTo>
                  <a:lnTo>
                    <a:pt x="40250" y="20468"/>
                  </a:lnTo>
                  <a:lnTo>
                    <a:pt x="41848" y="20692"/>
                  </a:lnTo>
                  <a:lnTo>
                    <a:pt x="43473" y="20911"/>
                  </a:lnTo>
                  <a:lnTo>
                    <a:pt x="45125" y="21124"/>
                  </a:lnTo>
                  <a:lnTo>
                    <a:pt x="46804" y="21327"/>
                  </a:lnTo>
                  <a:lnTo>
                    <a:pt x="48511" y="21530"/>
                  </a:lnTo>
                  <a:lnTo>
                    <a:pt x="50217" y="21728"/>
                  </a:lnTo>
                  <a:lnTo>
                    <a:pt x="51978" y="21915"/>
                  </a:lnTo>
                  <a:lnTo>
                    <a:pt x="53061" y="22019"/>
                  </a:lnTo>
                  <a:lnTo>
                    <a:pt x="54172" y="22123"/>
                  </a:lnTo>
                  <a:lnTo>
                    <a:pt x="55282" y="22222"/>
                  </a:lnTo>
                  <a:lnTo>
                    <a:pt x="56393" y="22321"/>
                  </a:lnTo>
                  <a:lnTo>
                    <a:pt x="57530" y="22415"/>
                  </a:lnTo>
                  <a:lnTo>
                    <a:pt x="58695" y="22503"/>
                  </a:lnTo>
                  <a:lnTo>
                    <a:pt x="59859" y="22587"/>
                  </a:lnTo>
                  <a:lnTo>
                    <a:pt x="61024" y="22670"/>
                  </a:lnTo>
                  <a:lnTo>
                    <a:pt x="62189" y="22743"/>
                  </a:lnTo>
                  <a:lnTo>
                    <a:pt x="63381" y="22816"/>
                  </a:lnTo>
                  <a:lnTo>
                    <a:pt x="64572" y="22878"/>
                  </a:lnTo>
                  <a:lnTo>
                    <a:pt x="65764" y="22940"/>
                  </a:lnTo>
                  <a:lnTo>
                    <a:pt x="66956" y="22992"/>
                  </a:lnTo>
                  <a:lnTo>
                    <a:pt x="68148" y="23044"/>
                  </a:lnTo>
                  <a:lnTo>
                    <a:pt x="69366" y="23086"/>
                  </a:lnTo>
                  <a:lnTo>
                    <a:pt x="70558" y="23123"/>
                  </a:lnTo>
                  <a:lnTo>
                    <a:pt x="71777" y="23149"/>
                  </a:lnTo>
                  <a:lnTo>
                    <a:pt x="72969" y="23175"/>
                  </a:lnTo>
                  <a:lnTo>
                    <a:pt x="74188" y="23190"/>
                  </a:lnTo>
                  <a:lnTo>
                    <a:pt x="75379" y="23195"/>
                  </a:lnTo>
                  <a:lnTo>
                    <a:pt x="76571" y="23195"/>
                  </a:lnTo>
                  <a:lnTo>
                    <a:pt x="77763" y="23190"/>
                  </a:lnTo>
                  <a:lnTo>
                    <a:pt x="78955" y="23175"/>
                  </a:lnTo>
                  <a:lnTo>
                    <a:pt x="80146" y="23149"/>
                  </a:lnTo>
                  <a:lnTo>
                    <a:pt x="81311" y="23117"/>
                  </a:lnTo>
                  <a:lnTo>
                    <a:pt x="82476" y="23076"/>
                  </a:lnTo>
                  <a:lnTo>
                    <a:pt x="83640" y="23024"/>
                  </a:lnTo>
                  <a:lnTo>
                    <a:pt x="84778" y="22966"/>
                  </a:lnTo>
                  <a:lnTo>
                    <a:pt x="85916" y="22899"/>
                  </a:lnTo>
                  <a:lnTo>
                    <a:pt x="87026" y="22816"/>
                  </a:lnTo>
                  <a:lnTo>
                    <a:pt x="88137" y="22727"/>
                  </a:lnTo>
                  <a:lnTo>
                    <a:pt x="89247" y="22628"/>
                  </a:lnTo>
                  <a:lnTo>
                    <a:pt x="90303" y="22519"/>
                  </a:lnTo>
                  <a:lnTo>
                    <a:pt x="91360" y="22399"/>
                  </a:lnTo>
                  <a:lnTo>
                    <a:pt x="92362" y="22274"/>
                  </a:lnTo>
                  <a:lnTo>
                    <a:pt x="93337" y="22139"/>
                  </a:lnTo>
                  <a:lnTo>
                    <a:pt x="94258" y="21993"/>
                  </a:lnTo>
                  <a:lnTo>
                    <a:pt x="95179" y="21837"/>
                  </a:lnTo>
                  <a:lnTo>
                    <a:pt x="96045" y="21676"/>
                  </a:lnTo>
                  <a:lnTo>
                    <a:pt x="96885" y="21509"/>
                  </a:lnTo>
                  <a:lnTo>
                    <a:pt x="97671" y="21332"/>
                  </a:lnTo>
                  <a:lnTo>
                    <a:pt x="98429" y="21150"/>
                  </a:lnTo>
                  <a:lnTo>
                    <a:pt x="99160" y="20958"/>
                  </a:lnTo>
                  <a:lnTo>
                    <a:pt x="99864" y="20765"/>
                  </a:lnTo>
                  <a:lnTo>
                    <a:pt x="100514" y="20562"/>
                  </a:lnTo>
                  <a:lnTo>
                    <a:pt x="101137" y="20359"/>
                  </a:lnTo>
                  <a:lnTo>
                    <a:pt x="101733" y="20146"/>
                  </a:lnTo>
                  <a:lnTo>
                    <a:pt x="102275" y="19932"/>
                  </a:lnTo>
                  <a:lnTo>
                    <a:pt x="102790" y="19709"/>
                  </a:lnTo>
                  <a:lnTo>
                    <a:pt x="103250" y="19490"/>
                  </a:lnTo>
                  <a:lnTo>
                    <a:pt x="103683" y="19261"/>
                  </a:lnTo>
                  <a:lnTo>
                    <a:pt x="104090" y="19032"/>
                  </a:lnTo>
                  <a:lnTo>
                    <a:pt x="104442" y="18798"/>
                  </a:lnTo>
                  <a:lnTo>
                    <a:pt x="104767" y="18564"/>
                  </a:lnTo>
                  <a:lnTo>
                    <a:pt x="105065" y="18324"/>
                  </a:lnTo>
                  <a:lnTo>
                    <a:pt x="105309" y="18085"/>
                  </a:lnTo>
                  <a:lnTo>
                    <a:pt x="105498" y="17846"/>
                  </a:lnTo>
                  <a:lnTo>
                    <a:pt x="105688" y="17606"/>
                  </a:lnTo>
                  <a:lnTo>
                    <a:pt x="105796" y="17362"/>
                  </a:lnTo>
                  <a:lnTo>
                    <a:pt x="105904" y="17122"/>
                  </a:lnTo>
                  <a:lnTo>
                    <a:pt x="105959" y="16878"/>
                  </a:lnTo>
                  <a:lnTo>
                    <a:pt x="105959" y="16638"/>
                  </a:lnTo>
                  <a:lnTo>
                    <a:pt x="105932" y="16399"/>
                  </a:lnTo>
                  <a:lnTo>
                    <a:pt x="105850" y="16160"/>
                  </a:lnTo>
                  <a:lnTo>
                    <a:pt x="105742" y="15920"/>
                  </a:lnTo>
                  <a:lnTo>
                    <a:pt x="105607" y="15686"/>
                  </a:lnTo>
                  <a:lnTo>
                    <a:pt x="105444" y="15447"/>
                  </a:lnTo>
                  <a:lnTo>
                    <a:pt x="105254" y="15212"/>
                  </a:lnTo>
                  <a:lnTo>
                    <a:pt x="105038" y="14983"/>
                  </a:lnTo>
                  <a:lnTo>
                    <a:pt x="104767" y="14749"/>
                  </a:lnTo>
                  <a:lnTo>
                    <a:pt x="104496" y="14520"/>
                  </a:lnTo>
                  <a:lnTo>
                    <a:pt x="104198" y="14286"/>
                  </a:lnTo>
                  <a:lnTo>
                    <a:pt x="103873" y="14057"/>
                  </a:lnTo>
                  <a:lnTo>
                    <a:pt x="103521" y="13833"/>
                  </a:lnTo>
                  <a:lnTo>
                    <a:pt x="103142" y="13604"/>
                  </a:lnTo>
                  <a:lnTo>
                    <a:pt x="102763" y="13381"/>
                  </a:lnTo>
                  <a:lnTo>
                    <a:pt x="102329" y="13157"/>
                  </a:lnTo>
                  <a:lnTo>
                    <a:pt x="101896" y="12933"/>
                  </a:lnTo>
                  <a:lnTo>
                    <a:pt x="101435" y="12709"/>
                  </a:lnTo>
                  <a:lnTo>
                    <a:pt x="100975" y="12485"/>
                  </a:lnTo>
                  <a:lnTo>
                    <a:pt x="100460" y="12267"/>
                  </a:lnTo>
                  <a:lnTo>
                    <a:pt x="99946" y="12048"/>
                  </a:lnTo>
                  <a:lnTo>
                    <a:pt x="99431" y="11830"/>
                  </a:lnTo>
                  <a:lnTo>
                    <a:pt x="98889" y="11616"/>
                  </a:lnTo>
                  <a:lnTo>
                    <a:pt x="97752" y="11184"/>
                  </a:lnTo>
                  <a:lnTo>
                    <a:pt x="96587" y="10758"/>
                  </a:lnTo>
                  <a:lnTo>
                    <a:pt x="95368" y="10336"/>
                  </a:lnTo>
                  <a:lnTo>
                    <a:pt x="94122" y="9920"/>
                  </a:lnTo>
                  <a:lnTo>
                    <a:pt x="92822" y="9509"/>
                  </a:lnTo>
                  <a:lnTo>
                    <a:pt x="91522" y="9098"/>
                  </a:lnTo>
                  <a:lnTo>
                    <a:pt x="89653" y="8536"/>
                  </a:lnTo>
                  <a:lnTo>
                    <a:pt x="87730" y="7974"/>
                  </a:lnTo>
                  <a:lnTo>
                    <a:pt x="86728" y="7693"/>
                  </a:lnTo>
                  <a:lnTo>
                    <a:pt x="85726" y="7417"/>
                  </a:lnTo>
                  <a:lnTo>
                    <a:pt x="84724" y="7141"/>
                  </a:lnTo>
                  <a:lnTo>
                    <a:pt x="83695" y="6865"/>
                  </a:lnTo>
                  <a:lnTo>
                    <a:pt x="82638" y="6594"/>
                  </a:lnTo>
                  <a:lnTo>
                    <a:pt x="81555" y="6329"/>
                  </a:lnTo>
                  <a:lnTo>
                    <a:pt x="80471" y="6064"/>
                  </a:lnTo>
                  <a:lnTo>
                    <a:pt x="79388" y="5803"/>
                  </a:lnTo>
                  <a:lnTo>
                    <a:pt x="78250" y="5543"/>
                  </a:lnTo>
                  <a:lnTo>
                    <a:pt x="77113" y="5288"/>
                  </a:lnTo>
                  <a:lnTo>
                    <a:pt x="75948" y="5038"/>
                  </a:lnTo>
                  <a:lnTo>
                    <a:pt x="74783" y="4794"/>
                  </a:lnTo>
                  <a:lnTo>
                    <a:pt x="73565" y="4549"/>
                  </a:lnTo>
                  <a:lnTo>
                    <a:pt x="72346" y="4310"/>
                  </a:lnTo>
                  <a:lnTo>
                    <a:pt x="71100" y="4081"/>
                  </a:lnTo>
                  <a:lnTo>
                    <a:pt x="69827" y="3852"/>
                  </a:lnTo>
                  <a:lnTo>
                    <a:pt x="68554" y="3628"/>
                  </a:lnTo>
                  <a:lnTo>
                    <a:pt x="67227" y="3415"/>
                  </a:lnTo>
                  <a:lnTo>
                    <a:pt x="65899" y="3201"/>
                  </a:lnTo>
                  <a:lnTo>
                    <a:pt x="64545" y="2998"/>
                  </a:lnTo>
                  <a:lnTo>
                    <a:pt x="63164" y="2795"/>
                  </a:lnTo>
                  <a:lnTo>
                    <a:pt x="61755" y="2608"/>
                  </a:lnTo>
                  <a:lnTo>
                    <a:pt x="60320" y="2421"/>
                  </a:lnTo>
                  <a:lnTo>
                    <a:pt x="58857" y="2244"/>
                  </a:lnTo>
                  <a:lnTo>
                    <a:pt x="57395" y="2072"/>
                  </a:lnTo>
                  <a:lnTo>
                    <a:pt x="55878" y="1906"/>
                  </a:lnTo>
                  <a:lnTo>
                    <a:pt x="54334" y="1749"/>
                  </a:lnTo>
                  <a:lnTo>
                    <a:pt x="52763" y="1604"/>
                  </a:lnTo>
                  <a:lnTo>
                    <a:pt x="51192" y="1458"/>
                  </a:lnTo>
                  <a:lnTo>
                    <a:pt x="49567" y="1318"/>
                  </a:lnTo>
                  <a:lnTo>
                    <a:pt x="47915" y="1182"/>
                  </a:lnTo>
                  <a:lnTo>
                    <a:pt x="46236" y="1052"/>
                  </a:lnTo>
                  <a:lnTo>
                    <a:pt x="44529" y="922"/>
                  </a:lnTo>
                  <a:lnTo>
                    <a:pt x="42823" y="802"/>
                  </a:lnTo>
                  <a:lnTo>
                    <a:pt x="41089" y="688"/>
                  </a:lnTo>
                  <a:lnTo>
                    <a:pt x="39356" y="579"/>
                  </a:lnTo>
                  <a:lnTo>
                    <a:pt x="37595" y="474"/>
                  </a:lnTo>
                  <a:lnTo>
                    <a:pt x="35835" y="381"/>
                  </a:lnTo>
                  <a:lnTo>
                    <a:pt x="34074" y="298"/>
                  </a:lnTo>
                  <a:lnTo>
                    <a:pt x="32314" y="219"/>
                  </a:lnTo>
                  <a:lnTo>
                    <a:pt x="30580" y="157"/>
                  </a:lnTo>
                  <a:lnTo>
                    <a:pt x="28820" y="100"/>
                  </a:lnTo>
                  <a:lnTo>
                    <a:pt x="27059" y="58"/>
                  </a:lnTo>
                  <a:lnTo>
                    <a:pt x="25326" y="27"/>
                  </a:lnTo>
                  <a:lnTo>
                    <a:pt x="24486" y="17"/>
                  </a:lnTo>
                  <a:lnTo>
                    <a:pt x="23619" y="6"/>
                  </a:lnTo>
                  <a:lnTo>
                    <a:pt x="2278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 rot="10800000">
              <a:off x="7459877" y="3905956"/>
              <a:ext cx="518626" cy="568686"/>
            </a:xfrm>
            <a:custGeom>
              <a:avLst/>
              <a:gdLst/>
              <a:ahLst/>
              <a:cxnLst/>
              <a:rect l="l" t="t" r="r" b="b"/>
              <a:pathLst>
                <a:path w="121316" h="28477" extrusionOk="0">
                  <a:moveTo>
                    <a:pt x="23212" y="0"/>
                  </a:moveTo>
                  <a:lnTo>
                    <a:pt x="22183" y="11"/>
                  </a:lnTo>
                  <a:lnTo>
                    <a:pt x="21154" y="26"/>
                  </a:lnTo>
                  <a:lnTo>
                    <a:pt x="20125" y="47"/>
                  </a:lnTo>
                  <a:lnTo>
                    <a:pt x="19122" y="68"/>
                  </a:lnTo>
                  <a:lnTo>
                    <a:pt x="18120" y="99"/>
                  </a:lnTo>
                  <a:lnTo>
                    <a:pt x="17145" y="136"/>
                  </a:lnTo>
                  <a:lnTo>
                    <a:pt x="16170" y="177"/>
                  </a:lnTo>
                  <a:lnTo>
                    <a:pt x="15195" y="224"/>
                  </a:lnTo>
                  <a:lnTo>
                    <a:pt x="14247" y="276"/>
                  </a:lnTo>
                  <a:lnTo>
                    <a:pt x="13326" y="339"/>
                  </a:lnTo>
                  <a:lnTo>
                    <a:pt x="12405" y="401"/>
                  </a:lnTo>
                  <a:lnTo>
                    <a:pt x="11512" y="474"/>
                  </a:lnTo>
                  <a:lnTo>
                    <a:pt x="10618" y="552"/>
                  </a:lnTo>
                  <a:lnTo>
                    <a:pt x="9751" y="640"/>
                  </a:lnTo>
                  <a:lnTo>
                    <a:pt x="8884" y="729"/>
                  </a:lnTo>
                  <a:lnTo>
                    <a:pt x="8072" y="828"/>
                  </a:lnTo>
                  <a:lnTo>
                    <a:pt x="7232" y="932"/>
                  </a:lnTo>
                  <a:lnTo>
                    <a:pt x="6447" y="1046"/>
                  </a:lnTo>
                  <a:lnTo>
                    <a:pt x="5661" y="1166"/>
                  </a:lnTo>
                  <a:lnTo>
                    <a:pt x="4903" y="1291"/>
                  </a:lnTo>
                  <a:lnTo>
                    <a:pt x="4171" y="1426"/>
                  </a:lnTo>
                  <a:lnTo>
                    <a:pt x="3521" y="1848"/>
                  </a:lnTo>
                  <a:lnTo>
                    <a:pt x="2925" y="2269"/>
                  </a:lnTo>
                  <a:lnTo>
                    <a:pt x="2411" y="2696"/>
                  </a:lnTo>
                  <a:lnTo>
                    <a:pt x="1923" y="3128"/>
                  </a:lnTo>
                  <a:lnTo>
                    <a:pt x="1490" y="3560"/>
                  </a:lnTo>
                  <a:lnTo>
                    <a:pt x="1111" y="3992"/>
                  </a:lnTo>
                  <a:lnTo>
                    <a:pt x="813" y="4424"/>
                  </a:lnTo>
                  <a:lnTo>
                    <a:pt x="542" y="4861"/>
                  </a:lnTo>
                  <a:lnTo>
                    <a:pt x="325" y="5298"/>
                  </a:lnTo>
                  <a:lnTo>
                    <a:pt x="163" y="5740"/>
                  </a:lnTo>
                  <a:lnTo>
                    <a:pt x="54" y="6178"/>
                  </a:lnTo>
                  <a:lnTo>
                    <a:pt x="0" y="6620"/>
                  </a:lnTo>
                  <a:lnTo>
                    <a:pt x="0" y="7062"/>
                  </a:lnTo>
                  <a:lnTo>
                    <a:pt x="54" y="7505"/>
                  </a:lnTo>
                  <a:lnTo>
                    <a:pt x="163" y="7947"/>
                  </a:lnTo>
                  <a:lnTo>
                    <a:pt x="298" y="8389"/>
                  </a:lnTo>
                  <a:lnTo>
                    <a:pt x="488" y="8832"/>
                  </a:lnTo>
                  <a:lnTo>
                    <a:pt x="732" y="9274"/>
                  </a:lnTo>
                  <a:lnTo>
                    <a:pt x="1029" y="9716"/>
                  </a:lnTo>
                  <a:lnTo>
                    <a:pt x="1355" y="10153"/>
                  </a:lnTo>
                  <a:lnTo>
                    <a:pt x="1734" y="10596"/>
                  </a:lnTo>
                  <a:lnTo>
                    <a:pt x="2167" y="11038"/>
                  </a:lnTo>
                  <a:lnTo>
                    <a:pt x="2655" y="11475"/>
                  </a:lnTo>
                  <a:lnTo>
                    <a:pt x="3169" y="11912"/>
                  </a:lnTo>
                  <a:lnTo>
                    <a:pt x="3738" y="12350"/>
                  </a:lnTo>
                  <a:lnTo>
                    <a:pt x="4334" y="12781"/>
                  </a:lnTo>
                  <a:lnTo>
                    <a:pt x="4984" y="13219"/>
                  </a:lnTo>
                  <a:lnTo>
                    <a:pt x="5688" y="13645"/>
                  </a:lnTo>
                  <a:lnTo>
                    <a:pt x="6419" y="14077"/>
                  </a:lnTo>
                  <a:lnTo>
                    <a:pt x="7205" y="14504"/>
                  </a:lnTo>
                  <a:lnTo>
                    <a:pt x="8045" y="14926"/>
                  </a:lnTo>
                  <a:lnTo>
                    <a:pt x="8911" y="15347"/>
                  </a:lnTo>
                  <a:lnTo>
                    <a:pt x="9805" y="15769"/>
                  </a:lnTo>
                  <a:lnTo>
                    <a:pt x="10753" y="16180"/>
                  </a:lnTo>
                  <a:lnTo>
                    <a:pt x="11728" y="16596"/>
                  </a:lnTo>
                  <a:lnTo>
                    <a:pt x="12757" y="17002"/>
                  </a:lnTo>
                  <a:lnTo>
                    <a:pt x="13814" y="17408"/>
                  </a:lnTo>
                  <a:lnTo>
                    <a:pt x="14924" y="17809"/>
                  </a:lnTo>
                  <a:lnTo>
                    <a:pt x="16062" y="18209"/>
                  </a:lnTo>
                  <a:lnTo>
                    <a:pt x="17227" y="18605"/>
                  </a:lnTo>
                  <a:lnTo>
                    <a:pt x="18418" y="18995"/>
                  </a:lnTo>
                  <a:lnTo>
                    <a:pt x="19664" y="19380"/>
                  </a:lnTo>
                  <a:lnTo>
                    <a:pt x="20964" y="19760"/>
                  </a:lnTo>
                  <a:lnTo>
                    <a:pt x="22264" y="20135"/>
                  </a:lnTo>
                  <a:lnTo>
                    <a:pt x="23619" y="20510"/>
                  </a:lnTo>
                  <a:lnTo>
                    <a:pt x="25000" y="20874"/>
                  </a:lnTo>
                  <a:lnTo>
                    <a:pt x="26408" y="21233"/>
                  </a:lnTo>
                  <a:lnTo>
                    <a:pt x="27871" y="21592"/>
                  </a:lnTo>
                  <a:lnTo>
                    <a:pt x="29361" y="21941"/>
                  </a:lnTo>
                  <a:lnTo>
                    <a:pt x="30878" y="22284"/>
                  </a:lnTo>
                  <a:lnTo>
                    <a:pt x="32421" y="22622"/>
                  </a:lnTo>
                  <a:lnTo>
                    <a:pt x="33992" y="22955"/>
                  </a:lnTo>
                  <a:lnTo>
                    <a:pt x="35590" y="23278"/>
                  </a:lnTo>
                  <a:lnTo>
                    <a:pt x="37215" y="23601"/>
                  </a:lnTo>
                  <a:lnTo>
                    <a:pt x="38895" y="23913"/>
                  </a:lnTo>
                  <a:lnTo>
                    <a:pt x="40574" y="24220"/>
                  </a:lnTo>
                  <a:lnTo>
                    <a:pt x="42308" y="24517"/>
                  </a:lnTo>
                  <a:lnTo>
                    <a:pt x="44041" y="24808"/>
                  </a:lnTo>
                  <a:lnTo>
                    <a:pt x="45829" y="25094"/>
                  </a:lnTo>
                  <a:lnTo>
                    <a:pt x="47616" y="25370"/>
                  </a:lnTo>
                  <a:lnTo>
                    <a:pt x="49458" y="25641"/>
                  </a:lnTo>
                  <a:lnTo>
                    <a:pt x="51300" y="25901"/>
                  </a:lnTo>
                  <a:lnTo>
                    <a:pt x="53196" y="26156"/>
                  </a:lnTo>
                  <a:lnTo>
                    <a:pt x="55092" y="26401"/>
                  </a:lnTo>
                  <a:lnTo>
                    <a:pt x="56284" y="26546"/>
                  </a:lnTo>
                  <a:lnTo>
                    <a:pt x="57502" y="26692"/>
                  </a:lnTo>
                  <a:lnTo>
                    <a:pt x="58748" y="26832"/>
                  </a:lnTo>
                  <a:lnTo>
                    <a:pt x="59994" y="26973"/>
                  </a:lnTo>
                  <a:lnTo>
                    <a:pt x="61267" y="27108"/>
                  </a:lnTo>
                  <a:lnTo>
                    <a:pt x="62540" y="27233"/>
                  </a:lnTo>
                  <a:lnTo>
                    <a:pt x="63840" y="27358"/>
                  </a:lnTo>
                  <a:lnTo>
                    <a:pt x="65140" y="27478"/>
                  </a:lnTo>
                  <a:lnTo>
                    <a:pt x="66468" y="27592"/>
                  </a:lnTo>
                  <a:lnTo>
                    <a:pt x="67795" y="27702"/>
                  </a:lnTo>
                  <a:lnTo>
                    <a:pt x="69149" y="27806"/>
                  </a:lnTo>
                  <a:lnTo>
                    <a:pt x="70503" y="27904"/>
                  </a:lnTo>
                  <a:lnTo>
                    <a:pt x="71858" y="27993"/>
                  </a:lnTo>
                  <a:lnTo>
                    <a:pt x="73239" y="28076"/>
                  </a:lnTo>
                  <a:lnTo>
                    <a:pt x="74620" y="28154"/>
                  </a:lnTo>
                  <a:lnTo>
                    <a:pt x="76002" y="28222"/>
                  </a:lnTo>
                  <a:lnTo>
                    <a:pt x="77383" y="28284"/>
                  </a:lnTo>
                  <a:lnTo>
                    <a:pt x="78764" y="28336"/>
                  </a:lnTo>
                  <a:lnTo>
                    <a:pt x="80146" y="28383"/>
                  </a:lnTo>
                  <a:lnTo>
                    <a:pt x="81554" y="28420"/>
                  </a:lnTo>
                  <a:lnTo>
                    <a:pt x="82935" y="28446"/>
                  </a:lnTo>
                  <a:lnTo>
                    <a:pt x="84317" y="28467"/>
                  </a:lnTo>
                  <a:lnTo>
                    <a:pt x="85725" y="28477"/>
                  </a:lnTo>
                  <a:lnTo>
                    <a:pt x="87107" y="28472"/>
                  </a:lnTo>
                  <a:lnTo>
                    <a:pt x="88488" y="28461"/>
                  </a:lnTo>
                  <a:lnTo>
                    <a:pt x="89869" y="28440"/>
                  </a:lnTo>
                  <a:lnTo>
                    <a:pt x="91251" y="28409"/>
                  </a:lnTo>
                  <a:lnTo>
                    <a:pt x="92605" y="28362"/>
                  </a:lnTo>
                  <a:lnTo>
                    <a:pt x="93959" y="28310"/>
                  </a:lnTo>
                  <a:lnTo>
                    <a:pt x="95313" y="28243"/>
                  </a:lnTo>
                  <a:lnTo>
                    <a:pt x="96668" y="28165"/>
                  </a:lnTo>
                  <a:lnTo>
                    <a:pt x="97995" y="28076"/>
                  </a:lnTo>
                  <a:lnTo>
                    <a:pt x="98672" y="28024"/>
                  </a:lnTo>
                  <a:lnTo>
                    <a:pt x="99322" y="27972"/>
                  </a:lnTo>
                  <a:lnTo>
                    <a:pt x="99945" y="27915"/>
                  </a:lnTo>
                  <a:lnTo>
                    <a:pt x="100595" y="27858"/>
                  </a:lnTo>
                  <a:lnTo>
                    <a:pt x="101218" y="27795"/>
                  </a:lnTo>
                  <a:lnTo>
                    <a:pt x="101841" y="27733"/>
                  </a:lnTo>
                  <a:lnTo>
                    <a:pt x="102437" y="27665"/>
                  </a:lnTo>
                  <a:lnTo>
                    <a:pt x="103060" y="27592"/>
                  </a:lnTo>
                  <a:lnTo>
                    <a:pt x="104225" y="27447"/>
                  </a:lnTo>
                  <a:lnTo>
                    <a:pt x="105362" y="27285"/>
                  </a:lnTo>
                  <a:lnTo>
                    <a:pt x="106473" y="27119"/>
                  </a:lnTo>
                  <a:lnTo>
                    <a:pt x="107556" y="26942"/>
                  </a:lnTo>
                  <a:lnTo>
                    <a:pt x="108585" y="26754"/>
                  </a:lnTo>
                  <a:lnTo>
                    <a:pt x="109587" y="26557"/>
                  </a:lnTo>
                  <a:lnTo>
                    <a:pt x="110562" y="26354"/>
                  </a:lnTo>
                  <a:lnTo>
                    <a:pt x="111483" y="26146"/>
                  </a:lnTo>
                  <a:lnTo>
                    <a:pt x="112377" y="25927"/>
                  </a:lnTo>
                  <a:lnTo>
                    <a:pt x="113217" y="25698"/>
                  </a:lnTo>
                  <a:lnTo>
                    <a:pt x="114029" y="25469"/>
                  </a:lnTo>
                  <a:lnTo>
                    <a:pt x="114788" y="25230"/>
                  </a:lnTo>
                  <a:lnTo>
                    <a:pt x="115519" y="24985"/>
                  </a:lnTo>
                  <a:lnTo>
                    <a:pt x="116223" y="24735"/>
                  </a:lnTo>
                  <a:lnTo>
                    <a:pt x="116873" y="24480"/>
                  </a:lnTo>
                  <a:lnTo>
                    <a:pt x="117469" y="24225"/>
                  </a:lnTo>
                  <a:lnTo>
                    <a:pt x="118038" y="23960"/>
                  </a:lnTo>
                  <a:lnTo>
                    <a:pt x="118553" y="23694"/>
                  </a:lnTo>
                  <a:lnTo>
                    <a:pt x="119040" y="23424"/>
                  </a:lnTo>
                  <a:lnTo>
                    <a:pt x="119474" y="23153"/>
                  </a:lnTo>
                  <a:lnTo>
                    <a:pt x="119853" y="22877"/>
                  </a:lnTo>
                  <a:lnTo>
                    <a:pt x="120205" y="22602"/>
                  </a:lnTo>
                  <a:lnTo>
                    <a:pt x="120503" y="22321"/>
                  </a:lnTo>
                  <a:lnTo>
                    <a:pt x="120747" y="22045"/>
                  </a:lnTo>
                  <a:lnTo>
                    <a:pt x="120963" y="21764"/>
                  </a:lnTo>
                  <a:lnTo>
                    <a:pt x="121126" y="21483"/>
                  </a:lnTo>
                  <a:lnTo>
                    <a:pt x="121234" y="21202"/>
                  </a:lnTo>
                  <a:lnTo>
                    <a:pt x="121288" y="20921"/>
                  </a:lnTo>
                  <a:lnTo>
                    <a:pt x="121315" y="20645"/>
                  </a:lnTo>
                  <a:lnTo>
                    <a:pt x="121315" y="20364"/>
                  </a:lnTo>
                  <a:lnTo>
                    <a:pt x="121261" y="20088"/>
                  </a:lnTo>
                  <a:lnTo>
                    <a:pt x="121180" y="19812"/>
                  </a:lnTo>
                  <a:lnTo>
                    <a:pt x="121072" y="19531"/>
                  </a:lnTo>
                  <a:lnTo>
                    <a:pt x="120909" y="19255"/>
                  </a:lnTo>
                  <a:lnTo>
                    <a:pt x="120747" y="18985"/>
                  </a:lnTo>
                  <a:lnTo>
                    <a:pt x="120530" y="18709"/>
                  </a:lnTo>
                  <a:lnTo>
                    <a:pt x="120286" y="18433"/>
                  </a:lnTo>
                  <a:lnTo>
                    <a:pt x="120015" y="18162"/>
                  </a:lnTo>
                  <a:lnTo>
                    <a:pt x="119717" y="17892"/>
                  </a:lnTo>
                  <a:lnTo>
                    <a:pt x="119392" y="17621"/>
                  </a:lnTo>
                  <a:lnTo>
                    <a:pt x="119040" y="17351"/>
                  </a:lnTo>
                  <a:lnTo>
                    <a:pt x="118661" y="17080"/>
                  </a:lnTo>
                  <a:lnTo>
                    <a:pt x="118282" y="16809"/>
                  </a:lnTo>
                  <a:lnTo>
                    <a:pt x="117848" y="16544"/>
                  </a:lnTo>
                  <a:lnTo>
                    <a:pt x="117415" y="16279"/>
                  </a:lnTo>
                  <a:lnTo>
                    <a:pt x="116955" y="16008"/>
                  </a:lnTo>
                  <a:lnTo>
                    <a:pt x="116467" y="15748"/>
                  </a:lnTo>
                  <a:lnTo>
                    <a:pt x="115980" y="15482"/>
                  </a:lnTo>
                  <a:lnTo>
                    <a:pt x="115465" y="15217"/>
                  </a:lnTo>
                  <a:lnTo>
                    <a:pt x="114923" y="14957"/>
                  </a:lnTo>
                  <a:lnTo>
                    <a:pt x="113813" y="14436"/>
                  </a:lnTo>
                  <a:lnTo>
                    <a:pt x="112648" y="13916"/>
                  </a:lnTo>
                  <a:lnTo>
                    <a:pt x="111456" y="13406"/>
                  </a:lnTo>
                  <a:lnTo>
                    <a:pt x="110210" y="12896"/>
                  </a:lnTo>
                  <a:lnTo>
                    <a:pt x="108937" y="12391"/>
                  </a:lnTo>
                  <a:lnTo>
                    <a:pt x="107096" y="11689"/>
                  </a:lnTo>
                  <a:lnTo>
                    <a:pt x="106148" y="11340"/>
                  </a:lnTo>
                  <a:lnTo>
                    <a:pt x="105200" y="10991"/>
                  </a:lnTo>
                  <a:lnTo>
                    <a:pt x="104225" y="10643"/>
                  </a:lnTo>
                  <a:lnTo>
                    <a:pt x="103222" y="10299"/>
                  </a:lnTo>
                  <a:lnTo>
                    <a:pt x="102193" y="9956"/>
                  </a:lnTo>
                  <a:lnTo>
                    <a:pt x="101164" y="9612"/>
                  </a:lnTo>
                  <a:lnTo>
                    <a:pt x="100108" y="9274"/>
                  </a:lnTo>
                  <a:lnTo>
                    <a:pt x="99024" y="8936"/>
                  </a:lnTo>
                  <a:lnTo>
                    <a:pt x="97941" y="8603"/>
                  </a:lnTo>
                  <a:lnTo>
                    <a:pt x="96803" y="8275"/>
                  </a:lnTo>
                  <a:lnTo>
                    <a:pt x="95666" y="7947"/>
                  </a:lnTo>
                  <a:lnTo>
                    <a:pt x="94474" y="7624"/>
                  </a:lnTo>
                  <a:lnTo>
                    <a:pt x="93282" y="7307"/>
                  </a:lnTo>
                  <a:lnTo>
                    <a:pt x="92063" y="6995"/>
                  </a:lnTo>
                  <a:lnTo>
                    <a:pt x="90817" y="6682"/>
                  </a:lnTo>
                  <a:lnTo>
                    <a:pt x="89544" y="6380"/>
                  </a:lnTo>
                  <a:lnTo>
                    <a:pt x="88244" y="6079"/>
                  </a:lnTo>
                  <a:lnTo>
                    <a:pt x="86890" y="5787"/>
                  </a:lnTo>
                  <a:lnTo>
                    <a:pt x="85536" y="5501"/>
                  </a:lnTo>
                  <a:lnTo>
                    <a:pt x="84154" y="5220"/>
                  </a:lnTo>
                  <a:lnTo>
                    <a:pt x="82719" y="4944"/>
                  </a:lnTo>
                  <a:lnTo>
                    <a:pt x="81256" y="4674"/>
                  </a:lnTo>
                  <a:lnTo>
                    <a:pt x="79794" y="4413"/>
                  </a:lnTo>
                  <a:lnTo>
                    <a:pt x="78277" y="4158"/>
                  </a:lnTo>
                  <a:lnTo>
                    <a:pt x="76706" y="3909"/>
                  </a:lnTo>
                  <a:lnTo>
                    <a:pt x="75135" y="3669"/>
                  </a:lnTo>
                  <a:lnTo>
                    <a:pt x="73510" y="3440"/>
                  </a:lnTo>
                  <a:lnTo>
                    <a:pt x="71858" y="3216"/>
                  </a:lnTo>
                  <a:lnTo>
                    <a:pt x="70151" y="3003"/>
                  </a:lnTo>
                  <a:lnTo>
                    <a:pt x="68418" y="2795"/>
                  </a:lnTo>
                  <a:lnTo>
                    <a:pt x="66657" y="2597"/>
                  </a:lnTo>
                  <a:lnTo>
                    <a:pt x="64815" y="2394"/>
                  </a:lnTo>
                  <a:lnTo>
                    <a:pt x="62892" y="2196"/>
                  </a:lnTo>
                  <a:lnTo>
                    <a:pt x="60942" y="1999"/>
                  </a:lnTo>
                  <a:lnTo>
                    <a:pt x="58938" y="1811"/>
                  </a:lnTo>
                  <a:lnTo>
                    <a:pt x="56906" y="1624"/>
                  </a:lnTo>
                  <a:lnTo>
                    <a:pt x="54821" y="1442"/>
                  </a:lnTo>
                  <a:lnTo>
                    <a:pt x="52708" y="1265"/>
                  </a:lnTo>
                  <a:lnTo>
                    <a:pt x="50541" y="1098"/>
                  </a:lnTo>
                  <a:lnTo>
                    <a:pt x="48375" y="937"/>
                  </a:lnTo>
                  <a:lnTo>
                    <a:pt x="46181" y="786"/>
                  </a:lnTo>
                  <a:lnTo>
                    <a:pt x="43987" y="646"/>
                  </a:lnTo>
                  <a:lnTo>
                    <a:pt x="41766" y="515"/>
                  </a:lnTo>
                  <a:lnTo>
                    <a:pt x="39545" y="401"/>
                  </a:lnTo>
                  <a:lnTo>
                    <a:pt x="38434" y="344"/>
                  </a:lnTo>
                  <a:lnTo>
                    <a:pt x="37324" y="297"/>
                  </a:lnTo>
                  <a:lnTo>
                    <a:pt x="36213" y="250"/>
                  </a:lnTo>
                  <a:lnTo>
                    <a:pt x="35103" y="208"/>
                  </a:lnTo>
                  <a:lnTo>
                    <a:pt x="34019" y="167"/>
                  </a:lnTo>
                  <a:lnTo>
                    <a:pt x="32909" y="130"/>
                  </a:lnTo>
                  <a:lnTo>
                    <a:pt x="31798" y="99"/>
                  </a:lnTo>
                  <a:lnTo>
                    <a:pt x="30715" y="73"/>
                  </a:lnTo>
                  <a:lnTo>
                    <a:pt x="29632" y="47"/>
                  </a:lnTo>
                  <a:lnTo>
                    <a:pt x="28548" y="26"/>
                  </a:lnTo>
                  <a:lnTo>
                    <a:pt x="27465" y="16"/>
                  </a:lnTo>
                  <a:lnTo>
                    <a:pt x="26381" y="6"/>
                  </a:lnTo>
                  <a:lnTo>
                    <a:pt x="253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 rot="10800000">
              <a:off x="7639483" y="4575634"/>
              <a:ext cx="445446" cy="745560"/>
            </a:xfrm>
            <a:custGeom>
              <a:avLst/>
              <a:gdLst/>
              <a:ahLst/>
              <a:cxnLst/>
              <a:rect l="l" t="t" r="r" b="b"/>
              <a:pathLst>
                <a:path w="104198" h="37334" extrusionOk="0">
                  <a:moveTo>
                    <a:pt x="55" y="0"/>
                  </a:moveTo>
                  <a:lnTo>
                    <a:pt x="1" y="120"/>
                  </a:lnTo>
                  <a:lnTo>
                    <a:pt x="1" y="234"/>
                  </a:lnTo>
                  <a:lnTo>
                    <a:pt x="55" y="349"/>
                  </a:lnTo>
                  <a:lnTo>
                    <a:pt x="109" y="463"/>
                  </a:lnTo>
                  <a:lnTo>
                    <a:pt x="380" y="1030"/>
                  </a:lnTo>
                  <a:lnTo>
                    <a:pt x="732" y="1728"/>
                  </a:lnTo>
                  <a:lnTo>
                    <a:pt x="922" y="2160"/>
                  </a:lnTo>
                  <a:lnTo>
                    <a:pt x="1057" y="2394"/>
                  </a:lnTo>
                  <a:lnTo>
                    <a:pt x="1220" y="2638"/>
                  </a:lnTo>
                  <a:lnTo>
                    <a:pt x="2114" y="3716"/>
                  </a:lnTo>
                  <a:lnTo>
                    <a:pt x="2628" y="4314"/>
                  </a:lnTo>
                  <a:lnTo>
                    <a:pt x="3197" y="4949"/>
                  </a:lnTo>
                  <a:lnTo>
                    <a:pt x="3522" y="5282"/>
                  </a:lnTo>
                  <a:lnTo>
                    <a:pt x="3874" y="5620"/>
                  </a:lnTo>
                  <a:lnTo>
                    <a:pt x="4253" y="5969"/>
                  </a:lnTo>
                  <a:lnTo>
                    <a:pt x="4687" y="6328"/>
                  </a:lnTo>
                  <a:lnTo>
                    <a:pt x="5093" y="6692"/>
                  </a:lnTo>
                  <a:lnTo>
                    <a:pt x="5499" y="7067"/>
                  </a:lnTo>
                  <a:lnTo>
                    <a:pt x="5933" y="7452"/>
                  </a:lnTo>
                  <a:lnTo>
                    <a:pt x="6176" y="7645"/>
                  </a:lnTo>
                  <a:lnTo>
                    <a:pt x="6447" y="7837"/>
                  </a:lnTo>
                  <a:lnTo>
                    <a:pt x="7612" y="8628"/>
                  </a:lnTo>
                  <a:lnTo>
                    <a:pt x="8804" y="9445"/>
                  </a:lnTo>
                  <a:lnTo>
                    <a:pt x="9399" y="9867"/>
                  </a:lnTo>
                  <a:lnTo>
                    <a:pt x="10050" y="10299"/>
                  </a:lnTo>
                  <a:lnTo>
                    <a:pt x="10781" y="10731"/>
                  </a:lnTo>
                  <a:lnTo>
                    <a:pt x="11512" y="11163"/>
                  </a:lnTo>
                  <a:lnTo>
                    <a:pt x="13083" y="12053"/>
                  </a:lnTo>
                  <a:lnTo>
                    <a:pt x="13869" y="12511"/>
                  </a:lnTo>
                  <a:lnTo>
                    <a:pt x="14654" y="12969"/>
                  </a:lnTo>
                  <a:lnTo>
                    <a:pt x="15629" y="13463"/>
                  </a:lnTo>
                  <a:lnTo>
                    <a:pt x="16631" y="13963"/>
                  </a:lnTo>
                  <a:lnTo>
                    <a:pt x="17633" y="14452"/>
                  </a:lnTo>
                  <a:lnTo>
                    <a:pt x="18663" y="14946"/>
                  </a:lnTo>
                  <a:lnTo>
                    <a:pt x="19719" y="15435"/>
                  </a:lnTo>
                  <a:lnTo>
                    <a:pt x="20775" y="15924"/>
                  </a:lnTo>
                  <a:lnTo>
                    <a:pt x="21886" y="16408"/>
                  </a:lnTo>
                  <a:lnTo>
                    <a:pt x="22996" y="16892"/>
                  </a:lnTo>
                  <a:lnTo>
                    <a:pt x="24134" y="17376"/>
                  </a:lnTo>
                  <a:lnTo>
                    <a:pt x="25299" y="17855"/>
                  </a:lnTo>
                  <a:lnTo>
                    <a:pt x="26463" y="18334"/>
                  </a:lnTo>
                  <a:lnTo>
                    <a:pt x="27655" y="18813"/>
                  </a:lnTo>
                  <a:lnTo>
                    <a:pt x="28874" y="19291"/>
                  </a:lnTo>
                  <a:lnTo>
                    <a:pt x="30120" y="19765"/>
                  </a:lnTo>
                  <a:lnTo>
                    <a:pt x="31366" y="20233"/>
                  </a:lnTo>
                  <a:lnTo>
                    <a:pt x="32666" y="20702"/>
                  </a:lnTo>
                  <a:lnTo>
                    <a:pt x="33993" y="21170"/>
                  </a:lnTo>
                  <a:lnTo>
                    <a:pt x="35347" y="21628"/>
                  </a:lnTo>
                  <a:lnTo>
                    <a:pt x="36701" y="22091"/>
                  </a:lnTo>
                  <a:lnTo>
                    <a:pt x="38083" y="22549"/>
                  </a:lnTo>
                  <a:lnTo>
                    <a:pt x="39491" y="23002"/>
                  </a:lnTo>
                  <a:lnTo>
                    <a:pt x="40927" y="23455"/>
                  </a:lnTo>
                  <a:lnTo>
                    <a:pt x="42389" y="23907"/>
                  </a:lnTo>
                  <a:lnTo>
                    <a:pt x="43852" y="24355"/>
                  </a:lnTo>
                  <a:lnTo>
                    <a:pt x="45342" y="24803"/>
                  </a:lnTo>
                  <a:lnTo>
                    <a:pt x="46831" y="25245"/>
                  </a:lnTo>
                  <a:lnTo>
                    <a:pt x="48375" y="25687"/>
                  </a:lnTo>
                  <a:lnTo>
                    <a:pt x="49892" y="26124"/>
                  </a:lnTo>
                  <a:lnTo>
                    <a:pt x="51463" y="26562"/>
                  </a:lnTo>
                  <a:lnTo>
                    <a:pt x="53061" y="26993"/>
                  </a:lnTo>
                  <a:lnTo>
                    <a:pt x="54659" y="27425"/>
                  </a:lnTo>
                  <a:lnTo>
                    <a:pt x="56257" y="27857"/>
                  </a:lnTo>
                  <a:lnTo>
                    <a:pt x="57801" y="28237"/>
                  </a:lnTo>
                  <a:lnTo>
                    <a:pt x="59345" y="28617"/>
                  </a:lnTo>
                  <a:lnTo>
                    <a:pt x="62324" y="29361"/>
                  </a:lnTo>
                  <a:lnTo>
                    <a:pt x="63814" y="29720"/>
                  </a:lnTo>
                  <a:lnTo>
                    <a:pt x="65276" y="30074"/>
                  </a:lnTo>
                  <a:lnTo>
                    <a:pt x="66793" y="30413"/>
                  </a:lnTo>
                  <a:lnTo>
                    <a:pt x="68283" y="30746"/>
                  </a:lnTo>
                  <a:lnTo>
                    <a:pt x="73890" y="31989"/>
                  </a:lnTo>
                  <a:lnTo>
                    <a:pt x="79469" y="33108"/>
                  </a:lnTo>
                  <a:lnTo>
                    <a:pt x="80769" y="33374"/>
                  </a:lnTo>
                  <a:lnTo>
                    <a:pt x="82042" y="33629"/>
                  </a:lnTo>
                  <a:lnTo>
                    <a:pt x="83342" y="33873"/>
                  </a:lnTo>
                  <a:lnTo>
                    <a:pt x="84588" y="34107"/>
                  </a:lnTo>
                  <a:lnTo>
                    <a:pt x="87026" y="34550"/>
                  </a:lnTo>
                  <a:lnTo>
                    <a:pt x="89355" y="34961"/>
                  </a:lnTo>
                  <a:lnTo>
                    <a:pt x="93526" y="35705"/>
                  </a:lnTo>
                  <a:lnTo>
                    <a:pt x="97210" y="36283"/>
                  </a:lnTo>
                  <a:lnTo>
                    <a:pt x="102356" y="37074"/>
                  </a:lnTo>
                  <a:lnTo>
                    <a:pt x="102790" y="37147"/>
                  </a:lnTo>
                  <a:lnTo>
                    <a:pt x="103250" y="37214"/>
                  </a:lnTo>
                  <a:lnTo>
                    <a:pt x="103711" y="37277"/>
                  </a:lnTo>
                  <a:lnTo>
                    <a:pt x="104198" y="37334"/>
                  </a:lnTo>
                  <a:lnTo>
                    <a:pt x="103846" y="37245"/>
                  </a:lnTo>
                  <a:lnTo>
                    <a:pt x="103440" y="37167"/>
                  </a:lnTo>
                  <a:lnTo>
                    <a:pt x="103033" y="37089"/>
                  </a:lnTo>
                  <a:lnTo>
                    <a:pt x="102600" y="37017"/>
                  </a:lnTo>
                  <a:lnTo>
                    <a:pt x="97698" y="36173"/>
                  </a:lnTo>
                  <a:lnTo>
                    <a:pt x="94258" y="35565"/>
                  </a:lnTo>
                  <a:lnTo>
                    <a:pt x="90222" y="34810"/>
                  </a:lnTo>
                  <a:lnTo>
                    <a:pt x="89139" y="34597"/>
                  </a:lnTo>
                  <a:lnTo>
                    <a:pt x="88028" y="34378"/>
                  </a:lnTo>
                  <a:lnTo>
                    <a:pt x="85645" y="33930"/>
                  </a:lnTo>
                  <a:lnTo>
                    <a:pt x="84399" y="33691"/>
                  </a:lnTo>
                  <a:lnTo>
                    <a:pt x="83153" y="33447"/>
                  </a:lnTo>
                  <a:lnTo>
                    <a:pt x="81853" y="33192"/>
                  </a:lnTo>
                  <a:lnTo>
                    <a:pt x="80553" y="32921"/>
                  </a:lnTo>
                  <a:lnTo>
                    <a:pt x="77898" y="32369"/>
                  </a:lnTo>
                  <a:lnTo>
                    <a:pt x="75108" y="31797"/>
                  </a:lnTo>
                  <a:lnTo>
                    <a:pt x="69529" y="30517"/>
                  </a:lnTo>
                  <a:lnTo>
                    <a:pt x="68066" y="30189"/>
                  </a:lnTo>
                  <a:lnTo>
                    <a:pt x="66604" y="29851"/>
                  </a:lnTo>
                  <a:lnTo>
                    <a:pt x="65141" y="29497"/>
                  </a:lnTo>
                  <a:lnTo>
                    <a:pt x="63678" y="29132"/>
                  </a:lnTo>
                  <a:lnTo>
                    <a:pt x="60753" y="28393"/>
                  </a:lnTo>
                  <a:lnTo>
                    <a:pt x="59236" y="28013"/>
                  </a:lnTo>
                  <a:lnTo>
                    <a:pt x="57720" y="27634"/>
                  </a:lnTo>
                  <a:lnTo>
                    <a:pt x="56122" y="27202"/>
                  </a:lnTo>
                  <a:lnTo>
                    <a:pt x="54551" y="26770"/>
                  </a:lnTo>
                  <a:lnTo>
                    <a:pt x="52980" y="26338"/>
                  </a:lnTo>
                  <a:lnTo>
                    <a:pt x="51463" y="25901"/>
                  </a:lnTo>
                  <a:lnTo>
                    <a:pt x="49946" y="25463"/>
                  </a:lnTo>
                  <a:lnTo>
                    <a:pt x="48429" y="25021"/>
                  </a:lnTo>
                  <a:lnTo>
                    <a:pt x="46940" y="24579"/>
                  </a:lnTo>
                  <a:lnTo>
                    <a:pt x="45477" y="24136"/>
                  </a:lnTo>
                  <a:lnTo>
                    <a:pt x="44042" y="23689"/>
                  </a:lnTo>
                  <a:lnTo>
                    <a:pt x="42606" y="23241"/>
                  </a:lnTo>
                  <a:lnTo>
                    <a:pt x="41198" y="22789"/>
                  </a:lnTo>
                  <a:lnTo>
                    <a:pt x="39789" y="22336"/>
                  </a:lnTo>
                  <a:lnTo>
                    <a:pt x="38435" y="21878"/>
                  </a:lnTo>
                  <a:lnTo>
                    <a:pt x="37081" y="21420"/>
                  </a:lnTo>
                  <a:lnTo>
                    <a:pt x="35726" y="20962"/>
                  </a:lnTo>
                  <a:lnTo>
                    <a:pt x="34399" y="20499"/>
                  </a:lnTo>
                  <a:lnTo>
                    <a:pt x="33126" y="20030"/>
                  </a:lnTo>
                  <a:lnTo>
                    <a:pt x="31880" y="19562"/>
                  </a:lnTo>
                  <a:lnTo>
                    <a:pt x="30661" y="19094"/>
                  </a:lnTo>
                  <a:lnTo>
                    <a:pt x="29443" y="18625"/>
                  </a:lnTo>
                  <a:lnTo>
                    <a:pt x="28251" y="18152"/>
                  </a:lnTo>
                  <a:lnTo>
                    <a:pt x="27059" y="17673"/>
                  </a:lnTo>
                  <a:lnTo>
                    <a:pt x="25921" y="17199"/>
                  </a:lnTo>
                  <a:lnTo>
                    <a:pt x="24784" y="16721"/>
                  </a:lnTo>
                  <a:lnTo>
                    <a:pt x="23646" y="16237"/>
                  </a:lnTo>
                  <a:lnTo>
                    <a:pt x="22563" y="15758"/>
                  </a:lnTo>
                  <a:lnTo>
                    <a:pt x="21480" y="15274"/>
                  </a:lnTo>
                  <a:lnTo>
                    <a:pt x="20423" y="14785"/>
                  </a:lnTo>
                  <a:lnTo>
                    <a:pt x="19394" y="14301"/>
                  </a:lnTo>
                  <a:lnTo>
                    <a:pt x="18365" y="13812"/>
                  </a:lnTo>
                  <a:lnTo>
                    <a:pt x="17363" y="13322"/>
                  </a:lnTo>
                  <a:lnTo>
                    <a:pt x="16387" y="12828"/>
                  </a:lnTo>
                  <a:lnTo>
                    <a:pt x="15575" y="12375"/>
                  </a:lnTo>
                  <a:lnTo>
                    <a:pt x="14762" y="11923"/>
                  </a:lnTo>
                  <a:lnTo>
                    <a:pt x="13164" y="11043"/>
                  </a:lnTo>
                  <a:lnTo>
                    <a:pt x="12406" y="10611"/>
                  </a:lnTo>
                  <a:lnTo>
                    <a:pt x="11675" y="10184"/>
                  </a:lnTo>
                  <a:lnTo>
                    <a:pt x="10997" y="9758"/>
                  </a:lnTo>
                  <a:lnTo>
                    <a:pt x="10375" y="9341"/>
                  </a:lnTo>
                  <a:lnTo>
                    <a:pt x="9074" y="8524"/>
                  </a:lnTo>
                  <a:lnTo>
                    <a:pt x="8479" y="8129"/>
                  </a:lnTo>
                  <a:lnTo>
                    <a:pt x="8208" y="7931"/>
                  </a:lnTo>
                  <a:lnTo>
                    <a:pt x="7937" y="7738"/>
                  </a:lnTo>
                  <a:lnTo>
                    <a:pt x="6989" y="6979"/>
                  </a:lnTo>
                  <a:lnTo>
                    <a:pt x="6041" y="6245"/>
                  </a:lnTo>
                  <a:lnTo>
                    <a:pt x="5580" y="5896"/>
                  </a:lnTo>
                  <a:lnTo>
                    <a:pt x="5174" y="5553"/>
                  </a:lnTo>
                  <a:lnTo>
                    <a:pt x="4795" y="5214"/>
                  </a:lnTo>
                  <a:lnTo>
                    <a:pt x="4443" y="4887"/>
                  </a:lnTo>
                  <a:lnTo>
                    <a:pt x="3793" y="4252"/>
                  </a:lnTo>
                  <a:lnTo>
                    <a:pt x="3224" y="3658"/>
                  </a:lnTo>
                  <a:lnTo>
                    <a:pt x="2141" y="2592"/>
                  </a:lnTo>
                  <a:lnTo>
                    <a:pt x="1491" y="1691"/>
                  </a:lnTo>
                  <a:lnTo>
                    <a:pt x="949" y="994"/>
                  </a:lnTo>
                  <a:lnTo>
                    <a:pt x="543" y="437"/>
                  </a:lnTo>
                  <a:lnTo>
                    <a:pt x="461" y="328"/>
                  </a:lnTo>
                  <a:lnTo>
                    <a:pt x="353" y="219"/>
                  </a:lnTo>
                  <a:lnTo>
                    <a:pt x="218" y="10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 rot="10800000">
              <a:off x="7659167" y="4076683"/>
              <a:ext cx="440351" cy="1276642"/>
            </a:xfrm>
            <a:custGeom>
              <a:avLst/>
              <a:gdLst/>
              <a:ahLst/>
              <a:cxnLst/>
              <a:rect l="l" t="t" r="r" b="b"/>
              <a:pathLst>
                <a:path w="103006" h="63928" extrusionOk="0">
                  <a:moveTo>
                    <a:pt x="4523" y="1"/>
                  </a:moveTo>
                  <a:lnTo>
                    <a:pt x="4334" y="84"/>
                  </a:lnTo>
                  <a:lnTo>
                    <a:pt x="4171" y="167"/>
                  </a:lnTo>
                  <a:lnTo>
                    <a:pt x="4090" y="277"/>
                  </a:lnTo>
                  <a:lnTo>
                    <a:pt x="3955" y="402"/>
                  </a:lnTo>
                  <a:lnTo>
                    <a:pt x="3846" y="537"/>
                  </a:lnTo>
                  <a:lnTo>
                    <a:pt x="3819" y="610"/>
                  </a:lnTo>
                  <a:lnTo>
                    <a:pt x="3792" y="683"/>
                  </a:lnTo>
                  <a:lnTo>
                    <a:pt x="3196" y="1547"/>
                  </a:lnTo>
                  <a:lnTo>
                    <a:pt x="2465" y="2671"/>
                  </a:lnTo>
                  <a:lnTo>
                    <a:pt x="2004" y="3352"/>
                  </a:lnTo>
                  <a:lnTo>
                    <a:pt x="1788" y="3722"/>
                  </a:lnTo>
                  <a:lnTo>
                    <a:pt x="1571" y="4107"/>
                  </a:lnTo>
                  <a:lnTo>
                    <a:pt x="1381" y="4513"/>
                  </a:lnTo>
                  <a:lnTo>
                    <a:pt x="1219" y="4934"/>
                  </a:lnTo>
                  <a:lnTo>
                    <a:pt x="948" y="5830"/>
                  </a:lnTo>
                  <a:lnTo>
                    <a:pt x="650" y="6787"/>
                  </a:lnTo>
                  <a:lnTo>
                    <a:pt x="352" y="7802"/>
                  </a:lnTo>
                  <a:lnTo>
                    <a:pt x="217" y="8338"/>
                  </a:lnTo>
                  <a:lnTo>
                    <a:pt x="108" y="8884"/>
                  </a:lnTo>
                  <a:lnTo>
                    <a:pt x="27" y="9446"/>
                  </a:lnTo>
                  <a:lnTo>
                    <a:pt x="0" y="10024"/>
                  </a:lnTo>
                  <a:lnTo>
                    <a:pt x="0" y="12465"/>
                  </a:lnTo>
                  <a:lnTo>
                    <a:pt x="27" y="12787"/>
                  </a:lnTo>
                  <a:lnTo>
                    <a:pt x="81" y="13110"/>
                  </a:lnTo>
                  <a:lnTo>
                    <a:pt x="136" y="13438"/>
                  </a:lnTo>
                  <a:lnTo>
                    <a:pt x="217" y="13766"/>
                  </a:lnTo>
                  <a:lnTo>
                    <a:pt x="406" y="14437"/>
                  </a:lnTo>
                  <a:lnTo>
                    <a:pt x="596" y="15114"/>
                  </a:lnTo>
                  <a:lnTo>
                    <a:pt x="650" y="15462"/>
                  </a:lnTo>
                  <a:lnTo>
                    <a:pt x="731" y="15811"/>
                  </a:lnTo>
                  <a:lnTo>
                    <a:pt x="840" y="16165"/>
                  </a:lnTo>
                  <a:lnTo>
                    <a:pt x="948" y="16513"/>
                  </a:lnTo>
                  <a:lnTo>
                    <a:pt x="1219" y="17226"/>
                  </a:lnTo>
                  <a:lnTo>
                    <a:pt x="1571" y="17950"/>
                  </a:lnTo>
                  <a:lnTo>
                    <a:pt x="1950" y="18684"/>
                  </a:lnTo>
                  <a:lnTo>
                    <a:pt x="2357" y="19423"/>
                  </a:lnTo>
                  <a:lnTo>
                    <a:pt x="3196" y="20937"/>
                  </a:lnTo>
                  <a:lnTo>
                    <a:pt x="3765" y="21764"/>
                  </a:lnTo>
                  <a:lnTo>
                    <a:pt x="4388" y="22592"/>
                  </a:lnTo>
                  <a:lnTo>
                    <a:pt x="5038" y="23419"/>
                  </a:lnTo>
                  <a:lnTo>
                    <a:pt x="5742" y="24247"/>
                  </a:lnTo>
                  <a:lnTo>
                    <a:pt x="6501" y="25074"/>
                  </a:lnTo>
                  <a:lnTo>
                    <a:pt x="7286" y="25896"/>
                  </a:lnTo>
                  <a:lnTo>
                    <a:pt x="8126" y="26719"/>
                  </a:lnTo>
                  <a:lnTo>
                    <a:pt x="8992" y="27536"/>
                  </a:lnTo>
                  <a:lnTo>
                    <a:pt x="9886" y="28358"/>
                  </a:lnTo>
                  <a:lnTo>
                    <a:pt x="10834" y="29175"/>
                  </a:lnTo>
                  <a:lnTo>
                    <a:pt x="11836" y="29987"/>
                  </a:lnTo>
                  <a:lnTo>
                    <a:pt x="12866" y="30804"/>
                  </a:lnTo>
                  <a:lnTo>
                    <a:pt x="13922" y="31610"/>
                  </a:lnTo>
                  <a:lnTo>
                    <a:pt x="15032" y="32422"/>
                  </a:lnTo>
                  <a:lnTo>
                    <a:pt x="16197" y="33229"/>
                  </a:lnTo>
                  <a:lnTo>
                    <a:pt x="17389" y="34036"/>
                  </a:lnTo>
                  <a:lnTo>
                    <a:pt x="18662" y="34837"/>
                  </a:lnTo>
                  <a:lnTo>
                    <a:pt x="19989" y="35633"/>
                  </a:lnTo>
                  <a:lnTo>
                    <a:pt x="21370" y="36429"/>
                  </a:lnTo>
                  <a:lnTo>
                    <a:pt x="22779" y="37220"/>
                  </a:lnTo>
                  <a:lnTo>
                    <a:pt x="24214" y="38011"/>
                  </a:lnTo>
                  <a:lnTo>
                    <a:pt x="25704" y="38797"/>
                  </a:lnTo>
                  <a:lnTo>
                    <a:pt x="27221" y="39583"/>
                  </a:lnTo>
                  <a:lnTo>
                    <a:pt x="28792" y="40364"/>
                  </a:lnTo>
                  <a:lnTo>
                    <a:pt x="30390" y="41144"/>
                  </a:lnTo>
                  <a:lnTo>
                    <a:pt x="32015" y="41920"/>
                  </a:lnTo>
                  <a:lnTo>
                    <a:pt x="33694" y="42695"/>
                  </a:lnTo>
                  <a:lnTo>
                    <a:pt x="35401" y="43465"/>
                  </a:lnTo>
                  <a:lnTo>
                    <a:pt x="37161" y="44230"/>
                  </a:lnTo>
                  <a:lnTo>
                    <a:pt x="38949" y="44995"/>
                  </a:lnTo>
                  <a:lnTo>
                    <a:pt x="40791" y="45755"/>
                  </a:lnTo>
                  <a:lnTo>
                    <a:pt x="42659" y="46515"/>
                  </a:lnTo>
                  <a:lnTo>
                    <a:pt x="46262" y="47873"/>
                  </a:lnTo>
                  <a:lnTo>
                    <a:pt x="48022" y="48539"/>
                  </a:lnTo>
                  <a:lnTo>
                    <a:pt x="49783" y="49195"/>
                  </a:lnTo>
                  <a:lnTo>
                    <a:pt x="51543" y="49835"/>
                  </a:lnTo>
                  <a:lnTo>
                    <a:pt x="53331" y="50460"/>
                  </a:lnTo>
                  <a:lnTo>
                    <a:pt x="54225" y="50767"/>
                  </a:lnTo>
                  <a:lnTo>
                    <a:pt x="55146" y="51068"/>
                  </a:lnTo>
                  <a:lnTo>
                    <a:pt x="56067" y="51370"/>
                  </a:lnTo>
                  <a:lnTo>
                    <a:pt x="56988" y="51667"/>
                  </a:lnTo>
                  <a:lnTo>
                    <a:pt x="58694" y="52255"/>
                  </a:lnTo>
                  <a:lnTo>
                    <a:pt x="60400" y="52833"/>
                  </a:lnTo>
                  <a:lnTo>
                    <a:pt x="61240" y="53114"/>
                  </a:lnTo>
                  <a:lnTo>
                    <a:pt x="62107" y="53395"/>
                  </a:lnTo>
                  <a:lnTo>
                    <a:pt x="63001" y="53670"/>
                  </a:lnTo>
                  <a:lnTo>
                    <a:pt x="63894" y="53941"/>
                  </a:lnTo>
                  <a:lnTo>
                    <a:pt x="70774" y="55981"/>
                  </a:lnTo>
                  <a:lnTo>
                    <a:pt x="71587" y="56226"/>
                  </a:lnTo>
                  <a:lnTo>
                    <a:pt x="72399" y="56465"/>
                  </a:lnTo>
                  <a:lnTo>
                    <a:pt x="74051" y="56933"/>
                  </a:lnTo>
                  <a:lnTo>
                    <a:pt x="75676" y="57381"/>
                  </a:lnTo>
                  <a:lnTo>
                    <a:pt x="77302" y="57813"/>
                  </a:lnTo>
                  <a:lnTo>
                    <a:pt x="78900" y="58229"/>
                  </a:lnTo>
                  <a:lnTo>
                    <a:pt x="80471" y="58630"/>
                  </a:lnTo>
                  <a:lnTo>
                    <a:pt x="81987" y="59020"/>
                  </a:lnTo>
                  <a:lnTo>
                    <a:pt x="83423" y="59400"/>
                  </a:lnTo>
                  <a:lnTo>
                    <a:pt x="84858" y="59770"/>
                  </a:lnTo>
                  <a:lnTo>
                    <a:pt x="86213" y="60123"/>
                  </a:lnTo>
                  <a:lnTo>
                    <a:pt x="87540" y="60457"/>
                  </a:lnTo>
                  <a:lnTo>
                    <a:pt x="88840" y="60779"/>
                  </a:lnTo>
                  <a:lnTo>
                    <a:pt x="93661" y="61888"/>
                  </a:lnTo>
                  <a:lnTo>
                    <a:pt x="100568" y="63412"/>
                  </a:lnTo>
                  <a:lnTo>
                    <a:pt x="102355" y="63803"/>
                  </a:lnTo>
                  <a:lnTo>
                    <a:pt x="102816" y="63902"/>
                  </a:lnTo>
                  <a:lnTo>
                    <a:pt x="102951" y="63928"/>
                  </a:lnTo>
                  <a:lnTo>
                    <a:pt x="103006" y="63928"/>
                  </a:lnTo>
                  <a:lnTo>
                    <a:pt x="103006" y="63917"/>
                  </a:lnTo>
                  <a:lnTo>
                    <a:pt x="102924" y="63891"/>
                  </a:lnTo>
                  <a:lnTo>
                    <a:pt x="102491" y="63777"/>
                  </a:lnTo>
                  <a:lnTo>
                    <a:pt x="101760" y="63595"/>
                  </a:lnTo>
                  <a:lnTo>
                    <a:pt x="100866" y="63366"/>
                  </a:lnTo>
                  <a:lnTo>
                    <a:pt x="94419" y="61799"/>
                  </a:lnTo>
                  <a:lnTo>
                    <a:pt x="89707" y="60665"/>
                  </a:lnTo>
                  <a:lnTo>
                    <a:pt x="89030" y="60509"/>
                  </a:lnTo>
                  <a:lnTo>
                    <a:pt x="88379" y="60342"/>
                  </a:lnTo>
                  <a:lnTo>
                    <a:pt x="87757" y="60176"/>
                  </a:lnTo>
                  <a:lnTo>
                    <a:pt x="87106" y="60004"/>
                  </a:lnTo>
                  <a:lnTo>
                    <a:pt x="85833" y="59645"/>
                  </a:lnTo>
                  <a:lnTo>
                    <a:pt x="84452" y="59275"/>
                  </a:lnTo>
                  <a:lnTo>
                    <a:pt x="83044" y="58890"/>
                  </a:lnTo>
                  <a:lnTo>
                    <a:pt x="81554" y="58500"/>
                  </a:lnTo>
                  <a:lnTo>
                    <a:pt x="78466" y="57672"/>
                  </a:lnTo>
                  <a:lnTo>
                    <a:pt x="76868" y="57240"/>
                  </a:lnTo>
                  <a:lnTo>
                    <a:pt x="75270" y="56793"/>
                  </a:lnTo>
                  <a:lnTo>
                    <a:pt x="73672" y="56325"/>
                  </a:lnTo>
                  <a:lnTo>
                    <a:pt x="72887" y="56085"/>
                  </a:lnTo>
                  <a:lnTo>
                    <a:pt x="72074" y="55835"/>
                  </a:lnTo>
                  <a:lnTo>
                    <a:pt x="65194" y="53785"/>
                  </a:lnTo>
                  <a:lnTo>
                    <a:pt x="64328" y="53514"/>
                  </a:lnTo>
                  <a:lnTo>
                    <a:pt x="63461" y="53239"/>
                  </a:lnTo>
                  <a:lnTo>
                    <a:pt x="61782" y="52676"/>
                  </a:lnTo>
                  <a:lnTo>
                    <a:pt x="60075" y="52094"/>
                  </a:lnTo>
                  <a:lnTo>
                    <a:pt x="58288" y="51506"/>
                  </a:lnTo>
                  <a:lnTo>
                    <a:pt x="57394" y="51209"/>
                  </a:lnTo>
                  <a:lnTo>
                    <a:pt x="56473" y="50912"/>
                  </a:lnTo>
                  <a:lnTo>
                    <a:pt x="55579" y="50605"/>
                  </a:lnTo>
                  <a:lnTo>
                    <a:pt x="54712" y="50298"/>
                  </a:lnTo>
                  <a:lnTo>
                    <a:pt x="52952" y="49674"/>
                  </a:lnTo>
                  <a:lnTo>
                    <a:pt x="51218" y="49034"/>
                  </a:lnTo>
                  <a:lnTo>
                    <a:pt x="49458" y="48378"/>
                  </a:lnTo>
                  <a:lnTo>
                    <a:pt x="47724" y="47717"/>
                  </a:lnTo>
                  <a:lnTo>
                    <a:pt x="44176" y="46359"/>
                  </a:lnTo>
                  <a:lnTo>
                    <a:pt x="42334" y="45604"/>
                  </a:lnTo>
                  <a:lnTo>
                    <a:pt x="40520" y="44844"/>
                  </a:lnTo>
                  <a:lnTo>
                    <a:pt x="38759" y="44085"/>
                  </a:lnTo>
                  <a:lnTo>
                    <a:pt x="37026" y="43320"/>
                  </a:lnTo>
                  <a:lnTo>
                    <a:pt x="35346" y="42555"/>
                  </a:lnTo>
                  <a:lnTo>
                    <a:pt x="33694" y="41779"/>
                  </a:lnTo>
                  <a:lnTo>
                    <a:pt x="32069" y="41009"/>
                  </a:lnTo>
                  <a:lnTo>
                    <a:pt x="30498" y="40234"/>
                  </a:lnTo>
                  <a:lnTo>
                    <a:pt x="28954" y="39453"/>
                  </a:lnTo>
                  <a:lnTo>
                    <a:pt x="27438" y="38672"/>
                  </a:lnTo>
                  <a:lnTo>
                    <a:pt x="25975" y="37887"/>
                  </a:lnTo>
                  <a:lnTo>
                    <a:pt x="24539" y="37101"/>
                  </a:lnTo>
                  <a:lnTo>
                    <a:pt x="23131" y="36310"/>
                  </a:lnTo>
                  <a:lnTo>
                    <a:pt x="21777" y="35519"/>
                  </a:lnTo>
                  <a:lnTo>
                    <a:pt x="20450" y="34728"/>
                  </a:lnTo>
                  <a:lnTo>
                    <a:pt x="19177" y="33931"/>
                  </a:lnTo>
                  <a:lnTo>
                    <a:pt x="18012" y="33130"/>
                  </a:lnTo>
                  <a:lnTo>
                    <a:pt x="16874" y="32323"/>
                  </a:lnTo>
                  <a:lnTo>
                    <a:pt x="15764" y="31522"/>
                  </a:lnTo>
                  <a:lnTo>
                    <a:pt x="14707" y="30715"/>
                  </a:lnTo>
                  <a:lnTo>
                    <a:pt x="13678" y="29903"/>
                  </a:lnTo>
                  <a:lnTo>
                    <a:pt x="12703" y="29097"/>
                  </a:lnTo>
                  <a:lnTo>
                    <a:pt x="11755" y="28285"/>
                  </a:lnTo>
                  <a:lnTo>
                    <a:pt x="10861" y="27468"/>
                  </a:lnTo>
                  <a:lnTo>
                    <a:pt x="9995" y="26656"/>
                  </a:lnTo>
                  <a:lnTo>
                    <a:pt x="9155" y="25839"/>
                  </a:lnTo>
                  <a:lnTo>
                    <a:pt x="8369" y="25017"/>
                  </a:lnTo>
                  <a:lnTo>
                    <a:pt x="7611" y="24200"/>
                  </a:lnTo>
                  <a:lnTo>
                    <a:pt x="6907" y="23378"/>
                  </a:lnTo>
                  <a:lnTo>
                    <a:pt x="6230" y="22555"/>
                  </a:lnTo>
                  <a:lnTo>
                    <a:pt x="5607" y="21733"/>
                  </a:lnTo>
                  <a:lnTo>
                    <a:pt x="5011" y="20911"/>
                  </a:lnTo>
                  <a:lnTo>
                    <a:pt x="4144" y="19402"/>
                  </a:lnTo>
                  <a:lnTo>
                    <a:pt x="3738" y="18658"/>
                  </a:lnTo>
                  <a:lnTo>
                    <a:pt x="3332" y="17929"/>
                  </a:lnTo>
                  <a:lnTo>
                    <a:pt x="2979" y="17211"/>
                  </a:lnTo>
                  <a:lnTo>
                    <a:pt x="2682" y="16503"/>
                  </a:lnTo>
                  <a:lnTo>
                    <a:pt x="2546" y="16149"/>
                  </a:lnTo>
                  <a:lnTo>
                    <a:pt x="2411" y="15800"/>
                  </a:lnTo>
                  <a:lnTo>
                    <a:pt x="2329" y="15457"/>
                  </a:lnTo>
                  <a:lnTo>
                    <a:pt x="2248" y="15114"/>
                  </a:lnTo>
                  <a:lnTo>
                    <a:pt x="2167" y="14770"/>
                  </a:lnTo>
                  <a:lnTo>
                    <a:pt x="2059" y="14427"/>
                  </a:lnTo>
                  <a:lnTo>
                    <a:pt x="1842" y="13760"/>
                  </a:lnTo>
                  <a:lnTo>
                    <a:pt x="1734" y="13433"/>
                  </a:lnTo>
                  <a:lnTo>
                    <a:pt x="1652" y="13105"/>
                  </a:lnTo>
                  <a:lnTo>
                    <a:pt x="1571" y="12782"/>
                  </a:lnTo>
                  <a:lnTo>
                    <a:pt x="1571" y="12465"/>
                  </a:lnTo>
                  <a:lnTo>
                    <a:pt x="1571" y="10029"/>
                  </a:lnTo>
                  <a:lnTo>
                    <a:pt x="1517" y="9743"/>
                  </a:lnTo>
                  <a:lnTo>
                    <a:pt x="1517" y="9462"/>
                  </a:lnTo>
                  <a:lnTo>
                    <a:pt x="1517" y="8905"/>
                  </a:lnTo>
                  <a:lnTo>
                    <a:pt x="1598" y="8359"/>
                  </a:lnTo>
                  <a:lnTo>
                    <a:pt x="1679" y="7828"/>
                  </a:lnTo>
                  <a:lnTo>
                    <a:pt x="1815" y="7307"/>
                  </a:lnTo>
                  <a:lnTo>
                    <a:pt x="1950" y="6808"/>
                  </a:lnTo>
                  <a:lnTo>
                    <a:pt x="2086" y="6319"/>
                  </a:lnTo>
                  <a:lnTo>
                    <a:pt x="2194" y="5850"/>
                  </a:lnTo>
                  <a:lnTo>
                    <a:pt x="2275" y="5392"/>
                  </a:lnTo>
                  <a:lnTo>
                    <a:pt x="2357" y="4950"/>
                  </a:lnTo>
                  <a:lnTo>
                    <a:pt x="2465" y="4528"/>
                  </a:lnTo>
                  <a:lnTo>
                    <a:pt x="2546" y="4326"/>
                  </a:lnTo>
                  <a:lnTo>
                    <a:pt x="2627" y="4128"/>
                  </a:lnTo>
                  <a:lnTo>
                    <a:pt x="3007" y="3378"/>
                  </a:lnTo>
                  <a:lnTo>
                    <a:pt x="3359" y="2691"/>
                  </a:lnTo>
                  <a:lnTo>
                    <a:pt x="4334" y="704"/>
                  </a:lnTo>
                  <a:lnTo>
                    <a:pt x="4442" y="553"/>
                  </a:lnTo>
                  <a:lnTo>
                    <a:pt x="4496" y="412"/>
                  </a:lnTo>
                  <a:lnTo>
                    <a:pt x="4523" y="292"/>
                  </a:lnTo>
                  <a:lnTo>
                    <a:pt x="4523" y="178"/>
                  </a:lnTo>
                  <a:lnTo>
                    <a:pt x="4550" y="136"/>
                  </a:lnTo>
                  <a:lnTo>
                    <a:pt x="4550" y="89"/>
                  </a:lnTo>
                  <a:lnTo>
                    <a:pt x="4550" y="48"/>
                  </a:lnTo>
                  <a:lnTo>
                    <a:pt x="45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 rot="10800000">
              <a:off x="8080684" y="3614844"/>
              <a:ext cx="335677" cy="1340766"/>
            </a:xfrm>
            <a:custGeom>
              <a:avLst/>
              <a:gdLst/>
              <a:ahLst/>
              <a:cxnLst/>
              <a:rect l="l" t="t" r="r" b="b"/>
              <a:pathLst>
                <a:path w="78521" h="67139" extrusionOk="0">
                  <a:moveTo>
                    <a:pt x="77627" y="1"/>
                  </a:moveTo>
                  <a:lnTo>
                    <a:pt x="77600" y="43"/>
                  </a:lnTo>
                  <a:lnTo>
                    <a:pt x="77600" y="89"/>
                  </a:lnTo>
                  <a:lnTo>
                    <a:pt x="77600" y="136"/>
                  </a:lnTo>
                  <a:lnTo>
                    <a:pt x="77627" y="178"/>
                  </a:lnTo>
                  <a:lnTo>
                    <a:pt x="77654" y="89"/>
                  </a:lnTo>
                  <a:lnTo>
                    <a:pt x="77627" y="1"/>
                  </a:lnTo>
                  <a:close/>
                  <a:moveTo>
                    <a:pt x="77627" y="703"/>
                  </a:moveTo>
                  <a:lnTo>
                    <a:pt x="77627" y="709"/>
                  </a:lnTo>
                  <a:lnTo>
                    <a:pt x="77627" y="2733"/>
                  </a:lnTo>
                  <a:lnTo>
                    <a:pt x="77627" y="5949"/>
                  </a:lnTo>
                  <a:lnTo>
                    <a:pt x="77600" y="6917"/>
                  </a:lnTo>
                  <a:lnTo>
                    <a:pt x="77573" y="7427"/>
                  </a:lnTo>
                  <a:lnTo>
                    <a:pt x="77519" y="7953"/>
                  </a:lnTo>
                  <a:lnTo>
                    <a:pt x="77465" y="8489"/>
                  </a:lnTo>
                  <a:lnTo>
                    <a:pt x="77383" y="9040"/>
                  </a:lnTo>
                  <a:lnTo>
                    <a:pt x="77248" y="9613"/>
                  </a:lnTo>
                  <a:lnTo>
                    <a:pt x="77113" y="10190"/>
                  </a:lnTo>
                  <a:lnTo>
                    <a:pt x="77031" y="10789"/>
                  </a:lnTo>
                  <a:lnTo>
                    <a:pt x="76896" y="11403"/>
                  </a:lnTo>
                  <a:lnTo>
                    <a:pt x="76788" y="12027"/>
                  </a:lnTo>
                  <a:lnTo>
                    <a:pt x="76625" y="12668"/>
                  </a:lnTo>
                  <a:lnTo>
                    <a:pt x="76435" y="13323"/>
                  </a:lnTo>
                  <a:lnTo>
                    <a:pt x="76246" y="13984"/>
                  </a:lnTo>
                  <a:lnTo>
                    <a:pt x="76029" y="14661"/>
                  </a:lnTo>
                  <a:lnTo>
                    <a:pt x="75758" y="15353"/>
                  </a:lnTo>
                  <a:lnTo>
                    <a:pt x="75487" y="16050"/>
                  </a:lnTo>
                  <a:lnTo>
                    <a:pt x="75190" y="16763"/>
                  </a:lnTo>
                  <a:lnTo>
                    <a:pt x="74864" y="17481"/>
                  </a:lnTo>
                  <a:lnTo>
                    <a:pt x="74512" y="18210"/>
                  </a:lnTo>
                  <a:lnTo>
                    <a:pt x="74133" y="18954"/>
                  </a:lnTo>
                  <a:lnTo>
                    <a:pt x="73727" y="19703"/>
                  </a:lnTo>
                  <a:lnTo>
                    <a:pt x="73294" y="20458"/>
                  </a:lnTo>
                  <a:lnTo>
                    <a:pt x="72833" y="21223"/>
                  </a:lnTo>
                  <a:lnTo>
                    <a:pt x="71858" y="22784"/>
                  </a:lnTo>
                  <a:lnTo>
                    <a:pt x="71316" y="23581"/>
                  </a:lnTo>
                  <a:lnTo>
                    <a:pt x="70775" y="24387"/>
                  </a:lnTo>
                  <a:lnTo>
                    <a:pt x="70206" y="25199"/>
                  </a:lnTo>
                  <a:lnTo>
                    <a:pt x="69610" y="26021"/>
                  </a:lnTo>
                  <a:lnTo>
                    <a:pt x="68960" y="26854"/>
                  </a:lnTo>
                  <a:lnTo>
                    <a:pt x="68310" y="27692"/>
                  </a:lnTo>
                  <a:lnTo>
                    <a:pt x="67633" y="28535"/>
                  </a:lnTo>
                  <a:lnTo>
                    <a:pt x="66901" y="29388"/>
                  </a:lnTo>
                  <a:lnTo>
                    <a:pt x="66170" y="30242"/>
                  </a:lnTo>
                  <a:lnTo>
                    <a:pt x="65385" y="31106"/>
                  </a:lnTo>
                  <a:lnTo>
                    <a:pt x="64545" y="31975"/>
                  </a:lnTo>
                  <a:lnTo>
                    <a:pt x="63678" y="32849"/>
                  </a:lnTo>
                  <a:lnTo>
                    <a:pt x="62784" y="33723"/>
                  </a:lnTo>
                  <a:lnTo>
                    <a:pt x="61836" y="34603"/>
                  </a:lnTo>
                  <a:lnTo>
                    <a:pt x="60861" y="35482"/>
                  </a:lnTo>
                  <a:lnTo>
                    <a:pt x="59886" y="36351"/>
                  </a:lnTo>
                  <a:lnTo>
                    <a:pt x="58857" y="37220"/>
                  </a:lnTo>
                  <a:lnTo>
                    <a:pt x="57828" y="38074"/>
                  </a:lnTo>
                  <a:lnTo>
                    <a:pt x="56772" y="38927"/>
                  </a:lnTo>
                  <a:lnTo>
                    <a:pt x="55715" y="39770"/>
                  </a:lnTo>
                  <a:lnTo>
                    <a:pt x="54632" y="40603"/>
                  </a:lnTo>
                  <a:lnTo>
                    <a:pt x="53521" y="41430"/>
                  </a:lnTo>
                  <a:lnTo>
                    <a:pt x="52411" y="42247"/>
                  </a:lnTo>
                  <a:lnTo>
                    <a:pt x="51273" y="43054"/>
                  </a:lnTo>
                  <a:lnTo>
                    <a:pt x="50136" y="43856"/>
                  </a:lnTo>
                  <a:lnTo>
                    <a:pt x="48971" y="44647"/>
                  </a:lnTo>
                  <a:lnTo>
                    <a:pt x="47806" y="45427"/>
                  </a:lnTo>
                  <a:lnTo>
                    <a:pt x="46642" y="46197"/>
                  </a:lnTo>
                  <a:lnTo>
                    <a:pt x="45450" y="46957"/>
                  </a:lnTo>
                  <a:lnTo>
                    <a:pt x="44258" y="47712"/>
                  </a:lnTo>
                  <a:lnTo>
                    <a:pt x="39193" y="50590"/>
                  </a:lnTo>
                  <a:lnTo>
                    <a:pt x="36783" y="51974"/>
                  </a:lnTo>
                  <a:lnTo>
                    <a:pt x="34128" y="53301"/>
                  </a:lnTo>
                  <a:lnTo>
                    <a:pt x="33532" y="53624"/>
                  </a:lnTo>
                  <a:lnTo>
                    <a:pt x="32936" y="53946"/>
                  </a:lnTo>
                  <a:lnTo>
                    <a:pt x="31691" y="54576"/>
                  </a:lnTo>
                  <a:lnTo>
                    <a:pt x="30418" y="55200"/>
                  </a:lnTo>
                  <a:lnTo>
                    <a:pt x="29144" y="55804"/>
                  </a:lnTo>
                  <a:lnTo>
                    <a:pt x="28494" y="56095"/>
                  </a:lnTo>
                  <a:lnTo>
                    <a:pt x="27844" y="56387"/>
                  </a:lnTo>
                  <a:lnTo>
                    <a:pt x="26544" y="56959"/>
                  </a:lnTo>
                  <a:lnTo>
                    <a:pt x="25271" y="57516"/>
                  </a:lnTo>
                  <a:lnTo>
                    <a:pt x="23998" y="58068"/>
                  </a:lnTo>
                  <a:lnTo>
                    <a:pt x="21615" y="59119"/>
                  </a:lnTo>
                  <a:lnTo>
                    <a:pt x="20450" y="59624"/>
                  </a:lnTo>
                  <a:lnTo>
                    <a:pt x="19285" y="60118"/>
                  </a:lnTo>
                  <a:lnTo>
                    <a:pt x="14627" y="61903"/>
                  </a:lnTo>
                  <a:lnTo>
                    <a:pt x="10591" y="63459"/>
                  </a:lnTo>
                  <a:lnTo>
                    <a:pt x="10104" y="63636"/>
                  </a:lnTo>
                  <a:lnTo>
                    <a:pt x="9616" y="63803"/>
                  </a:lnTo>
                  <a:lnTo>
                    <a:pt x="8668" y="64131"/>
                  </a:lnTo>
                  <a:lnTo>
                    <a:pt x="7747" y="64443"/>
                  </a:lnTo>
                  <a:lnTo>
                    <a:pt x="6880" y="64734"/>
                  </a:lnTo>
                  <a:lnTo>
                    <a:pt x="3955" y="65744"/>
                  </a:lnTo>
                  <a:lnTo>
                    <a:pt x="1707" y="66509"/>
                  </a:lnTo>
                  <a:lnTo>
                    <a:pt x="380" y="66977"/>
                  </a:lnTo>
                  <a:lnTo>
                    <a:pt x="163" y="67055"/>
                  </a:lnTo>
                  <a:lnTo>
                    <a:pt x="1" y="67139"/>
                  </a:lnTo>
                  <a:lnTo>
                    <a:pt x="28" y="67139"/>
                  </a:lnTo>
                  <a:lnTo>
                    <a:pt x="55" y="67133"/>
                  </a:lnTo>
                  <a:lnTo>
                    <a:pt x="136" y="67107"/>
                  </a:lnTo>
                  <a:lnTo>
                    <a:pt x="244" y="67066"/>
                  </a:lnTo>
                  <a:lnTo>
                    <a:pt x="326" y="67003"/>
                  </a:lnTo>
                  <a:lnTo>
                    <a:pt x="1815" y="66556"/>
                  </a:lnTo>
                  <a:lnTo>
                    <a:pt x="7287" y="64817"/>
                  </a:lnTo>
                  <a:lnTo>
                    <a:pt x="8208" y="64526"/>
                  </a:lnTo>
                  <a:lnTo>
                    <a:pt x="9183" y="64219"/>
                  </a:lnTo>
                  <a:lnTo>
                    <a:pt x="10185" y="63896"/>
                  </a:lnTo>
                  <a:lnTo>
                    <a:pt x="10699" y="63725"/>
                  </a:lnTo>
                  <a:lnTo>
                    <a:pt x="11187" y="63553"/>
                  </a:lnTo>
                  <a:lnTo>
                    <a:pt x="13191" y="62804"/>
                  </a:lnTo>
                  <a:lnTo>
                    <a:pt x="15385" y="62002"/>
                  </a:lnTo>
                  <a:lnTo>
                    <a:pt x="20179" y="60217"/>
                  </a:lnTo>
                  <a:lnTo>
                    <a:pt x="21290" y="59728"/>
                  </a:lnTo>
                  <a:lnTo>
                    <a:pt x="22509" y="59228"/>
                  </a:lnTo>
                  <a:lnTo>
                    <a:pt x="25082" y="58172"/>
                  </a:lnTo>
                  <a:lnTo>
                    <a:pt x="26382" y="57625"/>
                  </a:lnTo>
                  <a:lnTo>
                    <a:pt x="27709" y="57069"/>
                  </a:lnTo>
                  <a:lnTo>
                    <a:pt x="28982" y="56496"/>
                  </a:lnTo>
                  <a:lnTo>
                    <a:pt x="30282" y="55908"/>
                  </a:lnTo>
                  <a:lnTo>
                    <a:pt x="31528" y="55299"/>
                  </a:lnTo>
                  <a:lnTo>
                    <a:pt x="32828" y="54680"/>
                  </a:lnTo>
                  <a:lnTo>
                    <a:pt x="35401" y="53405"/>
                  </a:lnTo>
                  <a:lnTo>
                    <a:pt x="38137" y="52078"/>
                  </a:lnTo>
                  <a:lnTo>
                    <a:pt x="39356" y="51396"/>
                  </a:lnTo>
                  <a:lnTo>
                    <a:pt x="40602" y="50704"/>
                  </a:lnTo>
                  <a:lnTo>
                    <a:pt x="43148" y="49278"/>
                  </a:lnTo>
                  <a:lnTo>
                    <a:pt x="45748" y="47816"/>
                  </a:lnTo>
                  <a:lnTo>
                    <a:pt x="46967" y="47061"/>
                  </a:lnTo>
                  <a:lnTo>
                    <a:pt x="48185" y="46301"/>
                  </a:lnTo>
                  <a:lnTo>
                    <a:pt x="49377" y="45531"/>
                  </a:lnTo>
                  <a:lnTo>
                    <a:pt x="50569" y="44745"/>
                  </a:lnTo>
                  <a:lnTo>
                    <a:pt x="51761" y="43954"/>
                  </a:lnTo>
                  <a:lnTo>
                    <a:pt x="52925" y="43153"/>
                  </a:lnTo>
                  <a:lnTo>
                    <a:pt x="54090" y="42341"/>
                  </a:lnTo>
                  <a:lnTo>
                    <a:pt x="55228" y="41524"/>
                  </a:lnTo>
                  <a:lnTo>
                    <a:pt x="56338" y="40697"/>
                  </a:lnTo>
                  <a:lnTo>
                    <a:pt x="57449" y="39859"/>
                  </a:lnTo>
                  <a:lnTo>
                    <a:pt x="58532" y="39016"/>
                  </a:lnTo>
                  <a:lnTo>
                    <a:pt x="59588" y="38162"/>
                  </a:lnTo>
                  <a:lnTo>
                    <a:pt x="60618" y="37298"/>
                  </a:lnTo>
                  <a:lnTo>
                    <a:pt x="61620" y="36435"/>
                  </a:lnTo>
                  <a:lnTo>
                    <a:pt x="62595" y="35560"/>
                  </a:lnTo>
                  <a:lnTo>
                    <a:pt x="63543" y="34676"/>
                  </a:lnTo>
                  <a:lnTo>
                    <a:pt x="64464" y="33791"/>
                  </a:lnTo>
                  <a:lnTo>
                    <a:pt x="65330" y="32917"/>
                  </a:lnTo>
                  <a:lnTo>
                    <a:pt x="66197" y="32042"/>
                  </a:lnTo>
                  <a:lnTo>
                    <a:pt x="67037" y="31173"/>
                  </a:lnTo>
                  <a:lnTo>
                    <a:pt x="67849" y="30309"/>
                  </a:lnTo>
                  <a:lnTo>
                    <a:pt x="68608" y="29451"/>
                  </a:lnTo>
                  <a:lnTo>
                    <a:pt x="69339" y="28602"/>
                  </a:lnTo>
                  <a:lnTo>
                    <a:pt x="70043" y="27759"/>
                  </a:lnTo>
                  <a:lnTo>
                    <a:pt x="70720" y="26922"/>
                  </a:lnTo>
                  <a:lnTo>
                    <a:pt x="71370" y="26089"/>
                  </a:lnTo>
                  <a:lnTo>
                    <a:pt x="71966" y="25267"/>
                  </a:lnTo>
                  <a:lnTo>
                    <a:pt x="72535" y="24450"/>
                  </a:lnTo>
                  <a:lnTo>
                    <a:pt x="73077" y="23638"/>
                  </a:lnTo>
                  <a:lnTo>
                    <a:pt x="73564" y="22842"/>
                  </a:lnTo>
                  <a:lnTo>
                    <a:pt x="74025" y="22051"/>
                  </a:lnTo>
                  <a:lnTo>
                    <a:pt x="74431" y="21265"/>
                  </a:lnTo>
                  <a:lnTo>
                    <a:pt x="75190" y="19729"/>
                  </a:lnTo>
                  <a:lnTo>
                    <a:pt x="75867" y="18231"/>
                  </a:lnTo>
                  <a:lnTo>
                    <a:pt x="76490" y="16774"/>
                  </a:lnTo>
                  <a:lnTo>
                    <a:pt x="76788" y="16061"/>
                  </a:lnTo>
                  <a:lnTo>
                    <a:pt x="77031" y="15358"/>
                  </a:lnTo>
                  <a:lnTo>
                    <a:pt x="77275" y="14671"/>
                  </a:lnTo>
                  <a:lnTo>
                    <a:pt x="77492" y="13995"/>
                  </a:lnTo>
                  <a:lnTo>
                    <a:pt x="77681" y="13329"/>
                  </a:lnTo>
                  <a:lnTo>
                    <a:pt x="77871" y="12678"/>
                  </a:lnTo>
                  <a:lnTo>
                    <a:pt x="78006" y="12043"/>
                  </a:lnTo>
                  <a:lnTo>
                    <a:pt x="78142" y="11413"/>
                  </a:lnTo>
                  <a:lnTo>
                    <a:pt x="78223" y="10805"/>
                  </a:lnTo>
                  <a:lnTo>
                    <a:pt x="78277" y="10206"/>
                  </a:lnTo>
                  <a:lnTo>
                    <a:pt x="78359" y="9618"/>
                  </a:lnTo>
                  <a:lnTo>
                    <a:pt x="78440" y="9046"/>
                  </a:lnTo>
                  <a:lnTo>
                    <a:pt x="78494" y="7942"/>
                  </a:lnTo>
                  <a:lnTo>
                    <a:pt x="78521" y="6907"/>
                  </a:lnTo>
                  <a:lnTo>
                    <a:pt x="78521" y="5949"/>
                  </a:lnTo>
                  <a:lnTo>
                    <a:pt x="78494" y="5049"/>
                  </a:lnTo>
                  <a:lnTo>
                    <a:pt x="78413" y="4206"/>
                  </a:lnTo>
                  <a:lnTo>
                    <a:pt x="78304" y="3425"/>
                  </a:lnTo>
                  <a:lnTo>
                    <a:pt x="78142" y="2733"/>
                  </a:lnTo>
                  <a:lnTo>
                    <a:pt x="77979" y="2124"/>
                  </a:lnTo>
                  <a:lnTo>
                    <a:pt x="77817" y="1583"/>
                  </a:lnTo>
                  <a:lnTo>
                    <a:pt x="77681" y="1109"/>
                  </a:lnTo>
                  <a:lnTo>
                    <a:pt x="77654" y="896"/>
                  </a:lnTo>
                  <a:lnTo>
                    <a:pt x="77627" y="70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 rot="10800000">
              <a:off x="8166246" y="4702204"/>
              <a:ext cx="206106" cy="595725"/>
            </a:xfrm>
            <a:custGeom>
              <a:avLst/>
              <a:gdLst/>
              <a:ahLst/>
              <a:cxnLst/>
              <a:rect l="l" t="t" r="r" b="b"/>
              <a:pathLst>
                <a:path w="48212" h="29831" extrusionOk="0">
                  <a:moveTo>
                    <a:pt x="47941" y="1"/>
                  </a:moveTo>
                  <a:lnTo>
                    <a:pt x="47697" y="313"/>
                  </a:lnTo>
                  <a:lnTo>
                    <a:pt x="47562" y="625"/>
                  </a:lnTo>
                  <a:lnTo>
                    <a:pt x="47454" y="932"/>
                  </a:lnTo>
                  <a:lnTo>
                    <a:pt x="47426" y="1250"/>
                  </a:lnTo>
                  <a:lnTo>
                    <a:pt x="47345" y="1562"/>
                  </a:lnTo>
                  <a:lnTo>
                    <a:pt x="47237" y="1911"/>
                  </a:lnTo>
                  <a:lnTo>
                    <a:pt x="46939" y="2702"/>
                  </a:lnTo>
                  <a:lnTo>
                    <a:pt x="46560" y="3607"/>
                  </a:lnTo>
                  <a:lnTo>
                    <a:pt x="46072" y="4627"/>
                  </a:lnTo>
                  <a:lnTo>
                    <a:pt x="45774" y="5168"/>
                  </a:lnTo>
                  <a:lnTo>
                    <a:pt x="45449" y="5741"/>
                  </a:lnTo>
                  <a:lnTo>
                    <a:pt x="45070" y="6329"/>
                  </a:lnTo>
                  <a:lnTo>
                    <a:pt x="44637" y="6943"/>
                  </a:lnTo>
                  <a:lnTo>
                    <a:pt x="44149" y="7578"/>
                  </a:lnTo>
                  <a:lnTo>
                    <a:pt x="43580" y="8228"/>
                  </a:lnTo>
                  <a:lnTo>
                    <a:pt x="42957" y="8900"/>
                  </a:lnTo>
                  <a:lnTo>
                    <a:pt x="42280" y="9587"/>
                  </a:lnTo>
                  <a:lnTo>
                    <a:pt x="41549" y="10289"/>
                  </a:lnTo>
                  <a:lnTo>
                    <a:pt x="40736" y="11007"/>
                  </a:lnTo>
                  <a:lnTo>
                    <a:pt x="39897" y="11736"/>
                  </a:lnTo>
                  <a:lnTo>
                    <a:pt x="38976" y="12480"/>
                  </a:lnTo>
                  <a:lnTo>
                    <a:pt x="37974" y="13229"/>
                  </a:lnTo>
                  <a:lnTo>
                    <a:pt x="37459" y="13615"/>
                  </a:lnTo>
                  <a:lnTo>
                    <a:pt x="36917" y="13994"/>
                  </a:lnTo>
                  <a:lnTo>
                    <a:pt x="36349" y="14380"/>
                  </a:lnTo>
                  <a:lnTo>
                    <a:pt x="35780" y="14765"/>
                  </a:lnTo>
                  <a:lnTo>
                    <a:pt x="35157" y="15155"/>
                  </a:lnTo>
                  <a:lnTo>
                    <a:pt x="34534" y="15545"/>
                  </a:lnTo>
                  <a:lnTo>
                    <a:pt x="33315" y="16279"/>
                  </a:lnTo>
                  <a:lnTo>
                    <a:pt x="32042" y="17002"/>
                  </a:lnTo>
                  <a:lnTo>
                    <a:pt x="30715" y="17731"/>
                  </a:lnTo>
                  <a:lnTo>
                    <a:pt x="29361" y="18449"/>
                  </a:lnTo>
                  <a:lnTo>
                    <a:pt x="27952" y="19167"/>
                  </a:lnTo>
                  <a:lnTo>
                    <a:pt x="26490" y="19880"/>
                  </a:lnTo>
                  <a:lnTo>
                    <a:pt x="24973" y="20593"/>
                  </a:lnTo>
                  <a:lnTo>
                    <a:pt x="23429" y="21301"/>
                  </a:lnTo>
                  <a:lnTo>
                    <a:pt x="21939" y="21941"/>
                  </a:lnTo>
                  <a:lnTo>
                    <a:pt x="20477" y="22560"/>
                  </a:lnTo>
                  <a:lnTo>
                    <a:pt x="19014" y="23154"/>
                  </a:lnTo>
                  <a:lnTo>
                    <a:pt x="17551" y="23731"/>
                  </a:lnTo>
                  <a:lnTo>
                    <a:pt x="16116" y="24288"/>
                  </a:lnTo>
                  <a:lnTo>
                    <a:pt x="14707" y="24819"/>
                  </a:lnTo>
                  <a:lnTo>
                    <a:pt x="13326" y="25329"/>
                  </a:lnTo>
                  <a:lnTo>
                    <a:pt x="11972" y="25813"/>
                  </a:lnTo>
                  <a:lnTo>
                    <a:pt x="9426" y="26708"/>
                  </a:lnTo>
                  <a:lnTo>
                    <a:pt x="8234" y="27119"/>
                  </a:lnTo>
                  <a:lnTo>
                    <a:pt x="7096" y="27499"/>
                  </a:lnTo>
                  <a:lnTo>
                    <a:pt x="6013" y="27858"/>
                  </a:lnTo>
                  <a:lnTo>
                    <a:pt x="5011" y="28186"/>
                  </a:lnTo>
                  <a:lnTo>
                    <a:pt x="4063" y="28483"/>
                  </a:lnTo>
                  <a:lnTo>
                    <a:pt x="3196" y="28743"/>
                  </a:lnTo>
                  <a:lnTo>
                    <a:pt x="2302" y="29008"/>
                  </a:lnTo>
                  <a:lnTo>
                    <a:pt x="1490" y="29279"/>
                  </a:lnTo>
                  <a:lnTo>
                    <a:pt x="704" y="29549"/>
                  </a:lnTo>
                  <a:lnTo>
                    <a:pt x="0" y="29830"/>
                  </a:lnTo>
                  <a:lnTo>
                    <a:pt x="1029" y="29596"/>
                  </a:lnTo>
                  <a:lnTo>
                    <a:pt x="2004" y="29352"/>
                  </a:lnTo>
                  <a:lnTo>
                    <a:pt x="2952" y="29102"/>
                  </a:lnTo>
                  <a:lnTo>
                    <a:pt x="3846" y="28842"/>
                  </a:lnTo>
                  <a:lnTo>
                    <a:pt x="4821" y="28581"/>
                  </a:lnTo>
                  <a:lnTo>
                    <a:pt x="5823" y="28290"/>
                  </a:lnTo>
                  <a:lnTo>
                    <a:pt x="6907" y="27973"/>
                  </a:lnTo>
                  <a:lnTo>
                    <a:pt x="8072" y="27624"/>
                  </a:lnTo>
                  <a:lnTo>
                    <a:pt x="9263" y="27244"/>
                  </a:lnTo>
                  <a:lnTo>
                    <a:pt x="10536" y="26843"/>
                  </a:lnTo>
                  <a:lnTo>
                    <a:pt x="13218" y="25959"/>
                  </a:lnTo>
                  <a:lnTo>
                    <a:pt x="14653" y="25475"/>
                  </a:lnTo>
                  <a:lnTo>
                    <a:pt x="16089" y="24970"/>
                  </a:lnTo>
                  <a:lnTo>
                    <a:pt x="17551" y="24444"/>
                  </a:lnTo>
                  <a:lnTo>
                    <a:pt x="19041" y="23887"/>
                  </a:lnTo>
                  <a:lnTo>
                    <a:pt x="20531" y="23315"/>
                  </a:lnTo>
                  <a:lnTo>
                    <a:pt x="22048" y="22716"/>
                  </a:lnTo>
                  <a:lnTo>
                    <a:pt x="23564" y="22097"/>
                  </a:lnTo>
                  <a:lnTo>
                    <a:pt x="25081" y="21462"/>
                  </a:lnTo>
                  <a:lnTo>
                    <a:pt x="26679" y="20749"/>
                  </a:lnTo>
                  <a:lnTo>
                    <a:pt x="28223" y="20036"/>
                  </a:lnTo>
                  <a:lnTo>
                    <a:pt x="29740" y="19318"/>
                  </a:lnTo>
                  <a:lnTo>
                    <a:pt x="31175" y="18595"/>
                  </a:lnTo>
                  <a:lnTo>
                    <a:pt x="32557" y="17871"/>
                  </a:lnTo>
                  <a:lnTo>
                    <a:pt x="33911" y="17143"/>
                  </a:lnTo>
                  <a:lnTo>
                    <a:pt x="35184" y="16409"/>
                  </a:lnTo>
                  <a:lnTo>
                    <a:pt x="36430" y="15670"/>
                  </a:lnTo>
                  <a:lnTo>
                    <a:pt x="37567" y="14926"/>
                  </a:lnTo>
                  <a:lnTo>
                    <a:pt x="38651" y="14182"/>
                  </a:lnTo>
                  <a:lnTo>
                    <a:pt x="39680" y="13432"/>
                  </a:lnTo>
                  <a:lnTo>
                    <a:pt x="40655" y="12683"/>
                  </a:lnTo>
                  <a:lnTo>
                    <a:pt x="41576" y="11928"/>
                  </a:lnTo>
                  <a:lnTo>
                    <a:pt x="42443" y="11174"/>
                  </a:lnTo>
                  <a:lnTo>
                    <a:pt x="43255" y="10414"/>
                  </a:lnTo>
                  <a:lnTo>
                    <a:pt x="44014" y="9649"/>
                  </a:lnTo>
                  <a:lnTo>
                    <a:pt x="44637" y="8957"/>
                  </a:lnTo>
                  <a:lnTo>
                    <a:pt x="45178" y="8275"/>
                  </a:lnTo>
                  <a:lnTo>
                    <a:pt x="45666" y="7614"/>
                  </a:lnTo>
                  <a:lnTo>
                    <a:pt x="46126" y="6974"/>
                  </a:lnTo>
                  <a:lnTo>
                    <a:pt x="46506" y="6350"/>
                  </a:lnTo>
                  <a:lnTo>
                    <a:pt x="46858" y="5756"/>
                  </a:lnTo>
                  <a:lnTo>
                    <a:pt x="47156" y="5184"/>
                  </a:lnTo>
                  <a:lnTo>
                    <a:pt x="47454" y="4643"/>
                  </a:lnTo>
                  <a:lnTo>
                    <a:pt x="47697" y="4128"/>
                  </a:lnTo>
                  <a:lnTo>
                    <a:pt x="47860" y="3633"/>
                  </a:lnTo>
                  <a:lnTo>
                    <a:pt x="47995" y="3165"/>
                  </a:lnTo>
                  <a:lnTo>
                    <a:pt x="48077" y="2722"/>
                  </a:lnTo>
                  <a:lnTo>
                    <a:pt x="48131" y="2311"/>
                  </a:lnTo>
                  <a:lnTo>
                    <a:pt x="48158" y="1926"/>
                  </a:lnTo>
                  <a:lnTo>
                    <a:pt x="48185" y="1255"/>
                  </a:lnTo>
                  <a:lnTo>
                    <a:pt x="48212" y="1099"/>
                  </a:lnTo>
                  <a:lnTo>
                    <a:pt x="48212" y="943"/>
                  </a:lnTo>
                  <a:lnTo>
                    <a:pt x="48212" y="781"/>
                  </a:lnTo>
                  <a:lnTo>
                    <a:pt x="48212" y="625"/>
                  </a:lnTo>
                  <a:lnTo>
                    <a:pt x="48158" y="469"/>
                  </a:lnTo>
                  <a:lnTo>
                    <a:pt x="48104" y="313"/>
                  </a:lnTo>
                  <a:lnTo>
                    <a:pt x="48022" y="157"/>
                  </a:lnTo>
                  <a:lnTo>
                    <a:pt x="4794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 rot="10800000">
              <a:off x="7623016" y="4121075"/>
              <a:ext cx="294689" cy="253080"/>
            </a:xfrm>
            <a:custGeom>
              <a:avLst/>
              <a:gdLst/>
              <a:ahLst/>
              <a:cxnLst/>
              <a:rect l="l" t="t" r="r" b="b"/>
              <a:pathLst>
                <a:path w="68933" h="12673" extrusionOk="0">
                  <a:moveTo>
                    <a:pt x="51137" y="1"/>
                  </a:moveTo>
                  <a:lnTo>
                    <a:pt x="42091" y="11"/>
                  </a:lnTo>
                  <a:lnTo>
                    <a:pt x="31717" y="32"/>
                  </a:lnTo>
                  <a:lnTo>
                    <a:pt x="20179" y="58"/>
                  </a:lnTo>
                  <a:lnTo>
                    <a:pt x="7665" y="94"/>
                  </a:lnTo>
                  <a:lnTo>
                    <a:pt x="6880" y="94"/>
                  </a:lnTo>
                  <a:lnTo>
                    <a:pt x="6880" y="209"/>
                  </a:lnTo>
                  <a:lnTo>
                    <a:pt x="6663" y="578"/>
                  </a:lnTo>
                  <a:lnTo>
                    <a:pt x="5200" y="3014"/>
                  </a:lnTo>
                  <a:lnTo>
                    <a:pt x="3846" y="5283"/>
                  </a:lnTo>
                  <a:lnTo>
                    <a:pt x="2654" y="7338"/>
                  </a:lnTo>
                  <a:lnTo>
                    <a:pt x="1652" y="9129"/>
                  </a:lnTo>
                  <a:lnTo>
                    <a:pt x="298" y="11720"/>
                  </a:lnTo>
                  <a:lnTo>
                    <a:pt x="190" y="11824"/>
                  </a:lnTo>
                  <a:lnTo>
                    <a:pt x="108" y="11928"/>
                  </a:lnTo>
                  <a:lnTo>
                    <a:pt x="54" y="12027"/>
                  </a:lnTo>
                  <a:lnTo>
                    <a:pt x="27" y="12121"/>
                  </a:lnTo>
                  <a:lnTo>
                    <a:pt x="0" y="12287"/>
                  </a:lnTo>
                  <a:lnTo>
                    <a:pt x="0" y="12428"/>
                  </a:lnTo>
                  <a:lnTo>
                    <a:pt x="0" y="12673"/>
                  </a:lnTo>
                  <a:lnTo>
                    <a:pt x="135" y="12600"/>
                  </a:lnTo>
                  <a:lnTo>
                    <a:pt x="271" y="12522"/>
                  </a:lnTo>
                  <a:lnTo>
                    <a:pt x="352" y="12444"/>
                  </a:lnTo>
                  <a:lnTo>
                    <a:pt x="406" y="12365"/>
                  </a:lnTo>
                  <a:lnTo>
                    <a:pt x="650" y="12048"/>
                  </a:lnTo>
                  <a:lnTo>
                    <a:pt x="948" y="11663"/>
                  </a:lnTo>
                  <a:lnTo>
                    <a:pt x="1734" y="10528"/>
                  </a:lnTo>
                  <a:lnTo>
                    <a:pt x="2736" y="9082"/>
                  </a:lnTo>
                  <a:lnTo>
                    <a:pt x="3900" y="7292"/>
                  </a:lnTo>
                  <a:lnTo>
                    <a:pt x="5200" y="5236"/>
                  </a:lnTo>
                  <a:lnTo>
                    <a:pt x="6636" y="2967"/>
                  </a:lnTo>
                  <a:lnTo>
                    <a:pt x="8126" y="547"/>
                  </a:lnTo>
                  <a:lnTo>
                    <a:pt x="8296" y="285"/>
                  </a:lnTo>
                  <a:lnTo>
                    <a:pt x="8296" y="285"/>
                  </a:lnTo>
                  <a:lnTo>
                    <a:pt x="20124" y="245"/>
                  </a:lnTo>
                  <a:lnTo>
                    <a:pt x="31663" y="204"/>
                  </a:lnTo>
                  <a:lnTo>
                    <a:pt x="42091" y="162"/>
                  </a:lnTo>
                  <a:lnTo>
                    <a:pt x="51137" y="115"/>
                  </a:lnTo>
                  <a:lnTo>
                    <a:pt x="64246" y="37"/>
                  </a:lnTo>
                  <a:lnTo>
                    <a:pt x="67686" y="37"/>
                  </a:lnTo>
                  <a:lnTo>
                    <a:pt x="68228" y="16"/>
                  </a:lnTo>
                  <a:lnTo>
                    <a:pt x="68607" y="6"/>
                  </a:lnTo>
                  <a:lnTo>
                    <a:pt x="689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 rot="10800000">
              <a:off x="7512538" y="3965612"/>
              <a:ext cx="276280" cy="261188"/>
            </a:xfrm>
            <a:custGeom>
              <a:avLst/>
              <a:gdLst/>
              <a:ahLst/>
              <a:cxnLst/>
              <a:rect l="l" t="t" r="r" b="b"/>
              <a:pathLst>
                <a:path w="64627" h="13079" extrusionOk="0">
                  <a:moveTo>
                    <a:pt x="922" y="1"/>
                  </a:moveTo>
                  <a:lnTo>
                    <a:pt x="922" y="141"/>
                  </a:lnTo>
                  <a:lnTo>
                    <a:pt x="922" y="553"/>
                  </a:lnTo>
                  <a:lnTo>
                    <a:pt x="624" y="3077"/>
                  </a:lnTo>
                  <a:lnTo>
                    <a:pt x="326" y="5424"/>
                  </a:lnTo>
                  <a:lnTo>
                    <a:pt x="191" y="6522"/>
                  </a:lnTo>
                  <a:lnTo>
                    <a:pt x="82" y="7552"/>
                  </a:lnTo>
                  <a:lnTo>
                    <a:pt x="28" y="8515"/>
                  </a:lnTo>
                  <a:lnTo>
                    <a:pt x="1" y="9405"/>
                  </a:lnTo>
                  <a:lnTo>
                    <a:pt x="1" y="12095"/>
                  </a:lnTo>
                  <a:lnTo>
                    <a:pt x="1" y="12824"/>
                  </a:lnTo>
                  <a:lnTo>
                    <a:pt x="1" y="13079"/>
                  </a:lnTo>
                  <a:lnTo>
                    <a:pt x="109" y="13006"/>
                  </a:lnTo>
                  <a:lnTo>
                    <a:pt x="191" y="12928"/>
                  </a:lnTo>
                  <a:lnTo>
                    <a:pt x="245" y="12850"/>
                  </a:lnTo>
                  <a:lnTo>
                    <a:pt x="272" y="12772"/>
                  </a:lnTo>
                  <a:lnTo>
                    <a:pt x="353" y="12694"/>
                  </a:lnTo>
                  <a:lnTo>
                    <a:pt x="407" y="12616"/>
                  </a:lnTo>
                  <a:lnTo>
                    <a:pt x="461" y="12532"/>
                  </a:lnTo>
                  <a:lnTo>
                    <a:pt x="489" y="12444"/>
                  </a:lnTo>
                  <a:lnTo>
                    <a:pt x="516" y="12251"/>
                  </a:lnTo>
                  <a:lnTo>
                    <a:pt x="516" y="12043"/>
                  </a:lnTo>
                  <a:lnTo>
                    <a:pt x="759" y="10883"/>
                  </a:lnTo>
                  <a:lnTo>
                    <a:pt x="1084" y="9394"/>
                  </a:lnTo>
                  <a:lnTo>
                    <a:pt x="1382" y="7542"/>
                  </a:lnTo>
                  <a:lnTo>
                    <a:pt x="1707" y="5413"/>
                  </a:lnTo>
                  <a:lnTo>
                    <a:pt x="2032" y="3061"/>
                  </a:lnTo>
                  <a:lnTo>
                    <a:pt x="2384" y="537"/>
                  </a:lnTo>
                  <a:lnTo>
                    <a:pt x="2384" y="262"/>
                  </a:lnTo>
                  <a:lnTo>
                    <a:pt x="2384" y="262"/>
                  </a:lnTo>
                  <a:lnTo>
                    <a:pt x="4443" y="292"/>
                  </a:lnTo>
                  <a:lnTo>
                    <a:pt x="7260" y="329"/>
                  </a:lnTo>
                  <a:lnTo>
                    <a:pt x="10050" y="360"/>
                  </a:lnTo>
                  <a:lnTo>
                    <a:pt x="12839" y="386"/>
                  </a:lnTo>
                  <a:lnTo>
                    <a:pt x="15656" y="407"/>
                  </a:lnTo>
                  <a:lnTo>
                    <a:pt x="18446" y="423"/>
                  </a:lnTo>
                  <a:lnTo>
                    <a:pt x="21263" y="438"/>
                  </a:lnTo>
                  <a:lnTo>
                    <a:pt x="24053" y="449"/>
                  </a:lnTo>
                  <a:lnTo>
                    <a:pt x="26843" y="454"/>
                  </a:lnTo>
                  <a:lnTo>
                    <a:pt x="29659" y="454"/>
                  </a:lnTo>
                  <a:lnTo>
                    <a:pt x="32449" y="449"/>
                  </a:lnTo>
                  <a:lnTo>
                    <a:pt x="35266" y="438"/>
                  </a:lnTo>
                  <a:lnTo>
                    <a:pt x="38056" y="428"/>
                  </a:lnTo>
                  <a:lnTo>
                    <a:pt x="40873" y="412"/>
                  </a:lnTo>
                  <a:lnTo>
                    <a:pt x="43663" y="391"/>
                  </a:lnTo>
                  <a:lnTo>
                    <a:pt x="46479" y="365"/>
                  </a:lnTo>
                  <a:lnTo>
                    <a:pt x="50515" y="324"/>
                  </a:lnTo>
                  <a:lnTo>
                    <a:pt x="54145" y="277"/>
                  </a:lnTo>
                  <a:lnTo>
                    <a:pt x="57259" y="225"/>
                  </a:lnTo>
                  <a:lnTo>
                    <a:pt x="59914" y="173"/>
                  </a:lnTo>
                  <a:lnTo>
                    <a:pt x="60916" y="152"/>
                  </a:lnTo>
                  <a:lnTo>
                    <a:pt x="61864" y="126"/>
                  </a:lnTo>
                  <a:lnTo>
                    <a:pt x="62676" y="105"/>
                  </a:lnTo>
                  <a:lnTo>
                    <a:pt x="63029" y="95"/>
                  </a:lnTo>
                  <a:lnTo>
                    <a:pt x="63354" y="95"/>
                  </a:lnTo>
                  <a:lnTo>
                    <a:pt x="63679" y="89"/>
                  </a:lnTo>
                  <a:lnTo>
                    <a:pt x="64004" y="79"/>
                  </a:lnTo>
                  <a:lnTo>
                    <a:pt x="64329" y="63"/>
                  </a:lnTo>
                  <a:lnTo>
                    <a:pt x="64627" y="48"/>
                  </a:lnTo>
                  <a:lnTo>
                    <a:pt x="63354" y="48"/>
                  </a:lnTo>
                  <a:lnTo>
                    <a:pt x="59697" y="79"/>
                  </a:lnTo>
                  <a:lnTo>
                    <a:pt x="57097" y="105"/>
                  </a:lnTo>
                  <a:lnTo>
                    <a:pt x="53955" y="136"/>
                  </a:lnTo>
                  <a:lnTo>
                    <a:pt x="50325" y="168"/>
                  </a:lnTo>
                  <a:lnTo>
                    <a:pt x="46263" y="194"/>
                  </a:lnTo>
                  <a:lnTo>
                    <a:pt x="43473" y="209"/>
                  </a:lnTo>
                  <a:lnTo>
                    <a:pt x="40683" y="220"/>
                  </a:lnTo>
                  <a:lnTo>
                    <a:pt x="37893" y="230"/>
                  </a:lnTo>
                  <a:lnTo>
                    <a:pt x="35104" y="230"/>
                  </a:lnTo>
                  <a:lnTo>
                    <a:pt x="32314" y="235"/>
                  </a:lnTo>
                  <a:lnTo>
                    <a:pt x="29524" y="230"/>
                  </a:lnTo>
                  <a:lnTo>
                    <a:pt x="26734" y="225"/>
                  </a:lnTo>
                  <a:lnTo>
                    <a:pt x="23944" y="214"/>
                  </a:lnTo>
                  <a:lnTo>
                    <a:pt x="21155" y="199"/>
                  </a:lnTo>
                  <a:lnTo>
                    <a:pt x="18365" y="183"/>
                  </a:lnTo>
                  <a:lnTo>
                    <a:pt x="15575" y="162"/>
                  </a:lnTo>
                  <a:lnTo>
                    <a:pt x="12785" y="136"/>
                  </a:lnTo>
                  <a:lnTo>
                    <a:pt x="9995" y="110"/>
                  </a:lnTo>
                  <a:lnTo>
                    <a:pt x="7233" y="74"/>
                  </a:lnTo>
                  <a:lnTo>
                    <a:pt x="4443" y="43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 rot="10800000">
              <a:off x="7457527" y="3912713"/>
              <a:ext cx="229149" cy="195606"/>
            </a:xfrm>
            <a:custGeom>
              <a:avLst/>
              <a:gdLst/>
              <a:ahLst/>
              <a:cxnLst/>
              <a:rect l="l" t="t" r="r" b="b"/>
              <a:pathLst>
                <a:path w="53602" h="9795" extrusionOk="0">
                  <a:moveTo>
                    <a:pt x="0" y="1"/>
                  </a:moveTo>
                  <a:lnTo>
                    <a:pt x="407" y="282"/>
                  </a:lnTo>
                  <a:lnTo>
                    <a:pt x="1111" y="766"/>
                  </a:lnTo>
                  <a:lnTo>
                    <a:pt x="1788" y="1250"/>
                  </a:lnTo>
                  <a:lnTo>
                    <a:pt x="3061" y="2186"/>
                  </a:lnTo>
                  <a:lnTo>
                    <a:pt x="4226" y="3097"/>
                  </a:lnTo>
                  <a:lnTo>
                    <a:pt x="5282" y="3971"/>
                  </a:lnTo>
                  <a:lnTo>
                    <a:pt x="6257" y="4804"/>
                  </a:lnTo>
                  <a:lnTo>
                    <a:pt x="7151" y="5590"/>
                  </a:lnTo>
                  <a:lnTo>
                    <a:pt x="7936" y="6324"/>
                  </a:lnTo>
                  <a:lnTo>
                    <a:pt x="8613" y="7000"/>
                  </a:lnTo>
                  <a:lnTo>
                    <a:pt x="9697" y="8140"/>
                  </a:lnTo>
                  <a:lnTo>
                    <a:pt x="10591" y="9050"/>
                  </a:lnTo>
                  <a:lnTo>
                    <a:pt x="10726" y="9238"/>
                  </a:lnTo>
                  <a:lnTo>
                    <a:pt x="10916" y="9425"/>
                  </a:lnTo>
                  <a:lnTo>
                    <a:pt x="11132" y="9613"/>
                  </a:lnTo>
                  <a:lnTo>
                    <a:pt x="11403" y="9795"/>
                  </a:lnTo>
                  <a:lnTo>
                    <a:pt x="11376" y="9597"/>
                  </a:lnTo>
                  <a:lnTo>
                    <a:pt x="11322" y="9399"/>
                  </a:lnTo>
                  <a:lnTo>
                    <a:pt x="11214" y="9201"/>
                  </a:lnTo>
                  <a:lnTo>
                    <a:pt x="11051" y="9004"/>
                  </a:lnTo>
                  <a:lnTo>
                    <a:pt x="10807" y="8598"/>
                  </a:lnTo>
                  <a:lnTo>
                    <a:pt x="10482" y="8114"/>
                  </a:lnTo>
                  <a:lnTo>
                    <a:pt x="10049" y="7557"/>
                  </a:lnTo>
                  <a:lnTo>
                    <a:pt x="9507" y="6938"/>
                  </a:lnTo>
                  <a:lnTo>
                    <a:pt x="8749" y="6084"/>
                  </a:lnTo>
                  <a:lnTo>
                    <a:pt x="7909" y="5231"/>
                  </a:lnTo>
                  <a:lnTo>
                    <a:pt x="7015" y="4382"/>
                  </a:lnTo>
                  <a:lnTo>
                    <a:pt x="6067" y="3534"/>
                  </a:lnTo>
                  <a:lnTo>
                    <a:pt x="5065" y="2691"/>
                  </a:lnTo>
                  <a:lnTo>
                    <a:pt x="3982" y="1848"/>
                  </a:lnTo>
                  <a:lnTo>
                    <a:pt x="2871" y="1010"/>
                  </a:lnTo>
                  <a:lnTo>
                    <a:pt x="2069" y="446"/>
                  </a:lnTo>
                  <a:lnTo>
                    <a:pt x="2069" y="446"/>
                  </a:lnTo>
                  <a:lnTo>
                    <a:pt x="2384" y="474"/>
                  </a:lnTo>
                  <a:lnTo>
                    <a:pt x="4496" y="662"/>
                  </a:lnTo>
                  <a:lnTo>
                    <a:pt x="6636" y="838"/>
                  </a:lnTo>
                  <a:lnTo>
                    <a:pt x="8803" y="1010"/>
                  </a:lnTo>
                  <a:lnTo>
                    <a:pt x="10970" y="1172"/>
                  </a:lnTo>
                  <a:lnTo>
                    <a:pt x="13164" y="1322"/>
                  </a:lnTo>
                  <a:lnTo>
                    <a:pt x="15385" y="1468"/>
                  </a:lnTo>
                  <a:lnTo>
                    <a:pt x="17606" y="1598"/>
                  </a:lnTo>
                  <a:lnTo>
                    <a:pt x="19827" y="1723"/>
                  </a:lnTo>
                  <a:lnTo>
                    <a:pt x="22075" y="1838"/>
                  </a:lnTo>
                  <a:lnTo>
                    <a:pt x="24350" y="1942"/>
                  </a:lnTo>
                  <a:lnTo>
                    <a:pt x="26625" y="2041"/>
                  </a:lnTo>
                  <a:lnTo>
                    <a:pt x="28900" y="2124"/>
                  </a:lnTo>
                  <a:lnTo>
                    <a:pt x="31203" y="2202"/>
                  </a:lnTo>
                  <a:lnTo>
                    <a:pt x="33505" y="2270"/>
                  </a:lnTo>
                  <a:lnTo>
                    <a:pt x="35834" y="2327"/>
                  </a:lnTo>
                  <a:lnTo>
                    <a:pt x="38163" y="2374"/>
                  </a:lnTo>
                  <a:lnTo>
                    <a:pt x="39572" y="2400"/>
                  </a:lnTo>
                  <a:lnTo>
                    <a:pt x="40980" y="2421"/>
                  </a:lnTo>
                  <a:lnTo>
                    <a:pt x="42389" y="2436"/>
                  </a:lnTo>
                  <a:lnTo>
                    <a:pt x="43797" y="2447"/>
                  </a:lnTo>
                  <a:lnTo>
                    <a:pt x="45206" y="2457"/>
                  </a:lnTo>
                  <a:lnTo>
                    <a:pt x="46641" y="2462"/>
                  </a:lnTo>
                  <a:lnTo>
                    <a:pt x="48050" y="2462"/>
                  </a:lnTo>
                  <a:lnTo>
                    <a:pt x="49458" y="2457"/>
                  </a:lnTo>
                  <a:lnTo>
                    <a:pt x="52519" y="2457"/>
                  </a:lnTo>
                  <a:lnTo>
                    <a:pt x="52789" y="2467"/>
                  </a:lnTo>
                  <a:lnTo>
                    <a:pt x="53331" y="2467"/>
                  </a:lnTo>
                  <a:lnTo>
                    <a:pt x="53602" y="2457"/>
                  </a:lnTo>
                  <a:lnTo>
                    <a:pt x="52573" y="2441"/>
                  </a:lnTo>
                  <a:lnTo>
                    <a:pt x="51544" y="2431"/>
                  </a:lnTo>
                  <a:lnTo>
                    <a:pt x="49485" y="2431"/>
                  </a:lnTo>
                  <a:lnTo>
                    <a:pt x="47291" y="2415"/>
                  </a:lnTo>
                  <a:lnTo>
                    <a:pt x="44664" y="2379"/>
                  </a:lnTo>
                  <a:lnTo>
                    <a:pt x="43201" y="2358"/>
                  </a:lnTo>
                  <a:lnTo>
                    <a:pt x="41657" y="2332"/>
                  </a:lnTo>
                  <a:lnTo>
                    <a:pt x="40032" y="2301"/>
                  </a:lnTo>
                  <a:lnTo>
                    <a:pt x="38299" y="2259"/>
                  </a:lnTo>
                  <a:lnTo>
                    <a:pt x="35997" y="2202"/>
                  </a:lnTo>
                  <a:lnTo>
                    <a:pt x="33721" y="2134"/>
                  </a:lnTo>
                  <a:lnTo>
                    <a:pt x="31419" y="2056"/>
                  </a:lnTo>
                  <a:lnTo>
                    <a:pt x="29171" y="1973"/>
                  </a:lnTo>
                  <a:lnTo>
                    <a:pt x="26896" y="1879"/>
                  </a:lnTo>
                  <a:lnTo>
                    <a:pt x="24648" y="1775"/>
                  </a:lnTo>
                  <a:lnTo>
                    <a:pt x="22427" y="1666"/>
                  </a:lnTo>
                  <a:lnTo>
                    <a:pt x="20179" y="1546"/>
                  </a:lnTo>
                  <a:lnTo>
                    <a:pt x="17985" y="1416"/>
                  </a:lnTo>
                  <a:lnTo>
                    <a:pt x="15791" y="1276"/>
                  </a:lnTo>
                  <a:lnTo>
                    <a:pt x="13597" y="1130"/>
                  </a:lnTo>
                  <a:lnTo>
                    <a:pt x="11430" y="979"/>
                  </a:lnTo>
                  <a:lnTo>
                    <a:pt x="9290" y="812"/>
                  </a:lnTo>
                  <a:lnTo>
                    <a:pt x="7151" y="641"/>
                  </a:lnTo>
                  <a:lnTo>
                    <a:pt x="5038" y="464"/>
                  </a:lnTo>
                  <a:lnTo>
                    <a:pt x="2925" y="271"/>
                  </a:lnTo>
                  <a:lnTo>
                    <a:pt x="1354" y="1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 rot="10800000">
              <a:off x="8247189" y="4753036"/>
              <a:ext cx="191635" cy="111213"/>
            </a:xfrm>
            <a:custGeom>
              <a:avLst/>
              <a:gdLst/>
              <a:ahLst/>
              <a:cxnLst/>
              <a:rect l="l" t="t" r="r" b="b"/>
              <a:pathLst>
                <a:path w="44827" h="5569" extrusionOk="0">
                  <a:moveTo>
                    <a:pt x="39707" y="0"/>
                  </a:moveTo>
                  <a:lnTo>
                    <a:pt x="34155" y="136"/>
                  </a:lnTo>
                  <a:lnTo>
                    <a:pt x="31148" y="188"/>
                  </a:lnTo>
                  <a:lnTo>
                    <a:pt x="28142" y="234"/>
                  </a:lnTo>
                  <a:lnTo>
                    <a:pt x="25108" y="266"/>
                  </a:lnTo>
                  <a:lnTo>
                    <a:pt x="22102" y="292"/>
                  </a:lnTo>
                  <a:lnTo>
                    <a:pt x="19068" y="302"/>
                  </a:lnTo>
                  <a:lnTo>
                    <a:pt x="16062" y="307"/>
                  </a:lnTo>
                  <a:lnTo>
                    <a:pt x="13028" y="297"/>
                  </a:lnTo>
                  <a:lnTo>
                    <a:pt x="10022" y="281"/>
                  </a:lnTo>
                  <a:lnTo>
                    <a:pt x="7828" y="260"/>
                  </a:lnTo>
                  <a:lnTo>
                    <a:pt x="5851" y="240"/>
                  </a:lnTo>
                  <a:lnTo>
                    <a:pt x="2682" y="208"/>
                  </a:lnTo>
                  <a:lnTo>
                    <a:pt x="1544" y="193"/>
                  </a:lnTo>
                  <a:lnTo>
                    <a:pt x="677" y="188"/>
                  </a:lnTo>
                  <a:lnTo>
                    <a:pt x="163" y="188"/>
                  </a:lnTo>
                  <a:lnTo>
                    <a:pt x="27" y="193"/>
                  </a:lnTo>
                  <a:lnTo>
                    <a:pt x="0" y="198"/>
                  </a:lnTo>
                  <a:lnTo>
                    <a:pt x="650" y="240"/>
                  </a:lnTo>
                  <a:lnTo>
                    <a:pt x="1327" y="276"/>
                  </a:lnTo>
                  <a:lnTo>
                    <a:pt x="2032" y="307"/>
                  </a:lnTo>
                  <a:lnTo>
                    <a:pt x="2709" y="328"/>
                  </a:lnTo>
                  <a:lnTo>
                    <a:pt x="4144" y="365"/>
                  </a:lnTo>
                  <a:lnTo>
                    <a:pt x="5878" y="406"/>
                  </a:lnTo>
                  <a:lnTo>
                    <a:pt x="7855" y="448"/>
                  </a:lnTo>
                  <a:lnTo>
                    <a:pt x="10049" y="484"/>
                  </a:lnTo>
                  <a:lnTo>
                    <a:pt x="11566" y="505"/>
                  </a:lnTo>
                  <a:lnTo>
                    <a:pt x="13082" y="521"/>
                  </a:lnTo>
                  <a:lnTo>
                    <a:pt x="14572" y="531"/>
                  </a:lnTo>
                  <a:lnTo>
                    <a:pt x="16089" y="541"/>
                  </a:lnTo>
                  <a:lnTo>
                    <a:pt x="17606" y="552"/>
                  </a:lnTo>
                  <a:lnTo>
                    <a:pt x="22129" y="552"/>
                  </a:lnTo>
                  <a:lnTo>
                    <a:pt x="23646" y="541"/>
                  </a:lnTo>
                  <a:lnTo>
                    <a:pt x="25135" y="531"/>
                  </a:lnTo>
                  <a:lnTo>
                    <a:pt x="26652" y="521"/>
                  </a:lnTo>
                  <a:lnTo>
                    <a:pt x="28169" y="505"/>
                  </a:lnTo>
                  <a:lnTo>
                    <a:pt x="29659" y="484"/>
                  </a:lnTo>
                  <a:lnTo>
                    <a:pt x="31175" y="458"/>
                  </a:lnTo>
                  <a:lnTo>
                    <a:pt x="32692" y="432"/>
                  </a:lnTo>
                  <a:lnTo>
                    <a:pt x="34182" y="406"/>
                  </a:lnTo>
                  <a:lnTo>
                    <a:pt x="39149" y="286"/>
                  </a:lnTo>
                  <a:lnTo>
                    <a:pt x="40141" y="1286"/>
                  </a:lnTo>
                  <a:lnTo>
                    <a:pt x="41170" y="2311"/>
                  </a:lnTo>
                  <a:lnTo>
                    <a:pt x="42091" y="3232"/>
                  </a:lnTo>
                  <a:lnTo>
                    <a:pt x="42930" y="4028"/>
                  </a:lnTo>
                  <a:lnTo>
                    <a:pt x="43120" y="4221"/>
                  </a:lnTo>
                  <a:lnTo>
                    <a:pt x="43310" y="4419"/>
                  </a:lnTo>
                  <a:lnTo>
                    <a:pt x="43499" y="4611"/>
                  </a:lnTo>
                  <a:lnTo>
                    <a:pt x="43743" y="4804"/>
                  </a:lnTo>
                  <a:lnTo>
                    <a:pt x="43987" y="4996"/>
                  </a:lnTo>
                  <a:lnTo>
                    <a:pt x="44258" y="5189"/>
                  </a:lnTo>
                  <a:lnTo>
                    <a:pt x="44528" y="5381"/>
                  </a:lnTo>
                  <a:lnTo>
                    <a:pt x="44826" y="5569"/>
                  </a:lnTo>
                  <a:lnTo>
                    <a:pt x="44772" y="5371"/>
                  </a:lnTo>
                  <a:lnTo>
                    <a:pt x="44691" y="5173"/>
                  </a:lnTo>
                  <a:lnTo>
                    <a:pt x="44583" y="4975"/>
                  </a:lnTo>
                  <a:lnTo>
                    <a:pt x="44474" y="4778"/>
                  </a:lnTo>
                  <a:lnTo>
                    <a:pt x="44339" y="4580"/>
                  </a:lnTo>
                  <a:lnTo>
                    <a:pt x="44176" y="4387"/>
                  </a:lnTo>
                  <a:lnTo>
                    <a:pt x="43987" y="4190"/>
                  </a:lnTo>
                  <a:lnTo>
                    <a:pt x="43797" y="3997"/>
                  </a:lnTo>
                  <a:lnTo>
                    <a:pt x="43120" y="3196"/>
                  </a:lnTo>
                  <a:lnTo>
                    <a:pt x="42307" y="2269"/>
                  </a:lnTo>
                  <a:lnTo>
                    <a:pt x="41387" y="1239"/>
                  </a:lnTo>
                  <a:lnTo>
                    <a:pt x="40357" y="120"/>
                  </a:lnTo>
                  <a:lnTo>
                    <a:pt x="403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 rot="10800000">
              <a:off x="8319332" y="4646099"/>
              <a:ext cx="172996" cy="118802"/>
            </a:xfrm>
            <a:custGeom>
              <a:avLst/>
              <a:gdLst/>
              <a:ahLst/>
              <a:cxnLst/>
              <a:rect l="l" t="t" r="r" b="b"/>
              <a:pathLst>
                <a:path w="40467" h="5949" extrusionOk="0">
                  <a:moveTo>
                    <a:pt x="28" y="0"/>
                  </a:moveTo>
                  <a:lnTo>
                    <a:pt x="1" y="6"/>
                  </a:lnTo>
                  <a:lnTo>
                    <a:pt x="624" y="68"/>
                  </a:lnTo>
                  <a:lnTo>
                    <a:pt x="1274" y="115"/>
                  </a:lnTo>
                  <a:lnTo>
                    <a:pt x="1924" y="156"/>
                  </a:lnTo>
                  <a:lnTo>
                    <a:pt x="2601" y="182"/>
                  </a:lnTo>
                  <a:lnTo>
                    <a:pt x="3901" y="250"/>
                  </a:lnTo>
                  <a:lnTo>
                    <a:pt x="5499" y="318"/>
                  </a:lnTo>
                  <a:lnTo>
                    <a:pt x="7368" y="396"/>
                  </a:lnTo>
                  <a:lnTo>
                    <a:pt x="9508" y="469"/>
                  </a:lnTo>
                  <a:lnTo>
                    <a:pt x="10997" y="510"/>
                  </a:lnTo>
                  <a:lnTo>
                    <a:pt x="12460" y="547"/>
                  </a:lnTo>
                  <a:lnTo>
                    <a:pt x="13950" y="583"/>
                  </a:lnTo>
                  <a:lnTo>
                    <a:pt x="15439" y="609"/>
                  </a:lnTo>
                  <a:lnTo>
                    <a:pt x="16929" y="635"/>
                  </a:lnTo>
                  <a:lnTo>
                    <a:pt x="18419" y="651"/>
                  </a:lnTo>
                  <a:lnTo>
                    <a:pt x="19908" y="666"/>
                  </a:lnTo>
                  <a:lnTo>
                    <a:pt x="21398" y="677"/>
                  </a:lnTo>
                  <a:lnTo>
                    <a:pt x="22888" y="682"/>
                  </a:lnTo>
                  <a:lnTo>
                    <a:pt x="24378" y="682"/>
                  </a:lnTo>
                  <a:lnTo>
                    <a:pt x="25867" y="677"/>
                  </a:lnTo>
                  <a:lnTo>
                    <a:pt x="27357" y="672"/>
                  </a:lnTo>
                  <a:lnTo>
                    <a:pt x="28847" y="656"/>
                  </a:lnTo>
                  <a:lnTo>
                    <a:pt x="30336" y="640"/>
                  </a:lnTo>
                  <a:lnTo>
                    <a:pt x="31826" y="614"/>
                  </a:lnTo>
                  <a:lnTo>
                    <a:pt x="33316" y="588"/>
                  </a:lnTo>
                  <a:lnTo>
                    <a:pt x="34399" y="568"/>
                  </a:lnTo>
                  <a:lnTo>
                    <a:pt x="35455" y="542"/>
                  </a:lnTo>
                  <a:lnTo>
                    <a:pt x="36855" y="503"/>
                  </a:lnTo>
                  <a:lnTo>
                    <a:pt x="36855" y="503"/>
                  </a:lnTo>
                  <a:lnTo>
                    <a:pt x="37406" y="1510"/>
                  </a:lnTo>
                  <a:lnTo>
                    <a:pt x="38029" y="2566"/>
                  </a:lnTo>
                  <a:lnTo>
                    <a:pt x="38624" y="3518"/>
                  </a:lnTo>
                  <a:lnTo>
                    <a:pt x="39139" y="4346"/>
                  </a:lnTo>
                  <a:lnTo>
                    <a:pt x="39247" y="4549"/>
                  </a:lnTo>
                  <a:lnTo>
                    <a:pt x="39356" y="4746"/>
                  </a:lnTo>
                  <a:lnTo>
                    <a:pt x="39491" y="4949"/>
                  </a:lnTo>
                  <a:lnTo>
                    <a:pt x="39654" y="5152"/>
                  </a:lnTo>
                  <a:lnTo>
                    <a:pt x="39816" y="5350"/>
                  </a:lnTo>
                  <a:lnTo>
                    <a:pt x="40006" y="5548"/>
                  </a:lnTo>
                  <a:lnTo>
                    <a:pt x="40222" y="5751"/>
                  </a:lnTo>
                  <a:lnTo>
                    <a:pt x="40466" y="5949"/>
                  </a:lnTo>
                  <a:lnTo>
                    <a:pt x="40466" y="5746"/>
                  </a:lnTo>
                  <a:lnTo>
                    <a:pt x="40466" y="5543"/>
                  </a:lnTo>
                  <a:lnTo>
                    <a:pt x="40439" y="5335"/>
                  </a:lnTo>
                  <a:lnTo>
                    <a:pt x="40412" y="5132"/>
                  </a:lnTo>
                  <a:lnTo>
                    <a:pt x="40358" y="4929"/>
                  </a:lnTo>
                  <a:lnTo>
                    <a:pt x="40277" y="4731"/>
                  </a:lnTo>
                  <a:lnTo>
                    <a:pt x="40168" y="4528"/>
                  </a:lnTo>
                  <a:lnTo>
                    <a:pt x="40033" y="4325"/>
                  </a:lnTo>
                  <a:lnTo>
                    <a:pt x="39681" y="3513"/>
                  </a:lnTo>
                  <a:lnTo>
                    <a:pt x="39220" y="2566"/>
                  </a:lnTo>
                  <a:lnTo>
                    <a:pt x="38679" y="1504"/>
                  </a:lnTo>
                  <a:lnTo>
                    <a:pt x="38083" y="349"/>
                  </a:lnTo>
                  <a:lnTo>
                    <a:pt x="38083" y="219"/>
                  </a:lnTo>
                  <a:lnTo>
                    <a:pt x="37378" y="219"/>
                  </a:lnTo>
                  <a:lnTo>
                    <a:pt x="36403" y="250"/>
                  </a:lnTo>
                  <a:lnTo>
                    <a:pt x="35374" y="281"/>
                  </a:lnTo>
                  <a:lnTo>
                    <a:pt x="34832" y="297"/>
                  </a:lnTo>
                  <a:lnTo>
                    <a:pt x="34318" y="307"/>
                  </a:lnTo>
                  <a:lnTo>
                    <a:pt x="33776" y="313"/>
                  </a:lnTo>
                  <a:lnTo>
                    <a:pt x="33262" y="318"/>
                  </a:lnTo>
                  <a:lnTo>
                    <a:pt x="31772" y="344"/>
                  </a:lnTo>
                  <a:lnTo>
                    <a:pt x="30309" y="370"/>
                  </a:lnTo>
                  <a:lnTo>
                    <a:pt x="28847" y="385"/>
                  </a:lnTo>
                  <a:lnTo>
                    <a:pt x="27384" y="401"/>
                  </a:lnTo>
                  <a:lnTo>
                    <a:pt x="25894" y="411"/>
                  </a:lnTo>
                  <a:lnTo>
                    <a:pt x="24432" y="422"/>
                  </a:lnTo>
                  <a:lnTo>
                    <a:pt x="21479" y="422"/>
                  </a:lnTo>
                  <a:lnTo>
                    <a:pt x="19990" y="417"/>
                  </a:lnTo>
                  <a:lnTo>
                    <a:pt x="18527" y="406"/>
                  </a:lnTo>
                  <a:lnTo>
                    <a:pt x="17064" y="396"/>
                  </a:lnTo>
                  <a:lnTo>
                    <a:pt x="15575" y="380"/>
                  </a:lnTo>
                  <a:lnTo>
                    <a:pt x="14112" y="359"/>
                  </a:lnTo>
                  <a:lnTo>
                    <a:pt x="12650" y="333"/>
                  </a:lnTo>
                  <a:lnTo>
                    <a:pt x="11187" y="302"/>
                  </a:lnTo>
                  <a:lnTo>
                    <a:pt x="9724" y="271"/>
                  </a:lnTo>
                  <a:lnTo>
                    <a:pt x="7585" y="219"/>
                  </a:lnTo>
                  <a:lnTo>
                    <a:pt x="5662" y="167"/>
                  </a:lnTo>
                  <a:lnTo>
                    <a:pt x="4009" y="115"/>
                  </a:lnTo>
                  <a:lnTo>
                    <a:pt x="2601" y="73"/>
                  </a:lnTo>
                  <a:lnTo>
                    <a:pt x="678" y="1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 rot="10800000">
              <a:off x="8109875" y="3724499"/>
              <a:ext cx="420899" cy="248607"/>
            </a:xfrm>
            <a:custGeom>
              <a:avLst/>
              <a:gdLst/>
              <a:ahLst/>
              <a:cxnLst/>
              <a:rect l="l" t="t" r="r" b="b"/>
              <a:pathLst>
                <a:path w="98456" h="12449" extrusionOk="0">
                  <a:moveTo>
                    <a:pt x="70233" y="0"/>
                  </a:moveTo>
                  <a:lnTo>
                    <a:pt x="69610" y="47"/>
                  </a:lnTo>
                  <a:lnTo>
                    <a:pt x="67064" y="250"/>
                  </a:lnTo>
                  <a:lnTo>
                    <a:pt x="19529" y="4033"/>
                  </a:lnTo>
                  <a:lnTo>
                    <a:pt x="5201" y="5204"/>
                  </a:lnTo>
                  <a:lnTo>
                    <a:pt x="1301" y="5537"/>
                  </a:lnTo>
                  <a:lnTo>
                    <a:pt x="623" y="5594"/>
                  </a:lnTo>
                  <a:lnTo>
                    <a:pt x="0" y="5667"/>
                  </a:lnTo>
                  <a:lnTo>
                    <a:pt x="353" y="5657"/>
                  </a:lnTo>
                  <a:lnTo>
                    <a:pt x="705" y="5641"/>
                  </a:lnTo>
                  <a:lnTo>
                    <a:pt x="1057" y="5620"/>
                  </a:lnTo>
                  <a:lnTo>
                    <a:pt x="1409" y="5594"/>
                  </a:lnTo>
                  <a:lnTo>
                    <a:pt x="5390" y="5313"/>
                  </a:lnTo>
                  <a:lnTo>
                    <a:pt x="19881" y="4210"/>
                  </a:lnTo>
                  <a:lnTo>
                    <a:pt x="67551" y="505"/>
                  </a:lnTo>
                  <a:lnTo>
                    <a:pt x="69538" y="348"/>
                  </a:lnTo>
                  <a:lnTo>
                    <a:pt x="89707" y="8915"/>
                  </a:lnTo>
                  <a:lnTo>
                    <a:pt x="95991" y="11517"/>
                  </a:lnTo>
                  <a:lnTo>
                    <a:pt x="97778" y="12219"/>
                  </a:lnTo>
                  <a:lnTo>
                    <a:pt x="97914" y="12282"/>
                  </a:lnTo>
                  <a:lnTo>
                    <a:pt x="98076" y="12339"/>
                  </a:lnTo>
                  <a:lnTo>
                    <a:pt x="98266" y="12396"/>
                  </a:lnTo>
                  <a:lnTo>
                    <a:pt x="98456" y="12448"/>
                  </a:lnTo>
                  <a:lnTo>
                    <a:pt x="98374" y="12386"/>
                  </a:lnTo>
                  <a:lnTo>
                    <a:pt x="98293" y="12318"/>
                  </a:lnTo>
                  <a:lnTo>
                    <a:pt x="98158" y="12256"/>
                  </a:lnTo>
                  <a:lnTo>
                    <a:pt x="98022" y="12193"/>
                  </a:lnTo>
                  <a:lnTo>
                    <a:pt x="96478" y="11475"/>
                  </a:lnTo>
                  <a:lnTo>
                    <a:pt x="90574" y="8826"/>
                  </a:lnTo>
                  <a:lnTo>
                    <a:pt x="70476" y="120"/>
                  </a:lnTo>
                  <a:lnTo>
                    <a:pt x="70233" y="0"/>
                  </a:lnTo>
                  <a:close/>
                  <a:moveTo>
                    <a:pt x="98456" y="12448"/>
                  </a:moveTo>
                  <a:lnTo>
                    <a:pt x="98456" y="12448"/>
                  </a:lnTo>
                  <a:lnTo>
                    <a:pt x="98456" y="1244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 rot="10800000">
              <a:off x="8205175" y="3509166"/>
              <a:ext cx="375281" cy="276465"/>
            </a:xfrm>
            <a:custGeom>
              <a:avLst/>
              <a:gdLst/>
              <a:ahLst/>
              <a:cxnLst/>
              <a:rect l="l" t="t" r="r" b="b"/>
              <a:pathLst>
                <a:path w="87785" h="13844" extrusionOk="0">
                  <a:moveTo>
                    <a:pt x="61457" y="0"/>
                  </a:moveTo>
                  <a:lnTo>
                    <a:pt x="60753" y="83"/>
                  </a:lnTo>
                  <a:lnTo>
                    <a:pt x="17579" y="5142"/>
                  </a:lnTo>
                  <a:lnTo>
                    <a:pt x="4605" y="6693"/>
                  </a:lnTo>
                  <a:lnTo>
                    <a:pt x="1165" y="7119"/>
                  </a:lnTo>
                  <a:lnTo>
                    <a:pt x="868" y="7161"/>
                  </a:lnTo>
                  <a:lnTo>
                    <a:pt x="570" y="7197"/>
                  </a:lnTo>
                  <a:lnTo>
                    <a:pt x="272" y="7244"/>
                  </a:lnTo>
                  <a:lnTo>
                    <a:pt x="1" y="7286"/>
                  </a:lnTo>
                  <a:lnTo>
                    <a:pt x="28" y="7291"/>
                  </a:lnTo>
                  <a:lnTo>
                    <a:pt x="82" y="7286"/>
                  </a:lnTo>
                  <a:lnTo>
                    <a:pt x="353" y="7265"/>
                  </a:lnTo>
                  <a:lnTo>
                    <a:pt x="1301" y="7166"/>
                  </a:lnTo>
                  <a:lnTo>
                    <a:pt x="4741" y="6776"/>
                  </a:lnTo>
                  <a:lnTo>
                    <a:pt x="17904" y="5293"/>
                  </a:lnTo>
                  <a:lnTo>
                    <a:pt x="60785" y="382"/>
                  </a:lnTo>
                  <a:lnTo>
                    <a:pt x="61268" y="640"/>
                  </a:lnTo>
                  <a:lnTo>
                    <a:pt x="71425" y="5772"/>
                  </a:lnTo>
                  <a:lnTo>
                    <a:pt x="79740" y="9997"/>
                  </a:lnTo>
                  <a:lnTo>
                    <a:pt x="81419" y="10830"/>
                  </a:lnTo>
                  <a:lnTo>
                    <a:pt x="82963" y="11584"/>
                  </a:lnTo>
                  <a:lnTo>
                    <a:pt x="84344" y="12251"/>
                  </a:lnTo>
                  <a:lnTo>
                    <a:pt x="85509" y="12823"/>
                  </a:lnTo>
                  <a:lnTo>
                    <a:pt x="87134" y="13588"/>
                  </a:lnTo>
                  <a:lnTo>
                    <a:pt x="87270" y="13656"/>
                  </a:lnTo>
                  <a:lnTo>
                    <a:pt x="87405" y="13718"/>
                  </a:lnTo>
                  <a:lnTo>
                    <a:pt x="87595" y="13781"/>
                  </a:lnTo>
                  <a:lnTo>
                    <a:pt x="87784" y="13843"/>
                  </a:lnTo>
                  <a:lnTo>
                    <a:pt x="87622" y="13703"/>
                  </a:lnTo>
                  <a:lnTo>
                    <a:pt x="87405" y="13567"/>
                  </a:lnTo>
                  <a:lnTo>
                    <a:pt x="86782" y="13219"/>
                  </a:lnTo>
                  <a:lnTo>
                    <a:pt x="85997" y="12792"/>
                  </a:lnTo>
                  <a:lnTo>
                    <a:pt x="83667" y="11538"/>
                  </a:lnTo>
                  <a:lnTo>
                    <a:pt x="80661" y="9935"/>
                  </a:lnTo>
                  <a:lnTo>
                    <a:pt x="72481" y="5688"/>
                  </a:lnTo>
                  <a:lnTo>
                    <a:pt x="67687" y="3201"/>
                  </a:lnTo>
                  <a:lnTo>
                    <a:pt x="62514" y="547"/>
                  </a:lnTo>
                  <a:lnTo>
                    <a:pt x="61728" y="146"/>
                  </a:lnTo>
                  <a:lnTo>
                    <a:pt x="614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 rot="10800000">
              <a:off x="8388468" y="3398196"/>
              <a:ext cx="175660" cy="226979"/>
            </a:xfrm>
            <a:custGeom>
              <a:avLst/>
              <a:gdLst/>
              <a:ahLst/>
              <a:cxnLst/>
              <a:rect l="l" t="t" r="r" b="b"/>
              <a:pathLst>
                <a:path w="41090" h="11366" extrusionOk="0">
                  <a:moveTo>
                    <a:pt x="36431" y="0"/>
                  </a:moveTo>
                  <a:lnTo>
                    <a:pt x="34778" y="313"/>
                  </a:lnTo>
                  <a:lnTo>
                    <a:pt x="33397" y="568"/>
                  </a:lnTo>
                  <a:lnTo>
                    <a:pt x="31989" y="817"/>
                  </a:lnTo>
                  <a:lnTo>
                    <a:pt x="30580" y="1067"/>
                  </a:lnTo>
                  <a:lnTo>
                    <a:pt x="29145" y="1312"/>
                  </a:lnTo>
                  <a:lnTo>
                    <a:pt x="27682" y="1551"/>
                  </a:lnTo>
                  <a:lnTo>
                    <a:pt x="26219" y="1785"/>
                  </a:lnTo>
                  <a:lnTo>
                    <a:pt x="24730" y="2019"/>
                  </a:lnTo>
                  <a:lnTo>
                    <a:pt x="23240" y="2248"/>
                  </a:lnTo>
                  <a:lnTo>
                    <a:pt x="21723" y="2472"/>
                  </a:lnTo>
                  <a:lnTo>
                    <a:pt x="20179" y="2691"/>
                  </a:lnTo>
                  <a:lnTo>
                    <a:pt x="18636" y="2909"/>
                  </a:lnTo>
                  <a:lnTo>
                    <a:pt x="17065" y="3123"/>
                  </a:lnTo>
                  <a:lnTo>
                    <a:pt x="15494" y="3331"/>
                  </a:lnTo>
                  <a:lnTo>
                    <a:pt x="13896" y="3534"/>
                  </a:lnTo>
                  <a:lnTo>
                    <a:pt x="12270" y="3732"/>
                  </a:lnTo>
                  <a:lnTo>
                    <a:pt x="10645" y="3929"/>
                  </a:lnTo>
                  <a:lnTo>
                    <a:pt x="8316" y="4205"/>
                  </a:lnTo>
                  <a:lnTo>
                    <a:pt x="6203" y="4439"/>
                  </a:lnTo>
                  <a:lnTo>
                    <a:pt x="4362" y="4642"/>
                  </a:lnTo>
                  <a:lnTo>
                    <a:pt x="2818" y="4809"/>
                  </a:lnTo>
                  <a:lnTo>
                    <a:pt x="2086" y="4877"/>
                  </a:lnTo>
                  <a:lnTo>
                    <a:pt x="1382" y="4955"/>
                  </a:lnTo>
                  <a:lnTo>
                    <a:pt x="678" y="5038"/>
                  </a:lnTo>
                  <a:lnTo>
                    <a:pt x="1" y="5126"/>
                  </a:lnTo>
                  <a:lnTo>
                    <a:pt x="1" y="5126"/>
                  </a:lnTo>
                  <a:lnTo>
                    <a:pt x="813" y="5079"/>
                  </a:lnTo>
                  <a:lnTo>
                    <a:pt x="1599" y="5027"/>
                  </a:lnTo>
                  <a:lnTo>
                    <a:pt x="2384" y="4965"/>
                  </a:lnTo>
                  <a:lnTo>
                    <a:pt x="3143" y="4897"/>
                  </a:lnTo>
                  <a:lnTo>
                    <a:pt x="3901" y="4830"/>
                  </a:lnTo>
                  <a:lnTo>
                    <a:pt x="4741" y="4757"/>
                  </a:lnTo>
                  <a:lnTo>
                    <a:pt x="5635" y="4668"/>
                  </a:lnTo>
                  <a:lnTo>
                    <a:pt x="6610" y="4569"/>
                  </a:lnTo>
                  <a:lnTo>
                    <a:pt x="8776" y="4340"/>
                  </a:lnTo>
                  <a:lnTo>
                    <a:pt x="11214" y="4080"/>
                  </a:lnTo>
                  <a:lnTo>
                    <a:pt x="12866" y="3893"/>
                  </a:lnTo>
                  <a:lnTo>
                    <a:pt x="14519" y="3695"/>
                  </a:lnTo>
                  <a:lnTo>
                    <a:pt x="16144" y="3497"/>
                  </a:lnTo>
                  <a:lnTo>
                    <a:pt x="17742" y="3294"/>
                  </a:lnTo>
                  <a:lnTo>
                    <a:pt x="19340" y="3086"/>
                  </a:lnTo>
                  <a:lnTo>
                    <a:pt x="20938" y="2873"/>
                  </a:lnTo>
                  <a:lnTo>
                    <a:pt x="22482" y="2660"/>
                  </a:lnTo>
                  <a:lnTo>
                    <a:pt x="24026" y="2436"/>
                  </a:lnTo>
                  <a:lnTo>
                    <a:pt x="25569" y="2207"/>
                  </a:lnTo>
                  <a:lnTo>
                    <a:pt x="27086" y="1978"/>
                  </a:lnTo>
                  <a:lnTo>
                    <a:pt x="28576" y="1744"/>
                  </a:lnTo>
                  <a:lnTo>
                    <a:pt x="30038" y="1504"/>
                  </a:lnTo>
                  <a:lnTo>
                    <a:pt x="31501" y="1260"/>
                  </a:lnTo>
                  <a:lnTo>
                    <a:pt x="32937" y="1015"/>
                  </a:lnTo>
                  <a:lnTo>
                    <a:pt x="34098" y="805"/>
                  </a:lnTo>
                  <a:lnTo>
                    <a:pt x="33776" y="1093"/>
                  </a:lnTo>
                  <a:lnTo>
                    <a:pt x="33397" y="1463"/>
                  </a:lnTo>
                  <a:lnTo>
                    <a:pt x="33045" y="1837"/>
                  </a:lnTo>
                  <a:lnTo>
                    <a:pt x="32747" y="2269"/>
                  </a:lnTo>
                  <a:lnTo>
                    <a:pt x="32476" y="2701"/>
                  </a:lnTo>
                  <a:lnTo>
                    <a:pt x="32287" y="3133"/>
                  </a:lnTo>
                  <a:lnTo>
                    <a:pt x="32151" y="3565"/>
                  </a:lnTo>
                  <a:lnTo>
                    <a:pt x="32070" y="3997"/>
                  </a:lnTo>
                  <a:lnTo>
                    <a:pt x="32070" y="4434"/>
                  </a:lnTo>
                  <a:lnTo>
                    <a:pt x="32124" y="4866"/>
                  </a:lnTo>
                  <a:lnTo>
                    <a:pt x="32232" y="5298"/>
                  </a:lnTo>
                  <a:lnTo>
                    <a:pt x="32395" y="5730"/>
                  </a:lnTo>
                  <a:lnTo>
                    <a:pt x="32639" y="6162"/>
                  </a:lnTo>
                  <a:lnTo>
                    <a:pt x="32937" y="6594"/>
                  </a:lnTo>
                  <a:lnTo>
                    <a:pt x="33289" y="7021"/>
                  </a:lnTo>
                  <a:lnTo>
                    <a:pt x="33722" y="7447"/>
                  </a:lnTo>
                  <a:lnTo>
                    <a:pt x="34183" y="7874"/>
                  </a:lnTo>
                  <a:lnTo>
                    <a:pt x="34724" y="8296"/>
                  </a:lnTo>
                  <a:lnTo>
                    <a:pt x="35320" y="8717"/>
                  </a:lnTo>
                  <a:lnTo>
                    <a:pt x="35726" y="8972"/>
                  </a:lnTo>
                  <a:lnTo>
                    <a:pt x="36160" y="9222"/>
                  </a:lnTo>
                  <a:lnTo>
                    <a:pt x="36593" y="9472"/>
                  </a:lnTo>
                  <a:lnTo>
                    <a:pt x="37081" y="9721"/>
                  </a:lnTo>
                  <a:lnTo>
                    <a:pt x="37568" y="9971"/>
                  </a:lnTo>
                  <a:lnTo>
                    <a:pt x="38083" y="10216"/>
                  </a:lnTo>
                  <a:lnTo>
                    <a:pt x="38625" y="10460"/>
                  </a:lnTo>
                  <a:lnTo>
                    <a:pt x="39193" y="10705"/>
                  </a:lnTo>
                  <a:lnTo>
                    <a:pt x="39600" y="10877"/>
                  </a:lnTo>
                  <a:lnTo>
                    <a:pt x="40033" y="11043"/>
                  </a:lnTo>
                  <a:lnTo>
                    <a:pt x="40548" y="11210"/>
                  </a:lnTo>
                  <a:lnTo>
                    <a:pt x="41089" y="11366"/>
                  </a:lnTo>
                  <a:lnTo>
                    <a:pt x="40791" y="11179"/>
                  </a:lnTo>
                  <a:lnTo>
                    <a:pt x="40439" y="11002"/>
                  </a:lnTo>
                  <a:lnTo>
                    <a:pt x="40087" y="10820"/>
                  </a:lnTo>
                  <a:lnTo>
                    <a:pt x="39681" y="10643"/>
                  </a:lnTo>
                  <a:lnTo>
                    <a:pt x="39166" y="10398"/>
                  </a:lnTo>
                  <a:lnTo>
                    <a:pt x="38706" y="10153"/>
                  </a:lnTo>
                  <a:lnTo>
                    <a:pt x="38245" y="9909"/>
                  </a:lnTo>
                  <a:lnTo>
                    <a:pt x="37785" y="9659"/>
                  </a:lnTo>
                  <a:lnTo>
                    <a:pt x="37379" y="9409"/>
                  </a:lnTo>
                  <a:lnTo>
                    <a:pt x="36972" y="9159"/>
                  </a:lnTo>
                  <a:lnTo>
                    <a:pt x="36593" y="8910"/>
                  </a:lnTo>
                  <a:lnTo>
                    <a:pt x="36214" y="8655"/>
                  </a:lnTo>
                  <a:lnTo>
                    <a:pt x="35672" y="8238"/>
                  </a:lnTo>
                  <a:lnTo>
                    <a:pt x="35185" y="7822"/>
                  </a:lnTo>
                  <a:lnTo>
                    <a:pt x="34751" y="7400"/>
                  </a:lnTo>
                  <a:lnTo>
                    <a:pt x="34399" y="6979"/>
                  </a:lnTo>
                  <a:lnTo>
                    <a:pt x="34074" y="6557"/>
                  </a:lnTo>
                  <a:lnTo>
                    <a:pt x="33803" y="6131"/>
                  </a:lnTo>
                  <a:lnTo>
                    <a:pt x="33614" y="5709"/>
                  </a:lnTo>
                  <a:lnTo>
                    <a:pt x="33451" y="5282"/>
                  </a:lnTo>
                  <a:lnTo>
                    <a:pt x="33370" y="4856"/>
                  </a:lnTo>
                  <a:lnTo>
                    <a:pt x="33343" y="4429"/>
                  </a:lnTo>
                  <a:lnTo>
                    <a:pt x="33370" y="4002"/>
                  </a:lnTo>
                  <a:lnTo>
                    <a:pt x="33451" y="3570"/>
                  </a:lnTo>
                  <a:lnTo>
                    <a:pt x="33587" y="3144"/>
                  </a:lnTo>
                  <a:lnTo>
                    <a:pt x="33803" y="2717"/>
                  </a:lnTo>
                  <a:lnTo>
                    <a:pt x="34047" y="2295"/>
                  </a:lnTo>
                  <a:lnTo>
                    <a:pt x="34372" y="1869"/>
                  </a:lnTo>
                  <a:lnTo>
                    <a:pt x="34670" y="1499"/>
                  </a:lnTo>
                  <a:lnTo>
                    <a:pt x="35049" y="1135"/>
                  </a:lnTo>
                  <a:lnTo>
                    <a:pt x="35456" y="781"/>
                  </a:lnTo>
                  <a:lnTo>
                    <a:pt x="35889" y="437"/>
                  </a:lnTo>
                  <a:lnTo>
                    <a:pt x="364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 rot="10800000">
              <a:off x="7672230" y="4663871"/>
              <a:ext cx="244782" cy="180748"/>
            </a:xfrm>
            <a:custGeom>
              <a:avLst/>
              <a:gdLst/>
              <a:ahLst/>
              <a:cxnLst/>
              <a:rect l="l" t="t" r="r" b="b"/>
              <a:pathLst>
                <a:path w="57259" h="9051" extrusionOk="0">
                  <a:moveTo>
                    <a:pt x="55363" y="1"/>
                  </a:moveTo>
                  <a:lnTo>
                    <a:pt x="54442" y="6"/>
                  </a:lnTo>
                  <a:lnTo>
                    <a:pt x="53494" y="16"/>
                  </a:lnTo>
                  <a:lnTo>
                    <a:pt x="43147" y="89"/>
                  </a:lnTo>
                  <a:lnTo>
                    <a:pt x="36105" y="157"/>
                  </a:lnTo>
                  <a:lnTo>
                    <a:pt x="28007" y="240"/>
                  </a:lnTo>
                  <a:lnTo>
                    <a:pt x="19069" y="339"/>
                  </a:lnTo>
                  <a:lnTo>
                    <a:pt x="9480" y="448"/>
                  </a:lnTo>
                  <a:lnTo>
                    <a:pt x="5905" y="448"/>
                  </a:lnTo>
                  <a:lnTo>
                    <a:pt x="5905" y="568"/>
                  </a:lnTo>
                  <a:lnTo>
                    <a:pt x="5797" y="948"/>
                  </a:lnTo>
                  <a:lnTo>
                    <a:pt x="5688" y="1328"/>
                  </a:lnTo>
                  <a:lnTo>
                    <a:pt x="5580" y="1708"/>
                  </a:lnTo>
                  <a:lnTo>
                    <a:pt x="5445" y="2082"/>
                  </a:lnTo>
                  <a:lnTo>
                    <a:pt x="5282" y="2462"/>
                  </a:lnTo>
                  <a:lnTo>
                    <a:pt x="5120" y="2842"/>
                  </a:lnTo>
                  <a:lnTo>
                    <a:pt x="4903" y="3217"/>
                  </a:lnTo>
                  <a:lnTo>
                    <a:pt x="4713" y="3597"/>
                  </a:lnTo>
                  <a:lnTo>
                    <a:pt x="4497" y="3972"/>
                  </a:lnTo>
                  <a:lnTo>
                    <a:pt x="4253" y="4351"/>
                  </a:lnTo>
                  <a:lnTo>
                    <a:pt x="3982" y="4726"/>
                  </a:lnTo>
                  <a:lnTo>
                    <a:pt x="3711" y="5101"/>
                  </a:lnTo>
                  <a:lnTo>
                    <a:pt x="3413" y="5476"/>
                  </a:lnTo>
                  <a:lnTo>
                    <a:pt x="3115" y="5850"/>
                  </a:lnTo>
                  <a:lnTo>
                    <a:pt x="2790" y="6225"/>
                  </a:lnTo>
                  <a:lnTo>
                    <a:pt x="2438" y="6600"/>
                  </a:lnTo>
                  <a:lnTo>
                    <a:pt x="1924" y="7141"/>
                  </a:lnTo>
                  <a:lnTo>
                    <a:pt x="1436" y="7625"/>
                  </a:lnTo>
                  <a:lnTo>
                    <a:pt x="976" y="8041"/>
                  </a:lnTo>
                  <a:lnTo>
                    <a:pt x="596" y="8390"/>
                  </a:lnTo>
                  <a:lnTo>
                    <a:pt x="380" y="8551"/>
                  </a:lnTo>
                  <a:lnTo>
                    <a:pt x="217" y="8718"/>
                  </a:lnTo>
                  <a:lnTo>
                    <a:pt x="82" y="8884"/>
                  </a:lnTo>
                  <a:lnTo>
                    <a:pt x="1" y="9051"/>
                  </a:lnTo>
                  <a:lnTo>
                    <a:pt x="271" y="8905"/>
                  </a:lnTo>
                  <a:lnTo>
                    <a:pt x="542" y="8754"/>
                  </a:lnTo>
                  <a:lnTo>
                    <a:pt x="759" y="8603"/>
                  </a:lnTo>
                  <a:lnTo>
                    <a:pt x="921" y="8447"/>
                  </a:lnTo>
                  <a:lnTo>
                    <a:pt x="1409" y="8104"/>
                  </a:lnTo>
                  <a:lnTo>
                    <a:pt x="1951" y="7687"/>
                  </a:lnTo>
                  <a:lnTo>
                    <a:pt x="2547" y="7208"/>
                  </a:lnTo>
                  <a:lnTo>
                    <a:pt x="3170" y="6667"/>
                  </a:lnTo>
                  <a:lnTo>
                    <a:pt x="3576" y="6293"/>
                  </a:lnTo>
                  <a:lnTo>
                    <a:pt x="3955" y="5918"/>
                  </a:lnTo>
                  <a:lnTo>
                    <a:pt x="4307" y="5543"/>
                  </a:lnTo>
                  <a:lnTo>
                    <a:pt x="4659" y="5163"/>
                  </a:lnTo>
                  <a:lnTo>
                    <a:pt x="4984" y="4789"/>
                  </a:lnTo>
                  <a:lnTo>
                    <a:pt x="5282" y="4409"/>
                  </a:lnTo>
                  <a:lnTo>
                    <a:pt x="5553" y="4034"/>
                  </a:lnTo>
                  <a:lnTo>
                    <a:pt x="5824" y="3654"/>
                  </a:lnTo>
                  <a:lnTo>
                    <a:pt x="6068" y="3274"/>
                  </a:lnTo>
                  <a:lnTo>
                    <a:pt x="6284" y="2894"/>
                  </a:lnTo>
                  <a:lnTo>
                    <a:pt x="6474" y="2514"/>
                  </a:lnTo>
                  <a:lnTo>
                    <a:pt x="6664" y="2135"/>
                  </a:lnTo>
                  <a:lnTo>
                    <a:pt x="6826" y="1755"/>
                  </a:lnTo>
                  <a:lnTo>
                    <a:pt x="6961" y="1370"/>
                  </a:lnTo>
                  <a:lnTo>
                    <a:pt x="7070" y="990"/>
                  </a:lnTo>
                  <a:lnTo>
                    <a:pt x="7145" y="727"/>
                  </a:lnTo>
                  <a:lnTo>
                    <a:pt x="7145" y="727"/>
                  </a:lnTo>
                  <a:lnTo>
                    <a:pt x="9507" y="698"/>
                  </a:lnTo>
                  <a:lnTo>
                    <a:pt x="19123" y="589"/>
                  </a:lnTo>
                  <a:lnTo>
                    <a:pt x="28061" y="474"/>
                  </a:lnTo>
                  <a:lnTo>
                    <a:pt x="36132" y="370"/>
                  </a:lnTo>
                  <a:lnTo>
                    <a:pt x="43175" y="271"/>
                  </a:lnTo>
                  <a:lnTo>
                    <a:pt x="53521" y="110"/>
                  </a:lnTo>
                  <a:lnTo>
                    <a:pt x="54469" y="95"/>
                  </a:lnTo>
                  <a:lnTo>
                    <a:pt x="55390" y="79"/>
                  </a:lnTo>
                  <a:lnTo>
                    <a:pt x="56338" y="53"/>
                  </a:lnTo>
                  <a:lnTo>
                    <a:pt x="57259" y="16"/>
                  </a:lnTo>
                  <a:lnTo>
                    <a:pt x="56311" y="6"/>
                  </a:lnTo>
                  <a:lnTo>
                    <a:pt x="553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 rot="10800000">
              <a:off x="7554226" y="4520449"/>
              <a:ext cx="251498" cy="193529"/>
            </a:xfrm>
            <a:custGeom>
              <a:avLst/>
              <a:gdLst/>
              <a:ahLst/>
              <a:cxnLst/>
              <a:rect l="l" t="t" r="r" b="b"/>
              <a:pathLst>
                <a:path w="58830" h="9691" extrusionOk="0">
                  <a:moveTo>
                    <a:pt x="58830" y="0"/>
                  </a:moveTo>
                  <a:lnTo>
                    <a:pt x="57882" y="6"/>
                  </a:lnTo>
                  <a:lnTo>
                    <a:pt x="56907" y="21"/>
                  </a:lnTo>
                  <a:lnTo>
                    <a:pt x="55959" y="42"/>
                  </a:lnTo>
                  <a:lnTo>
                    <a:pt x="55011" y="73"/>
                  </a:lnTo>
                  <a:lnTo>
                    <a:pt x="44664" y="344"/>
                  </a:lnTo>
                  <a:lnTo>
                    <a:pt x="41197" y="427"/>
                  </a:lnTo>
                  <a:lnTo>
                    <a:pt x="37460" y="516"/>
                  </a:lnTo>
                  <a:lnTo>
                    <a:pt x="33424" y="604"/>
                  </a:lnTo>
                  <a:lnTo>
                    <a:pt x="29171" y="687"/>
                  </a:lnTo>
                  <a:lnTo>
                    <a:pt x="24702" y="776"/>
                  </a:lnTo>
                  <a:lnTo>
                    <a:pt x="20017" y="859"/>
                  </a:lnTo>
                  <a:lnTo>
                    <a:pt x="15195" y="937"/>
                  </a:lnTo>
                  <a:lnTo>
                    <a:pt x="10185" y="1005"/>
                  </a:lnTo>
                  <a:lnTo>
                    <a:pt x="5932" y="1057"/>
                  </a:lnTo>
                  <a:lnTo>
                    <a:pt x="5363" y="1057"/>
                  </a:lnTo>
                  <a:lnTo>
                    <a:pt x="5363" y="1166"/>
                  </a:lnTo>
                  <a:lnTo>
                    <a:pt x="4172" y="2899"/>
                  </a:lnTo>
                  <a:lnTo>
                    <a:pt x="3088" y="4507"/>
                  </a:lnTo>
                  <a:lnTo>
                    <a:pt x="2113" y="5959"/>
                  </a:lnTo>
                  <a:lnTo>
                    <a:pt x="1301" y="7213"/>
                  </a:lnTo>
                  <a:lnTo>
                    <a:pt x="705" y="8218"/>
                  </a:lnTo>
                  <a:lnTo>
                    <a:pt x="244" y="9024"/>
                  </a:lnTo>
                  <a:lnTo>
                    <a:pt x="109" y="9191"/>
                  </a:lnTo>
                  <a:lnTo>
                    <a:pt x="55" y="9357"/>
                  </a:lnTo>
                  <a:lnTo>
                    <a:pt x="1" y="9524"/>
                  </a:lnTo>
                  <a:lnTo>
                    <a:pt x="28" y="9690"/>
                  </a:lnTo>
                  <a:lnTo>
                    <a:pt x="244" y="9529"/>
                  </a:lnTo>
                  <a:lnTo>
                    <a:pt x="434" y="9368"/>
                  </a:lnTo>
                  <a:lnTo>
                    <a:pt x="569" y="9206"/>
                  </a:lnTo>
                  <a:lnTo>
                    <a:pt x="678" y="9045"/>
                  </a:lnTo>
                  <a:lnTo>
                    <a:pt x="2140" y="7244"/>
                  </a:lnTo>
                  <a:lnTo>
                    <a:pt x="2547" y="6646"/>
                  </a:lnTo>
                  <a:lnTo>
                    <a:pt x="3034" y="5990"/>
                  </a:lnTo>
                  <a:lnTo>
                    <a:pt x="4145" y="4543"/>
                  </a:lnTo>
                  <a:lnTo>
                    <a:pt x="5363" y="2941"/>
                  </a:lnTo>
                  <a:lnTo>
                    <a:pt x="6557" y="1310"/>
                  </a:lnTo>
                  <a:lnTo>
                    <a:pt x="6557" y="1310"/>
                  </a:lnTo>
                  <a:lnTo>
                    <a:pt x="10293" y="1265"/>
                  </a:lnTo>
                  <a:lnTo>
                    <a:pt x="12812" y="1229"/>
                  </a:lnTo>
                  <a:lnTo>
                    <a:pt x="15304" y="1192"/>
                  </a:lnTo>
                  <a:lnTo>
                    <a:pt x="20179" y="1109"/>
                  </a:lnTo>
                  <a:lnTo>
                    <a:pt x="24838" y="1020"/>
                  </a:lnTo>
                  <a:lnTo>
                    <a:pt x="29334" y="927"/>
                  </a:lnTo>
                  <a:lnTo>
                    <a:pt x="33586" y="828"/>
                  </a:lnTo>
                  <a:lnTo>
                    <a:pt x="37595" y="724"/>
                  </a:lnTo>
                  <a:lnTo>
                    <a:pt x="41333" y="625"/>
                  </a:lnTo>
                  <a:lnTo>
                    <a:pt x="44773" y="521"/>
                  </a:lnTo>
                  <a:lnTo>
                    <a:pt x="47887" y="427"/>
                  </a:lnTo>
                  <a:lnTo>
                    <a:pt x="50650" y="333"/>
                  </a:lnTo>
                  <a:lnTo>
                    <a:pt x="53088" y="245"/>
                  </a:lnTo>
                  <a:lnTo>
                    <a:pt x="55119" y="172"/>
                  </a:lnTo>
                  <a:lnTo>
                    <a:pt x="56067" y="141"/>
                  </a:lnTo>
                  <a:lnTo>
                    <a:pt x="56988" y="104"/>
                  </a:lnTo>
                  <a:lnTo>
                    <a:pt x="57909" y="58"/>
                  </a:lnTo>
                  <a:lnTo>
                    <a:pt x="588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 rot="10800000">
              <a:off x="7494347" y="4458724"/>
              <a:ext cx="180285" cy="129505"/>
            </a:xfrm>
            <a:custGeom>
              <a:avLst/>
              <a:gdLst/>
              <a:ahLst/>
              <a:cxnLst/>
              <a:rect l="l" t="t" r="r" b="b"/>
              <a:pathLst>
                <a:path w="42172" h="6485" extrusionOk="0">
                  <a:moveTo>
                    <a:pt x="3738" y="0"/>
                  </a:moveTo>
                  <a:lnTo>
                    <a:pt x="3738" y="136"/>
                  </a:lnTo>
                  <a:lnTo>
                    <a:pt x="3657" y="698"/>
                  </a:lnTo>
                  <a:lnTo>
                    <a:pt x="3521" y="1265"/>
                  </a:lnTo>
                  <a:lnTo>
                    <a:pt x="3332" y="1832"/>
                  </a:lnTo>
                  <a:lnTo>
                    <a:pt x="3088" y="2394"/>
                  </a:lnTo>
                  <a:lnTo>
                    <a:pt x="2790" y="2961"/>
                  </a:lnTo>
                  <a:lnTo>
                    <a:pt x="2438" y="3523"/>
                  </a:lnTo>
                  <a:lnTo>
                    <a:pt x="2032" y="4085"/>
                  </a:lnTo>
                  <a:lnTo>
                    <a:pt x="1598" y="4642"/>
                  </a:lnTo>
                  <a:lnTo>
                    <a:pt x="1246" y="5048"/>
                  </a:lnTo>
                  <a:lnTo>
                    <a:pt x="921" y="5412"/>
                  </a:lnTo>
                  <a:lnTo>
                    <a:pt x="379" y="5990"/>
                  </a:lnTo>
                  <a:lnTo>
                    <a:pt x="190" y="6203"/>
                  </a:lnTo>
                  <a:lnTo>
                    <a:pt x="54" y="6354"/>
                  </a:lnTo>
                  <a:lnTo>
                    <a:pt x="0" y="6453"/>
                  </a:lnTo>
                  <a:lnTo>
                    <a:pt x="27" y="6474"/>
                  </a:lnTo>
                  <a:lnTo>
                    <a:pt x="27" y="6485"/>
                  </a:lnTo>
                  <a:lnTo>
                    <a:pt x="54" y="6485"/>
                  </a:lnTo>
                  <a:lnTo>
                    <a:pt x="298" y="6365"/>
                  </a:lnTo>
                  <a:lnTo>
                    <a:pt x="515" y="6245"/>
                  </a:lnTo>
                  <a:lnTo>
                    <a:pt x="704" y="6120"/>
                  </a:lnTo>
                  <a:lnTo>
                    <a:pt x="840" y="5995"/>
                  </a:lnTo>
                  <a:lnTo>
                    <a:pt x="1219" y="5740"/>
                  </a:lnTo>
                  <a:lnTo>
                    <a:pt x="1598" y="5433"/>
                  </a:lnTo>
                  <a:lnTo>
                    <a:pt x="2032" y="5074"/>
                  </a:lnTo>
                  <a:lnTo>
                    <a:pt x="2492" y="4668"/>
                  </a:lnTo>
                  <a:lnTo>
                    <a:pt x="3034" y="4106"/>
                  </a:lnTo>
                  <a:lnTo>
                    <a:pt x="3494" y="3544"/>
                  </a:lnTo>
                  <a:lnTo>
                    <a:pt x="3927" y="2977"/>
                  </a:lnTo>
                  <a:lnTo>
                    <a:pt x="4280" y="2410"/>
                  </a:lnTo>
                  <a:lnTo>
                    <a:pt x="4550" y="1842"/>
                  </a:lnTo>
                  <a:lnTo>
                    <a:pt x="4794" y="1275"/>
                  </a:lnTo>
                  <a:lnTo>
                    <a:pt x="4930" y="703"/>
                  </a:lnTo>
                  <a:lnTo>
                    <a:pt x="5011" y="277"/>
                  </a:lnTo>
                  <a:lnTo>
                    <a:pt x="5011" y="277"/>
                  </a:lnTo>
                  <a:lnTo>
                    <a:pt x="6528" y="313"/>
                  </a:lnTo>
                  <a:lnTo>
                    <a:pt x="9670" y="380"/>
                  </a:lnTo>
                  <a:lnTo>
                    <a:pt x="12811" y="437"/>
                  </a:lnTo>
                  <a:lnTo>
                    <a:pt x="15953" y="484"/>
                  </a:lnTo>
                  <a:lnTo>
                    <a:pt x="19122" y="515"/>
                  </a:lnTo>
                  <a:lnTo>
                    <a:pt x="22264" y="536"/>
                  </a:lnTo>
                  <a:lnTo>
                    <a:pt x="25433" y="547"/>
                  </a:lnTo>
                  <a:lnTo>
                    <a:pt x="28602" y="541"/>
                  </a:lnTo>
                  <a:lnTo>
                    <a:pt x="31744" y="526"/>
                  </a:lnTo>
                  <a:lnTo>
                    <a:pt x="32936" y="515"/>
                  </a:lnTo>
                  <a:lnTo>
                    <a:pt x="34073" y="500"/>
                  </a:lnTo>
                  <a:lnTo>
                    <a:pt x="36105" y="469"/>
                  </a:lnTo>
                  <a:lnTo>
                    <a:pt x="37892" y="443"/>
                  </a:lnTo>
                  <a:lnTo>
                    <a:pt x="38678" y="432"/>
                  </a:lnTo>
                  <a:lnTo>
                    <a:pt x="39409" y="432"/>
                  </a:lnTo>
                  <a:lnTo>
                    <a:pt x="40113" y="422"/>
                  </a:lnTo>
                  <a:lnTo>
                    <a:pt x="40791" y="406"/>
                  </a:lnTo>
                  <a:lnTo>
                    <a:pt x="41495" y="375"/>
                  </a:lnTo>
                  <a:lnTo>
                    <a:pt x="42172" y="339"/>
                  </a:lnTo>
                  <a:lnTo>
                    <a:pt x="41468" y="328"/>
                  </a:lnTo>
                  <a:lnTo>
                    <a:pt x="40763" y="323"/>
                  </a:lnTo>
                  <a:lnTo>
                    <a:pt x="40059" y="328"/>
                  </a:lnTo>
                  <a:lnTo>
                    <a:pt x="39382" y="339"/>
                  </a:lnTo>
                  <a:lnTo>
                    <a:pt x="31744" y="339"/>
                  </a:lnTo>
                  <a:lnTo>
                    <a:pt x="28602" y="333"/>
                  </a:lnTo>
                  <a:lnTo>
                    <a:pt x="25487" y="323"/>
                  </a:lnTo>
                  <a:lnTo>
                    <a:pt x="22345" y="302"/>
                  </a:lnTo>
                  <a:lnTo>
                    <a:pt x="19204" y="271"/>
                  </a:lnTo>
                  <a:lnTo>
                    <a:pt x="16062" y="229"/>
                  </a:lnTo>
                  <a:lnTo>
                    <a:pt x="12947" y="177"/>
                  </a:lnTo>
                  <a:lnTo>
                    <a:pt x="9805" y="120"/>
                  </a:lnTo>
                  <a:lnTo>
                    <a:pt x="6690" y="52"/>
                  </a:lnTo>
                  <a:lnTo>
                    <a:pt x="44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 rot="10800000">
              <a:off x="8368999" y="4602146"/>
              <a:ext cx="52574" cy="103005"/>
            </a:xfrm>
            <a:custGeom>
              <a:avLst/>
              <a:gdLst/>
              <a:ahLst/>
              <a:cxnLst/>
              <a:rect l="l" t="t" r="r" b="b"/>
              <a:pathLst>
                <a:path w="12298" h="5158" extrusionOk="0">
                  <a:moveTo>
                    <a:pt x="12298" y="1"/>
                  </a:moveTo>
                  <a:lnTo>
                    <a:pt x="11404" y="308"/>
                  </a:lnTo>
                  <a:lnTo>
                    <a:pt x="10537" y="620"/>
                  </a:lnTo>
                  <a:lnTo>
                    <a:pt x="9697" y="937"/>
                  </a:lnTo>
                  <a:lnTo>
                    <a:pt x="8885" y="1255"/>
                  </a:lnTo>
                  <a:lnTo>
                    <a:pt x="8099" y="1572"/>
                  </a:lnTo>
                  <a:lnTo>
                    <a:pt x="7341" y="1895"/>
                  </a:lnTo>
                  <a:lnTo>
                    <a:pt x="6610" y="2218"/>
                  </a:lnTo>
                  <a:lnTo>
                    <a:pt x="5905" y="2545"/>
                  </a:lnTo>
                  <a:lnTo>
                    <a:pt x="5093" y="2863"/>
                  </a:lnTo>
                  <a:lnTo>
                    <a:pt x="4280" y="3186"/>
                  </a:lnTo>
                  <a:lnTo>
                    <a:pt x="3495" y="3508"/>
                  </a:lnTo>
                  <a:lnTo>
                    <a:pt x="2736" y="3836"/>
                  </a:lnTo>
                  <a:lnTo>
                    <a:pt x="2005" y="4164"/>
                  </a:lnTo>
                  <a:lnTo>
                    <a:pt x="1301" y="4492"/>
                  </a:lnTo>
                  <a:lnTo>
                    <a:pt x="624" y="4825"/>
                  </a:lnTo>
                  <a:lnTo>
                    <a:pt x="114" y="5098"/>
                  </a:lnTo>
                  <a:lnTo>
                    <a:pt x="976" y="4835"/>
                  </a:lnTo>
                  <a:lnTo>
                    <a:pt x="1951" y="4533"/>
                  </a:lnTo>
                  <a:lnTo>
                    <a:pt x="2899" y="4226"/>
                  </a:lnTo>
                  <a:lnTo>
                    <a:pt x="3793" y="3919"/>
                  </a:lnTo>
                  <a:lnTo>
                    <a:pt x="4687" y="3607"/>
                  </a:lnTo>
                  <a:lnTo>
                    <a:pt x="5526" y="3295"/>
                  </a:lnTo>
                  <a:lnTo>
                    <a:pt x="6339" y="2977"/>
                  </a:lnTo>
                  <a:lnTo>
                    <a:pt x="7124" y="2655"/>
                  </a:lnTo>
                  <a:lnTo>
                    <a:pt x="7883" y="2332"/>
                  </a:lnTo>
                  <a:lnTo>
                    <a:pt x="8614" y="2004"/>
                  </a:lnTo>
                  <a:lnTo>
                    <a:pt x="9291" y="1676"/>
                  </a:lnTo>
                  <a:lnTo>
                    <a:pt x="9968" y="1349"/>
                  </a:lnTo>
                  <a:lnTo>
                    <a:pt x="10591" y="1015"/>
                  </a:lnTo>
                  <a:lnTo>
                    <a:pt x="11187" y="677"/>
                  </a:lnTo>
                  <a:lnTo>
                    <a:pt x="11756" y="339"/>
                  </a:lnTo>
                  <a:lnTo>
                    <a:pt x="12298" y="1"/>
                  </a:lnTo>
                  <a:close/>
                  <a:moveTo>
                    <a:pt x="114" y="5098"/>
                  </a:moveTo>
                  <a:lnTo>
                    <a:pt x="1" y="5132"/>
                  </a:lnTo>
                  <a:lnTo>
                    <a:pt x="1" y="5158"/>
                  </a:lnTo>
                  <a:lnTo>
                    <a:pt x="114" y="509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 rot="10800000">
              <a:off x="8367849" y="4669066"/>
              <a:ext cx="125057" cy="35666"/>
            </a:xfrm>
            <a:custGeom>
              <a:avLst/>
              <a:gdLst/>
              <a:ahLst/>
              <a:cxnLst/>
              <a:rect l="l" t="t" r="r" b="b"/>
              <a:pathLst>
                <a:path w="29253" h="1786" extrusionOk="0">
                  <a:moveTo>
                    <a:pt x="29252" y="1"/>
                  </a:moveTo>
                  <a:lnTo>
                    <a:pt x="27519" y="162"/>
                  </a:lnTo>
                  <a:lnTo>
                    <a:pt x="25786" y="318"/>
                  </a:lnTo>
                  <a:lnTo>
                    <a:pt x="24025" y="469"/>
                  </a:lnTo>
                  <a:lnTo>
                    <a:pt x="22264" y="620"/>
                  </a:lnTo>
                  <a:lnTo>
                    <a:pt x="20477" y="760"/>
                  </a:lnTo>
                  <a:lnTo>
                    <a:pt x="18689" y="901"/>
                  </a:lnTo>
                  <a:lnTo>
                    <a:pt x="16902" y="1031"/>
                  </a:lnTo>
                  <a:lnTo>
                    <a:pt x="15087" y="1161"/>
                  </a:lnTo>
                  <a:lnTo>
                    <a:pt x="13218" y="1249"/>
                  </a:lnTo>
                  <a:lnTo>
                    <a:pt x="11349" y="1338"/>
                  </a:lnTo>
                  <a:lnTo>
                    <a:pt x="9480" y="1416"/>
                  </a:lnTo>
                  <a:lnTo>
                    <a:pt x="7584" y="1494"/>
                  </a:lnTo>
                  <a:lnTo>
                    <a:pt x="5688" y="1562"/>
                  </a:lnTo>
                  <a:lnTo>
                    <a:pt x="3792" y="1629"/>
                  </a:lnTo>
                  <a:lnTo>
                    <a:pt x="1896" y="1687"/>
                  </a:lnTo>
                  <a:lnTo>
                    <a:pt x="0" y="1744"/>
                  </a:lnTo>
                  <a:lnTo>
                    <a:pt x="975" y="1759"/>
                  </a:lnTo>
                  <a:lnTo>
                    <a:pt x="1950" y="1775"/>
                  </a:lnTo>
                  <a:lnTo>
                    <a:pt x="2926" y="1785"/>
                  </a:lnTo>
                  <a:lnTo>
                    <a:pt x="4903" y="1785"/>
                  </a:lnTo>
                  <a:lnTo>
                    <a:pt x="5878" y="1775"/>
                  </a:lnTo>
                  <a:lnTo>
                    <a:pt x="6853" y="1765"/>
                  </a:lnTo>
                  <a:lnTo>
                    <a:pt x="7828" y="1744"/>
                  </a:lnTo>
                  <a:lnTo>
                    <a:pt x="8803" y="1723"/>
                  </a:lnTo>
                  <a:lnTo>
                    <a:pt x="9778" y="1692"/>
                  </a:lnTo>
                  <a:lnTo>
                    <a:pt x="10726" y="1655"/>
                  </a:lnTo>
                  <a:lnTo>
                    <a:pt x="11701" y="1619"/>
                  </a:lnTo>
                  <a:lnTo>
                    <a:pt x="12649" y="1572"/>
                  </a:lnTo>
                  <a:lnTo>
                    <a:pt x="13597" y="1520"/>
                  </a:lnTo>
                  <a:lnTo>
                    <a:pt x="14545" y="1463"/>
                  </a:lnTo>
                  <a:lnTo>
                    <a:pt x="15466" y="1406"/>
                  </a:lnTo>
                  <a:lnTo>
                    <a:pt x="16414" y="1354"/>
                  </a:lnTo>
                  <a:lnTo>
                    <a:pt x="17362" y="1296"/>
                  </a:lnTo>
                  <a:lnTo>
                    <a:pt x="18283" y="1234"/>
                  </a:lnTo>
                  <a:lnTo>
                    <a:pt x="19204" y="1166"/>
                  </a:lnTo>
                  <a:lnTo>
                    <a:pt x="20125" y="1099"/>
                  </a:lnTo>
                  <a:lnTo>
                    <a:pt x="21019" y="1020"/>
                  </a:lnTo>
                  <a:lnTo>
                    <a:pt x="21912" y="937"/>
                  </a:lnTo>
                  <a:lnTo>
                    <a:pt x="22779" y="854"/>
                  </a:lnTo>
                  <a:lnTo>
                    <a:pt x="23646" y="766"/>
                  </a:lnTo>
                  <a:lnTo>
                    <a:pt x="24485" y="667"/>
                  </a:lnTo>
                  <a:lnTo>
                    <a:pt x="25325" y="568"/>
                  </a:lnTo>
                  <a:lnTo>
                    <a:pt x="26138" y="464"/>
                  </a:lnTo>
                  <a:lnTo>
                    <a:pt x="26950" y="354"/>
                  </a:lnTo>
                  <a:lnTo>
                    <a:pt x="27736" y="240"/>
                  </a:lnTo>
                  <a:lnTo>
                    <a:pt x="28494" y="120"/>
                  </a:lnTo>
                  <a:lnTo>
                    <a:pt x="292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38"/>
          <p:cNvSpPr/>
          <p:nvPr/>
        </p:nvSpPr>
        <p:spPr>
          <a:xfrm>
            <a:off x="-1051626" y="1553860"/>
            <a:ext cx="2084791" cy="208470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4" name="Google Shape;564;p38"/>
          <p:cNvSpPr/>
          <p:nvPr/>
        </p:nvSpPr>
        <p:spPr>
          <a:xfrm>
            <a:off x="407224" y="853445"/>
            <a:ext cx="789392" cy="789372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5" name="Google Shape;565;p38"/>
          <p:cNvSpPr/>
          <p:nvPr/>
        </p:nvSpPr>
        <p:spPr>
          <a:xfrm>
            <a:off x="955650" y="3676989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9" name="Picture 8" descr="A picture containing robot, toy, LEGO, mecha&#10;&#10;Description automatically generated">
            <a:extLst>
              <a:ext uri="{FF2B5EF4-FFF2-40B4-BE49-F238E27FC236}">
                <a16:creationId xmlns:a16="http://schemas.microsoft.com/office/drawing/2014/main" id="{75B1CA4B-9932-21C0-E541-31B1607A7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6" y="1449037"/>
            <a:ext cx="1432216" cy="1432216"/>
          </a:xfrm>
          <a:prstGeom prst="rect">
            <a:avLst/>
          </a:prstGeom>
        </p:spPr>
      </p:pic>
      <p:pic>
        <p:nvPicPr>
          <p:cNvPr id="23" name="Picture 22" descr="A picture containing automaton, robot, toy&#10;&#10;Description automatically generated">
            <a:extLst>
              <a:ext uri="{FF2B5EF4-FFF2-40B4-BE49-F238E27FC236}">
                <a16:creationId xmlns:a16="http://schemas.microsoft.com/office/drawing/2014/main" id="{C3CAA18C-D392-63B5-D11F-321FA6AD1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142" y="1449037"/>
            <a:ext cx="1432800" cy="1432800"/>
          </a:xfrm>
          <a:prstGeom prst="rect">
            <a:avLst/>
          </a:prstGeom>
        </p:spPr>
      </p:pic>
      <p:pic>
        <p:nvPicPr>
          <p:cNvPr id="25" name="Picture 24" descr="A robot on a table&#10;&#10;Description automatically generated with medium confidence">
            <a:extLst>
              <a:ext uri="{FF2B5EF4-FFF2-40B4-BE49-F238E27FC236}">
                <a16:creationId xmlns:a16="http://schemas.microsoft.com/office/drawing/2014/main" id="{CA3EECCD-0B79-CB85-09C4-A1EDAEA278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973"/>
          <a:stretch/>
        </p:blipFill>
        <p:spPr>
          <a:xfrm>
            <a:off x="3661867" y="1449037"/>
            <a:ext cx="1432800" cy="1432216"/>
          </a:xfrm>
          <a:prstGeom prst="rect">
            <a:avLst/>
          </a:prstGeom>
        </p:spPr>
      </p:pic>
      <p:pic>
        <p:nvPicPr>
          <p:cNvPr id="27" name="Picture 26" descr="A robot holding a tablet&#10;&#10;Description automatically generated">
            <a:extLst>
              <a:ext uri="{FF2B5EF4-FFF2-40B4-BE49-F238E27FC236}">
                <a16:creationId xmlns:a16="http://schemas.microsoft.com/office/drawing/2014/main" id="{32BC9B56-FE62-8E11-6687-918C9CC3A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6119" y="1448453"/>
            <a:ext cx="1432800" cy="1432800"/>
          </a:xfrm>
          <a:prstGeom prst="rect">
            <a:avLst/>
          </a:prstGeom>
        </p:spPr>
      </p:pic>
      <p:pic>
        <p:nvPicPr>
          <p:cNvPr id="29" name="Picture 28" descr="A picture containing robot, mecha, toy&#10;&#10;Description automatically generated">
            <a:extLst>
              <a:ext uri="{FF2B5EF4-FFF2-40B4-BE49-F238E27FC236}">
                <a16:creationId xmlns:a16="http://schemas.microsoft.com/office/drawing/2014/main" id="{91BCBD9C-54CF-B2B4-DCCE-0BFBED48C0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9633" y="1448453"/>
            <a:ext cx="1719360" cy="14328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120CC37-7603-BF87-59E8-C324D4718BAD}"/>
              </a:ext>
            </a:extLst>
          </p:cNvPr>
          <p:cNvSpPr txBox="1"/>
          <p:nvPr/>
        </p:nvSpPr>
        <p:spPr>
          <a:xfrm>
            <a:off x="407224" y="939555"/>
            <a:ext cx="98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latin typeface="+mj-lt"/>
                <a:cs typeface="Aharoni" panose="02010803020104030203" pitchFamily="2" charset="-79"/>
              </a:rPr>
              <a:t>1973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56045D-F438-558B-6CB1-579D248C9711}"/>
              </a:ext>
            </a:extLst>
          </p:cNvPr>
          <p:cNvSpPr txBox="1"/>
          <p:nvPr/>
        </p:nvSpPr>
        <p:spPr>
          <a:xfrm>
            <a:off x="2070963" y="939554"/>
            <a:ext cx="98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latin typeface="+mj-lt"/>
                <a:cs typeface="Aharoni" panose="02010803020104030203" pitchFamily="2" charset="-79"/>
              </a:rPr>
              <a:t>2000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410A03-08A7-CF56-1378-69F781B1CFCB}"/>
              </a:ext>
            </a:extLst>
          </p:cNvPr>
          <p:cNvSpPr txBox="1"/>
          <p:nvPr/>
        </p:nvSpPr>
        <p:spPr>
          <a:xfrm>
            <a:off x="7190305" y="939553"/>
            <a:ext cx="1698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latin typeface="+mj-lt"/>
                <a:cs typeface="Aharoni" panose="02010803020104030203" pitchFamily="2" charset="-79"/>
              </a:rPr>
              <a:t>2013-2019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7FB970-457E-A8DA-AB81-9B106594737F}"/>
              </a:ext>
            </a:extLst>
          </p:cNvPr>
          <p:cNvSpPr txBox="1"/>
          <p:nvPr/>
        </p:nvSpPr>
        <p:spPr>
          <a:xfrm>
            <a:off x="5718212" y="939553"/>
            <a:ext cx="98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latin typeface="+mj-lt"/>
                <a:cs typeface="Aharoni" panose="02010803020104030203" pitchFamily="2" charset="-79"/>
              </a:rPr>
              <a:t>2014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CE2094-E46B-D169-0D96-36B71097897B}"/>
              </a:ext>
            </a:extLst>
          </p:cNvPr>
          <p:cNvSpPr txBox="1"/>
          <p:nvPr/>
        </p:nvSpPr>
        <p:spPr>
          <a:xfrm>
            <a:off x="3869861" y="939553"/>
            <a:ext cx="98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latin typeface="+mj-lt"/>
                <a:cs typeface="Aharoni" panose="02010803020104030203" pitchFamily="2" charset="-79"/>
              </a:rPr>
              <a:t>2006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102AD6-0470-A4E3-9E0D-CA6D56093180}"/>
              </a:ext>
            </a:extLst>
          </p:cNvPr>
          <p:cNvSpPr txBox="1"/>
          <p:nvPr/>
        </p:nvSpPr>
        <p:spPr>
          <a:xfrm>
            <a:off x="123697" y="3537813"/>
            <a:ext cx="1432215" cy="122341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Developed at </a:t>
            </a:r>
            <a:r>
              <a:rPr lang="en-US" sz="1050" dirty="0" err="1"/>
              <a:t>Waseda</a:t>
            </a:r>
            <a:r>
              <a:rPr lang="en-US" sz="1050" dirty="0"/>
              <a:t> University in Japan, WABOT-1 was the world's first full-scale anthropomorphic robot.</a:t>
            </a:r>
            <a:endParaRPr lang="en-MY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26DF04-4AA8-EFAA-C993-CD7C017520A8}"/>
              </a:ext>
            </a:extLst>
          </p:cNvPr>
          <p:cNvSpPr txBox="1"/>
          <p:nvPr/>
        </p:nvSpPr>
        <p:spPr>
          <a:xfrm>
            <a:off x="253161" y="2990616"/>
            <a:ext cx="1173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b="1" dirty="0">
                <a:latin typeface="+mj-lt"/>
                <a:cs typeface="Aharoni" panose="02010803020104030203" pitchFamily="2" charset="-79"/>
              </a:rPr>
              <a:t>WABOT-1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AD1435-7D87-3EBE-CB2A-D64F28F12DB4}"/>
              </a:ext>
            </a:extLst>
          </p:cNvPr>
          <p:cNvSpPr txBox="1"/>
          <p:nvPr/>
        </p:nvSpPr>
        <p:spPr>
          <a:xfrm>
            <a:off x="1843993" y="3518290"/>
            <a:ext cx="1432215" cy="122341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Developed by Honda, ASIMO (Advanced Step in Innovative Mobility) became one of the most recognizable humanoid robots.</a:t>
            </a:r>
            <a:endParaRPr lang="en-MY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00CD0B-FC90-0937-324C-06C5DED0F5D1}"/>
              </a:ext>
            </a:extLst>
          </p:cNvPr>
          <p:cNvSpPr txBox="1"/>
          <p:nvPr/>
        </p:nvSpPr>
        <p:spPr>
          <a:xfrm>
            <a:off x="1973457" y="2971093"/>
            <a:ext cx="1173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b="1" dirty="0">
                <a:latin typeface="+mj-lt"/>
                <a:cs typeface="Aharoni" panose="02010803020104030203" pitchFamily="2" charset="-79"/>
              </a:rPr>
              <a:t>ASIMO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A40E77-D658-312C-2E5D-265FA2F26B5C}"/>
              </a:ext>
            </a:extLst>
          </p:cNvPr>
          <p:cNvSpPr txBox="1"/>
          <p:nvPr/>
        </p:nvSpPr>
        <p:spPr>
          <a:xfrm>
            <a:off x="5451848" y="3549927"/>
            <a:ext cx="1432215" cy="122341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Developed by SoftBank Robotics, Pepper is a humanoid robot designed for human interaction and companionship.</a:t>
            </a:r>
            <a:endParaRPr lang="en-MY" sz="10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1A4182-F14C-290F-5F13-08C27C7C6EE9}"/>
              </a:ext>
            </a:extLst>
          </p:cNvPr>
          <p:cNvSpPr txBox="1"/>
          <p:nvPr/>
        </p:nvSpPr>
        <p:spPr>
          <a:xfrm>
            <a:off x="5581312" y="3002730"/>
            <a:ext cx="1173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b="1" dirty="0">
                <a:latin typeface="+mj-lt"/>
                <a:cs typeface="Aharoni" panose="02010803020104030203" pitchFamily="2" charset="-79"/>
              </a:rPr>
              <a:t>Pepper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2BAA26-1E87-50EB-14CE-A525BBEA8F0F}"/>
              </a:ext>
            </a:extLst>
          </p:cNvPr>
          <p:cNvSpPr txBox="1"/>
          <p:nvPr/>
        </p:nvSpPr>
        <p:spPr>
          <a:xfrm>
            <a:off x="3658267" y="3490310"/>
            <a:ext cx="1432215" cy="15465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Created by Aldebaran Robotics (now SoftBank Robotics), NAO is a small humanoid robot designed for research, education, and entertainment purposes.</a:t>
            </a:r>
            <a:endParaRPr lang="en-MY" sz="10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0FADB7-36B4-A170-7CEE-89414882A932}"/>
              </a:ext>
            </a:extLst>
          </p:cNvPr>
          <p:cNvSpPr txBox="1"/>
          <p:nvPr/>
        </p:nvSpPr>
        <p:spPr>
          <a:xfrm>
            <a:off x="3774957" y="2990616"/>
            <a:ext cx="1173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b="1" dirty="0">
                <a:latin typeface="+mj-lt"/>
                <a:cs typeface="Aharoni" panose="02010803020104030203" pitchFamily="2" charset="-79"/>
              </a:rPr>
              <a:t>NAO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1A9661-8F46-663B-99B7-74802CF3D567}"/>
              </a:ext>
            </a:extLst>
          </p:cNvPr>
          <p:cNvSpPr txBox="1"/>
          <p:nvPr/>
        </p:nvSpPr>
        <p:spPr>
          <a:xfrm>
            <a:off x="7353689" y="3533392"/>
            <a:ext cx="1432215" cy="122341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Developed by Boston Dynamics, Atlas is a highly advanced humanoid robot designed for versatile mobility and manipulation.</a:t>
            </a:r>
            <a:endParaRPr lang="en-MY" sz="10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8BAE57-BAFE-E5C2-6368-EE4383CC837E}"/>
              </a:ext>
            </a:extLst>
          </p:cNvPr>
          <p:cNvSpPr txBox="1"/>
          <p:nvPr/>
        </p:nvSpPr>
        <p:spPr>
          <a:xfrm>
            <a:off x="7483153" y="2986195"/>
            <a:ext cx="1173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b="1" dirty="0">
                <a:latin typeface="+mj-lt"/>
                <a:cs typeface="Aharoni" panose="02010803020104030203" pitchFamily="2" charset="-79"/>
              </a:rPr>
              <a:t>Atlas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8"/>
          <p:cNvSpPr txBox="1">
            <a:spLocks noGrp="1"/>
          </p:cNvSpPr>
          <p:nvPr>
            <p:ph type="title"/>
          </p:nvPr>
        </p:nvSpPr>
        <p:spPr>
          <a:xfrm>
            <a:off x="3257070" y="53976"/>
            <a:ext cx="262985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HISTORY</a:t>
            </a:r>
            <a:endParaRPr dirty="0"/>
          </a:p>
        </p:txBody>
      </p:sp>
      <p:grpSp>
        <p:nvGrpSpPr>
          <p:cNvPr id="541" name="Google Shape;541;p38"/>
          <p:cNvGrpSpPr/>
          <p:nvPr/>
        </p:nvGrpSpPr>
        <p:grpSpPr>
          <a:xfrm>
            <a:off x="7751103" y="4063215"/>
            <a:ext cx="1123621" cy="1955129"/>
            <a:chOff x="7457527" y="3398196"/>
            <a:chExt cx="1123621" cy="1955129"/>
          </a:xfrm>
        </p:grpSpPr>
        <p:sp>
          <p:nvSpPr>
            <p:cNvPr id="542" name="Google Shape;542;p38"/>
            <p:cNvSpPr/>
            <p:nvPr/>
          </p:nvSpPr>
          <p:spPr>
            <a:xfrm rot="10800000">
              <a:off x="8100387" y="3400363"/>
              <a:ext cx="480762" cy="697872"/>
            </a:xfrm>
            <a:custGeom>
              <a:avLst/>
              <a:gdLst/>
              <a:ahLst/>
              <a:cxnLst/>
              <a:rect l="l" t="t" r="r" b="b"/>
              <a:pathLst>
                <a:path w="112459" h="34946" extrusionOk="0">
                  <a:moveTo>
                    <a:pt x="77085" y="0"/>
                  </a:moveTo>
                  <a:lnTo>
                    <a:pt x="76083" y="11"/>
                  </a:lnTo>
                  <a:lnTo>
                    <a:pt x="75081" y="26"/>
                  </a:lnTo>
                  <a:lnTo>
                    <a:pt x="74106" y="47"/>
                  </a:lnTo>
                  <a:lnTo>
                    <a:pt x="73104" y="73"/>
                  </a:lnTo>
                  <a:lnTo>
                    <a:pt x="72128" y="110"/>
                  </a:lnTo>
                  <a:lnTo>
                    <a:pt x="71126" y="146"/>
                  </a:lnTo>
                  <a:lnTo>
                    <a:pt x="70151" y="193"/>
                  </a:lnTo>
                  <a:lnTo>
                    <a:pt x="69176" y="245"/>
                  </a:lnTo>
                  <a:lnTo>
                    <a:pt x="68201" y="302"/>
                  </a:lnTo>
                  <a:lnTo>
                    <a:pt x="67199" y="365"/>
                  </a:lnTo>
                  <a:lnTo>
                    <a:pt x="66251" y="432"/>
                  </a:lnTo>
                  <a:lnTo>
                    <a:pt x="65276" y="510"/>
                  </a:lnTo>
                  <a:lnTo>
                    <a:pt x="64301" y="588"/>
                  </a:lnTo>
                  <a:lnTo>
                    <a:pt x="63326" y="672"/>
                  </a:lnTo>
                  <a:lnTo>
                    <a:pt x="62378" y="760"/>
                  </a:lnTo>
                  <a:lnTo>
                    <a:pt x="61403" y="854"/>
                  </a:lnTo>
                  <a:lnTo>
                    <a:pt x="60455" y="948"/>
                  </a:lnTo>
                  <a:lnTo>
                    <a:pt x="59507" y="1052"/>
                  </a:lnTo>
                  <a:lnTo>
                    <a:pt x="58559" y="1156"/>
                  </a:lnTo>
                  <a:lnTo>
                    <a:pt x="57611" y="1265"/>
                  </a:lnTo>
                  <a:lnTo>
                    <a:pt x="56663" y="1379"/>
                  </a:lnTo>
                  <a:lnTo>
                    <a:pt x="55742" y="1499"/>
                  </a:lnTo>
                  <a:lnTo>
                    <a:pt x="54794" y="1619"/>
                  </a:lnTo>
                  <a:lnTo>
                    <a:pt x="53873" y="1744"/>
                  </a:lnTo>
                  <a:lnTo>
                    <a:pt x="52031" y="2004"/>
                  </a:lnTo>
                  <a:lnTo>
                    <a:pt x="50189" y="2275"/>
                  </a:lnTo>
                  <a:lnTo>
                    <a:pt x="48375" y="2556"/>
                  </a:lnTo>
                  <a:lnTo>
                    <a:pt x="46587" y="2847"/>
                  </a:lnTo>
                  <a:lnTo>
                    <a:pt x="44826" y="3149"/>
                  </a:lnTo>
                  <a:lnTo>
                    <a:pt x="43066" y="3456"/>
                  </a:lnTo>
                  <a:lnTo>
                    <a:pt x="41332" y="3768"/>
                  </a:lnTo>
                  <a:lnTo>
                    <a:pt x="39626" y="4086"/>
                  </a:lnTo>
                  <a:lnTo>
                    <a:pt x="37947" y="4403"/>
                  </a:lnTo>
                  <a:lnTo>
                    <a:pt x="36295" y="4731"/>
                  </a:lnTo>
                  <a:lnTo>
                    <a:pt x="34642" y="5054"/>
                  </a:lnTo>
                  <a:lnTo>
                    <a:pt x="33044" y="5381"/>
                  </a:lnTo>
                  <a:lnTo>
                    <a:pt x="31446" y="5704"/>
                  </a:lnTo>
                  <a:lnTo>
                    <a:pt x="30661" y="5865"/>
                  </a:lnTo>
                  <a:lnTo>
                    <a:pt x="29902" y="6027"/>
                  </a:lnTo>
                  <a:lnTo>
                    <a:pt x="29144" y="6193"/>
                  </a:lnTo>
                  <a:lnTo>
                    <a:pt x="28413" y="6365"/>
                  </a:lnTo>
                  <a:lnTo>
                    <a:pt x="26977" y="6703"/>
                  </a:lnTo>
                  <a:lnTo>
                    <a:pt x="25596" y="7052"/>
                  </a:lnTo>
                  <a:lnTo>
                    <a:pt x="24269" y="7406"/>
                  </a:lnTo>
                  <a:lnTo>
                    <a:pt x="22969" y="7770"/>
                  </a:lnTo>
                  <a:lnTo>
                    <a:pt x="21750" y="8134"/>
                  </a:lnTo>
                  <a:lnTo>
                    <a:pt x="20558" y="8509"/>
                  </a:lnTo>
                  <a:lnTo>
                    <a:pt x="19393" y="8889"/>
                  </a:lnTo>
                  <a:lnTo>
                    <a:pt x="18310" y="9274"/>
                  </a:lnTo>
                  <a:lnTo>
                    <a:pt x="17254" y="9659"/>
                  </a:lnTo>
                  <a:lnTo>
                    <a:pt x="16224" y="10055"/>
                  </a:lnTo>
                  <a:lnTo>
                    <a:pt x="15249" y="10455"/>
                  </a:lnTo>
                  <a:lnTo>
                    <a:pt x="14328" y="10856"/>
                  </a:lnTo>
                  <a:lnTo>
                    <a:pt x="13435" y="11262"/>
                  </a:lnTo>
                  <a:lnTo>
                    <a:pt x="12568" y="11673"/>
                  </a:lnTo>
                  <a:lnTo>
                    <a:pt x="11755" y="12089"/>
                  </a:lnTo>
                  <a:lnTo>
                    <a:pt x="10970" y="12506"/>
                  </a:lnTo>
                  <a:lnTo>
                    <a:pt x="10211" y="12922"/>
                  </a:lnTo>
                  <a:lnTo>
                    <a:pt x="9507" y="13349"/>
                  </a:lnTo>
                  <a:lnTo>
                    <a:pt x="8803" y="13770"/>
                  </a:lnTo>
                  <a:lnTo>
                    <a:pt x="8153" y="14202"/>
                  </a:lnTo>
                  <a:lnTo>
                    <a:pt x="7530" y="14629"/>
                  </a:lnTo>
                  <a:lnTo>
                    <a:pt x="6907" y="15061"/>
                  </a:lnTo>
                  <a:lnTo>
                    <a:pt x="6338" y="15493"/>
                  </a:lnTo>
                  <a:lnTo>
                    <a:pt x="5797" y="15925"/>
                  </a:lnTo>
                  <a:lnTo>
                    <a:pt x="5282" y="16362"/>
                  </a:lnTo>
                  <a:lnTo>
                    <a:pt x="4767" y="16794"/>
                  </a:lnTo>
                  <a:lnTo>
                    <a:pt x="4307" y="17231"/>
                  </a:lnTo>
                  <a:lnTo>
                    <a:pt x="3846" y="17668"/>
                  </a:lnTo>
                  <a:lnTo>
                    <a:pt x="3413" y="18100"/>
                  </a:lnTo>
                  <a:lnTo>
                    <a:pt x="2980" y="18537"/>
                  </a:lnTo>
                  <a:lnTo>
                    <a:pt x="2411" y="19162"/>
                  </a:lnTo>
                  <a:lnTo>
                    <a:pt x="1896" y="19786"/>
                  </a:lnTo>
                  <a:lnTo>
                    <a:pt x="1409" y="20416"/>
                  </a:lnTo>
                  <a:lnTo>
                    <a:pt x="1002" y="21051"/>
                  </a:lnTo>
                  <a:lnTo>
                    <a:pt x="813" y="21363"/>
                  </a:lnTo>
                  <a:lnTo>
                    <a:pt x="650" y="21681"/>
                  </a:lnTo>
                  <a:lnTo>
                    <a:pt x="488" y="21998"/>
                  </a:lnTo>
                  <a:lnTo>
                    <a:pt x="352" y="22315"/>
                  </a:lnTo>
                  <a:lnTo>
                    <a:pt x="244" y="22633"/>
                  </a:lnTo>
                  <a:lnTo>
                    <a:pt x="136" y="22950"/>
                  </a:lnTo>
                  <a:lnTo>
                    <a:pt x="82" y="23263"/>
                  </a:lnTo>
                  <a:lnTo>
                    <a:pt x="27" y="23580"/>
                  </a:lnTo>
                  <a:lnTo>
                    <a:pt x="0" y="23897"/>
                  </a:lnTo>
                  <a:lnTo>
                    <a:pt x="0" y="24210"/>
                  </a:lnTo>
                  <a:lnTo>
                    <a:pt x="27" y="24527"/>
                  </a:lnTo>
                  <a:lnTo>
                    <a:pt x="109" y="24839"/>
                  </a:lnTo>
                  <a:lnTo>
                    <a:pt x="190" y="25157"/>
                  </a:lnTo>
                  <a:lnTo>
                    <a:pt x="298" y="25469"/>
                  </a:lnTo>
                  <a:lnTo>
                    <a:pt x="461" y="25781"/>
                  </a:lnTo>
                  <a:lnTo>
                    <a:pt x="623" y="26094"/>
                  </a:lnTo>
                  <a:lnTo>
                    <a:pt x="840" y="26401"/>
                  </a:lnTo>
                  <a:lnTo>
                    <a:pt x="1084" y="26713"/>
                  </a:lnTo>
                  <a:lnTo>
                    <a:pt x="1382" y="27020"/>
                  </a:lnTo>
                  <a:lnTo>
                    <a:pt x="1707" y="27327"/>
                  </a:lnTo>
                  <a:lnTo>
                    <a:pt x="2059" y="27634"/>
                  </a:lnTo>
                  <a:lnTo>
                    <a:pt x="2438" y="27941"/>
                  </a:lnTo>
                  <a:lnTo>
                    <a:pt x="2871" y="28243"/>
                  </a:lnTo>
                  <a:lnTo>
                    <a:pt x="3359" y="28545"/>
                  </a:lnTo>
                  <a:lnTo>
                    <a:pt x="3874" y="28847"/>
                  </a:lnTo>
                  <a:lnTo>
                    <a:pt x="4469" y="29143"/>
                  </a:lnTo>
                  <a:lnTo>
                    <a:pt x="5092" y="29440"/>
                  </a:lnTo>
                  <a:lnTo>
                    <a:pt x="5769" y="29731"/>
                  </a:lnTo>
                  <a:lnTo>
                    <a:pt x="6501" y="30017"/>
                  </a:lnTo>
                  <a:lnTo>
                    <a:pt x="7259" y="30304"/>
                  </a:lnTo>
                  <a:lnTo>
                    <a:pt x="8099" y="30585"/>
                  </a:lnTo>
                  <a:lnTo>
                    <a:pt x="8966" y="30860"/>
                  </a:lnTo>
                  <a:lnTo>
                    <a:pt x="9859" y="31131"/>
                  </a:lnTo>
                  <a:lnTo>
                    <a:pt x="10834" y="31391"/>
                  </a:lnTo>
                  <a:lnTo>
                    <a:pt x="11810" y="31652"/>
                  </a:lnTo>
                  <a:lnTo>
                    <a:pt x="12839" y="31901"/>
                  </a:lnTo>
                  <a:lnTo>
                    <a:pt x="13922" y="32151"/>
                  </a:lnTo>
                  <a:lnTo>
                    <a:pt x="15033" y="32385"/>
                  </a:lnTo>
                  <a:lnTo>
                    <a:pt x="16197" y="32614"/>
                  </a:lnTo>
                  <a:lnTo>
                    <a:pt x="17362" y="32838"/>
                  </a:lnTo>
                  <a:lnTo>
                    <a:pt x="18608" y="33051"/>
                  </a:lnTo>
                  <a:lnTo>
                    <a:pt x="19854" y="33254"/>
                  </a:lnTo>
                  <a:lnTo>
                    <a:pt x="21127" y="33452"/>
                  </a:lnTo>
                  <a:lnTo>
                    <a:pt x="22454" y="33634"/>
                  </a:lnTo>
                  <a:lnTo>
                    <a:pt x="23808" y="33811"/>
                  </a:lnTo>
                  <a:lnTo>
                    <a:pt x="25163" y="33973"/>
                  </a:lnTo>
                  <a:lnTo>
                    <a:pt x="26571" y="34123"/>
                  </a:lnTo>
                  <a:lnTo>
                    <a:pt x="27275" y="34196"/>
                  </a:lnTo>
                  <a:lnTo>
                    <a:pt x="28007" y="34264"/>
                  </a:lnTo>
                  <a:lnTo>
                    <a:pt x="28711" y="34332"/>
                  </a:lnTo>
                  <a:lnTo>
                    <a:pt x="29442" y="34394"/>
                  </a:lnTo>
                  <a:lnTo>
                    <a:pt x="30173" y="34451"/>
                  </a:lnTo>
                  <a:lnTo>
                    <a:pt x="30932" y="34509"/>
                  </a:lnTo>
                  <a:lnTo>
                    <a:pt x="31663" y="34566"/>
                  </a:lnTo>
                  <a:lnTo>
                    <a:pt x="32421" y="34613"/>
                  </a:lnTo>
                  <a:lnTo>
                    <a:pt x="33180" y="34659"/>
                  </a:lnTo>
                  <a:lnTo>
                    <a:pt x="33938" y="34701"/>
                  </a:lnTo>
                  <a:lnTo>
                    <a:pt x="34697" y="34743"/>
                  </a:lnTo>
                  <a:lnTo>
                    <a:pt x="35482" y="34779"/>
                  </a:lnTo>
                  <a:lnTo>
                    <a:pt x="36268" y="34810"/>
                  </a:lnTo>
                  <a:lnTo>
                    <a:pt x="37026" y="34842"/>
                  </a:lnTo>
                  <a:lnTo>
                    <a:pt x="37811" y="34868"/>
                  </a:lnTo>
                  <a:lnTo>
                    <a:pt x="38624" y="34888"/>
                  </a:lnTo>
                  <a:lnTo>
                    <a:pt x="39409" y="34909"/>
                  </a:lnTo>
                  <a:lnTo>
                    <a:pt x="40195" y="34920"/>
                  </a:lnTo>
                  <a:lnTo>
                    <a:pt x="41007" y="34930"/>
                  </a:lnTo>
                  <a:lnTo>
                    <a:pt x="41793" y="34940"/>
                  </a:lnTo>
                  <a:lnTo>
                    <a:pt x="42606" y="34946"/>
                  </a:lnTo>
                  <a:lnTo>
                    <a:pt x="43391" y="34946"/>
                  </a:lnTo>
                  <a:lnTo>
                    <a:pt x="44176" y="34940"/>
                  </a:lnTo>
                  <a:lnTo>
                    <a:pt x="44962" y="34935"/>
                  </a:lnTo>
                  <a:lnTo>
                    <a:pt x="45747" y="34925"/>
                  </a:lnTo>
                  <a:lnTo>
                    <a:pt x="46533" y="34914"/>
                  </a:lnTo>
                  <a:lnTo>
                    <a:pt x="47318" y="34899"/>
                  </a:lnTo>
                  <a:lnTo>
                    <a:pt x="48077" y="34878"/>
                  </a:lnTo>
                  <a:lnTo>
                    <a:pt x="49648" y="34831"/>
                  </a:lnTo>
                  <a:lnTo>
                    <a:pt x="51164" y="34769"/>
                  </a:lnTo>
                  <a:lnTo>
                    <a:pt x="52681" y="34701"/>
                  </a:lnTo>
                  <a:lnTo>
                    <a:pt x="54198" y="34618"/>
                  </a:lnTo>
                  <a:lnTo>
                    <a:pt x="55688" y="34529"/>
                  </a:lnTo>
                  <a:lnTo>
                    <a:pt x="57177" y="34425"/>
                  </a:lnTo>
                  <a:lnTo>
                    <a:pt x="58640" y="34311"/>
                  </a:lnTo>
                  <a:lnTo>
                    <a:pt x="60103" y="34191"/>
                  </a:lnTo>
                  <a:lnTo>
                    <a:pt x="61538" y="34056"/>
                  </a:lnTo>
                  <a:lnTo>
                    <a:pt x="62947" y="33920"/>
                  </a:lnTo>
                  <a:lnTo>
                    <a:pt x="64355" y="33770"/>
                  </a:lnTo>
                  <a:lnTo>
                    <a:pt x="65736" y="33613"/>
                  </a:lnTo>
                  <a:lnTo>
                    <a:pt x="67118" y="33447"/>
                  </a:lnTo>
                  <a:lnTo>
                    <a:pt x="68472" y="33275"/>
                  </a:lnTo>
                  <a:lnTo>
                    <a:pt x="69799" y="33098"/>
                  </a:lnTo>
                  <a:lnTo>
                    <a:pt x="71126" y="32911"/>
                  </a:lnTo>
                  <a:lnTo>
                    <a:pt x="72399" y="32724"/>
                  </a:lnTo>
                  <a:lnTo>
                    <a:pt x="73672" y="32526"/>
                  </a:lnTo>
                  <a:lnTo>
                    <a:pt x="74918" y="32323"/>
                  </a:lnTo>
                  <a:lnTo>
                    <a:pt x="76164" y="32115"/>
                  </a:lnTo>
                  <a:lnTo>
                    <a:pt x="77356" y="31901"/>
                  </a:lnTo>
                  <a:lnTo>
                    <a:pt x="78548" y="31683"/>
                  </a:lnTo>
                  <a:lnTo>
                    <a:pt x="79712" y="31464"/>
                  </a:lnTo>
                  <a:lnTo>
                    <a:pt x="80850" y="31240"/>
                  </a:lnTo>
                  <a:lnTo>
                    <a:pt x="81960" y="31011"/>
                  </a:lnTo>
                  <a:lnTo>
                    <a:pt x="83044" y="30782"/>
                  </a:lnTo>
                  <a:lnTo>
                    <a:pt x="84127" y="30553"/>
                  </a:lnTo>
                  <a:lnTo>
                    <a:pt x="85779" y="30174"/>
                  </a:lnTo>
                  <a:lnTo>
                    <a:pt x="87378" y="29783"/>
                  </a:lnTo>
                  <a:lnTo>
                    <a:pt x="88948" y="29393"/>
                  </a:lnTo>
                  <a:lnTo>
                    <a:pt x="90438" y="28992"/>
                  </a:lnTo>
                  <a:lnTo>
                    <a:pt x="91901" y="28586"/>
                  </a:lnTo>
                  <a:lnTo>
                    <a:pt x="93309" y="28170"/>
                  </a:lnTo>
                  <a:lnTo>
                    <a:pt x="94663" y="27754"/>
                  </a:lnTo>
                  <a:lnTo>
                    <a:pt x="95964" y="27327"/>
                  </a:lnTo>
                  <a:lnTo>
                    <a:pt x="97209" y="26900"/>
                  </a:lnTo>
                  <a:lnTo>
                    <a:pt x="98428" y="26463"/>
                  </a:lnTo>
                  <a:lnTo>
                    <a:pt x="99566" y="26021"/>
                  </a:lnTo>
                  <a:lnTo>
                    <a:pt x="100676" y="25578"/>
                  </a:lnTo>
                  <a:lnTo>
                    <a:pt x="101733" y="25126"/>
                  </a:lnTo>
                  <a:lnTo>
                    <a:pt x="102735" y="24673"/>
                  </a:lnTo>
                  <a:lnTo>
                    <a:pt x="103683" y="24210"/>
                  </a:lnTo>
                  <a:lnTo>
                    <a:pt x="104604" y="23747"/>
                  </a:lnTo>
                  <a:lnTo>
                    <a:pt x="105443" y="23278"/>
                  </a:lnTo>
                  <a:lnTo>
                    <a:pt x="106256" y="22810"/>
                  </a:lnTo>
                  <a:lnTo>
                    <a:pt x="107014" y="22336"/>
                  </a:lnTo>
                  <a:lnTo>
                    <a:pt x="107719" y="21857"/>
                  </a:lnTo>
                  <a:lnTo>
                    <a:pt x="108369" y="21373"/>
                  </a:lnTo>
                  <a:lnTo>
                    <a:pt x="108992" y="20890"/>
                  </a:lnTo>
                  <a:lnTo>
                    <a:pt x="109533" y="20406"/>
                  </a:lnTo>
                  <a:lnTo>
                    <a:pt x="110048" y="19916"/>
                  </a:lnTo>
                  <a:lnTo>
                    <a:pt x="110508" y="19422"/>
                  </a:lnTo>
                  <a:lnTo>
                    <a:pt x="110915" y="18928"/>
                  </a:lnTo>
                  <a:lnTo>
                    <a:pt x="111267" y="18433"/>
                  </a:lnTo>
                  <a:lnTo>
                    <a:pt x="111592" y="17934"/>
                  </a:lnTo>
                  <a:lnTo>
                    <a:pt x="111863" y="17439"/>
                  </a:lnTo>
                  <a:lnTo>
                    <a:pt x="112079" y="16934"/>
                  </a:lnTo>
                  <a:lnTo>
                    <a:pt x="112242" y="16435"/>
                  </a:lnTo>
                  <a:lnTo>
                    <a:pt x="112350" y="15935"/>
                  </a:lnTo>
                  <a:lnTo>
                    <a:pt x="112431" y="15430"/>
                  </a:lnTo>
                  <a:lnTo>
                    <a:pt x="112459" y="14931"/>
                  </a:lnTo>
                  <a:lnTo>
                    <a:pt x="112431" y="14426"/>
                  </a:lnTo>
                  <a:lnTo>
                    <a:pt x="112350" y="13921"/>
                  </a:lnTo>
                  <a:lnTo>
                    <a:pt x="112215" y="13422"/>
                  </a:lnTo>
                  <a:lnTo>
                    <a:pt x="112052" y="12917"/>
                  </a:lnTo>
                  <a:lnTo>
                    <a:pt x="111836" y="12417"/>
                  </a:lnTo>
                  <a:lnTo>
                    <a:pt x="111565" y="11913"/>
                  </a:lnTo>
                  <a:lnTo>
                    <a:pt x="111267" y="11413"/>
                  </a:lnTo>
                  <a:lnTo>
                    <a:pt x="110888" y="10913"/>
                  </a:lnTo>
                  <a:lnTo>
                    <a:pt x="110481" y="10419"/>
                  </a:lnTo>
                  <a:lnTo>
                    <a:pt x="110021" y="9925"/>
                  </a:lnTo>
                  <a:lnTo>
                    <a:pt x="109533" y="9430"/>
                  </a:lnTo>
                  <a:lnTo>
                    <a:pt x="108965" y="8936"/>
                  </a:lnTo>
                  <a:lnTo>
                    <a:pt x="108369" y="8447"/>
                  </a:lnTo>
                  <a:lnTo>
                    <a:pt x="107719" y="7963"/>
                  </a:lnTo>
                  <a:lnTo>
                    <a:pt x="107041" y="7473"/>
                  </a:lnTo>
                  <a:lnTo>
                    <a:pt x="106283" y="6995"/>
                  </a:lnTo>
                  <a:lnTo>
                    <a:pt x="105498" y="6516"/>
                  </a:lnTo>
                  <a:lnTo>
                    <a:pt x="104658" y="6042"/>
                  </a:lnTo>
                  <a:lnTo>
                    <a:pt x="103791" y="5569"/>
                  </a:lnTo>
                  <a:lnTo>
                    <a:pt x="102870" y="5100"/>
                  </a:lnTo>
                  <a:lnTo>
                    <a:pt x="101868" y="4637"/>
                  </a:lnTo>
                  <a:lnTo>
                    <a:pt x="100866" y="4179"/>
                  </a:lnTo>
                  <a:lnTo>
                    <a:pt x="99783" y="3721"/>
                  </a:lnTo>
                  <a:lnTo>
                    <a:pt x="98672" y="3274"/>
                  </a:lnTo>
                  <a:lnTo>
                    <a:pt x="97507" y="2826"/>
                  </a:lnTo>
                  <a:lnTo>
                    <a:pt x="96316" y="2384"/>
                  </a:lnTo>
                  <a:lnTo>
                    <a:pt x="95043" y="1952"/>
                  </a:lnTo>
                  <a:lnTo>
                    <a:pt x="93743" y="1520"/>
                  </a:lnTo>
                  <a:lnTo>
                    <a:pt x="92415" y="1093"/>
                  </a:lnTo>
                  <a:lnTo>
                    <a:pt x="91007" y="677"/>
                  </a:lnTo>
                  <a:lnTo>
                    <a:pt x="91142" y="677"/>
                  </a:lnTo>
                  <a:lnTo>
                    <a:pt x="90140" y="573"/>
                  </a:lnTo>
                  <a:lnTo>
                    <a:pt x="89138" y="484"/>
                  </a:lnTo>
                  <a:lnTo>
                    <a:pt x="88136" y="396"/>
                  </a:lnTo>
                  <a:lnTo>
                    <a:pt x="87107" y="323"/>
                  </a:lnTo>
                  <a:lnTo>
                    <a:pt x="86105" y="255"/>
                  </a:lnTo>
                  <a:lnTo>
                    <a:pt x="85102" y="198"/>
                  </a:lnTo>
                  <a:lnTo>
                    <a:pt x="84100" y="146"/>
                  </a:lnTo>
                  <a:lnTo>
                    <a:pt x="83098" y="104"/>
                  </a:lnTo>
                  <a:lnTo>
                    <a:pt x="82096" y="68"/>
                  </a:lnTo>
                  <a:lnTo>
                    <a:pt x="81094" y="37"/>
                  </a:lnTo>
                  <a:lnTo>
                    <a:pt x="80092" y="21"/>
                  </a:lnTo>
                  <a:lnTo>
                    <a:pt x="79089" y="6"/>
                  </a:lnTo>
                  <a:lnTo>
                    <a:pt x="78087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 rot="10800000">
              <a:off x="8228093" y="4599126"/>
              <a:ext cx="278362" cy="346300"/>
            </a:xfrm>
            <a:custGeom>
              <a:avLst/>
              <a:gdLst/>
              <a:ahLst/>
              <a:cxnLst/>
              <a:rect l="l" t="t" r="r" b="b"/>
              <a:pathLst>
                <a:path w="65114" h="17341" extrusionOk="0">
                  <a:moveTo>
                    <a:pt x="49566" y="1"/>
                  </a:moveTo>
                  <a:lnTo>
                    <a:pt x="48456" y="6"/>
                  </a:lnTo>
                  <a:lnTo>
                    <a:pt x="47345" y="22"/>
                  </a:lnTo>
                  <a:lnTo>
                    <a:pt x="46208" y="53"/>
                  </a:lnTo>
                  <a:lnTo>
                    <a:pt x="45097" y="95"/>
                  </a:lnTo>
                  <a:lnTo>
                    <a:pt x="43960" y="141"/>
                  </a:lnTo>
                  <a:lnTo>
                    <a:pt x="42795" y="204"/>
                  </a:lnTo>
                  <a:lnTo>
                    <a:pt x="41658" y="272"/>
                  </a:lnTo>
                  <a:lnTo>
                    <a:pt x="40520" y="344"/>
                  </a:lnTo>
                  <a:lnTo>
                    <a:pt x="39382" y="433"/>
                  </a:lnTo>
                  <a:lnTo>
                    <a:pt x="38245" y="521"/>
                  </a:lnTo>
                  <a:lnTo>
                    <a:pt x="37107" y="620"/>
                  </a:lnTo>
                  <a:lnTo>
                    <a:pt x="35970" y="724"/>
                  </a:lnTo>
                  <a:lnTo>
                    <a:pt x="34859" y="834"/>
                  </a:lnTo>
                  <a:lnTo>
                    <a:pt x="33749" y="953"/>
                  </a:lnTo>
                  <a:lnTo>
                    <a:pt x="32665" y="1073"/>
                  </a:lnTo>
                  <a:lnTo>
                    <a:pt x="31555" y="1198"/>
                  </a:lnTo>
                  <a:lnTo>
                    <a:pt x="30498" y="1328"/>
                  </a:lnTo>
                  <a:lnTo>
                    <a:pt x="29442" y="1458"/>
                  </a:lnTo>
                  <a:lnTo>
                    <a:pt x="28386" y="1593"/>
                  </a:lnTo>
                  <a:lnTo>
                    <a:pt x="27384" y="1729"/>
                  </a:lnTo>
                  <a:lnTo>
                    <a:pt x="26381" y="1869"/>
                  </a:lnTo>
                  <a:lnTo>
                    <a:pt x="25379" y="2004"/>
                  </a:lnTo>
                  <a:lnTo>
                    <a:pt x="24431" y="2150"/>
                  </a:lnTo>
                  <a:lnTo>
                    <a:pt x="23510" y="2296"/>
                  </a:lnTo>
                  <a:lnTo>
                    <a:pt x="22589" y="2447"/>
                  </a:lnTo>
                  <a:lnTo>
                    <a:pt x="21723" y="2603"/>
                  </a:lnTo>
                  <a:lnTo>
                    <a:pt x="20856" y="2764"/>
                  </a:lnTo>
                  <a:lnTo>
                    <a:pt x="20016" y="2926"/>
                  </a:lnTo>
                  <a:lnTo>
                    <a:pt x="19204" y="3092"/>
                  </a:lnTo>
                  <a:lnTo>
                    <a:pt x="18418" y="3264"/>
                  </a:lnTo>
                  <a:lnTo>
                    <a:pt x="17660" y="3441"/>
                  </a:lnTo>
                  <a:lnTo>
                    <a:pt x="16902" y="3623"/>
                  </a:lnTo>
                  <a:lnTo>
                    <a:pt x="16170" y="3805"/>
                  </a:lnTo>
                  <a:lnTo>
                    <a:pt x="15466" y="3987"/>
                  </a:lnTo>
                  <a:lnTo>
                    <a:pt x="14789" y="4175"/>
                  </a:lnTo>
                  <a:lnTo>
                    <a:pt x="14112" y="4367"/>
                  </a:lnTo>
                  <a:lnTo>
                    <a:pt x="13462" y="4560"/>
                  </a:lnTo>
                  <a:lnTo>
                    <a:pt x="12839" y="4757"/>
                  </a:lnTo>
                  <a:lnTo>
                    <a:pt x="12216" y="4960"/>
                  </a:lnTo>
                  <a:lnTo>
                    <a:pt x="11620" y="5158"/>
                  </a:lnTo>
                  <a:lnTo>
                    <a:pt x="11051" y="5361"/>
                  </a:lnTo>
                  <a:lnTo>
                    <a:pt x="10482" y="5569"/>
                  </a:lnTo>
                  <a:lnTo>
                    <a:pt x="9941" y="5777"/>
                  </a:lnTo>
                  <a:lnTo>
                    <a:pt x="9399" y="5986"/>
                  </a:lnTo>
                  <a:lnTo>
                    <a:pt x="8370" y="6407"/>
                  </a:lnTo>
                  <a:lnTo>
                    <a:pt x="7395" y="6834"/>
                  </a:lnTo>
                  <a:lnTo>
                    <a:pt x="6447" y="7266"/>
                  </a:lnTo>
                  <a:lnTo>
                    <a:pt x="5553" y="7698"/>
                  </a:lnTo>
                  <a:lnTo>
                    <a:pt x="4713" y="8135"/>
                  </a:lnTo>
                  <a:lnTo>
                    <a:pt x="4036" y="8437"/>
                  </a:lnTo>
                  <a:lnTo>
                    <a:pt x="3440" y="8749"/>
                  </a:lnTo>
                  <a:lnTo>
                    <a:pt x="2871" y="9061"/>
                  </a:lnTo>
                  <a:lnTo>
                    <a:pt x="2357" y="9373"/>
                  </a:lnTo>
                  <a:lnTo>
                    <a:pt x="1896" y="9691"/>
                  </a:lnTo>
                  <a:lnTo>
                    <a:pt x="1490" y="10014"/>
                  </a:lnTo>
                  <a:lnTo>
                    <a:pt x="1111" y="10336"/>
                  </a:lnTo>
                  <a:lnTo>
                    <a:pt x="813" y="10659"/>
                  </a:lnTo>
                  <a:lnTo>
                    <a:pt x="542" y="10987"/>
                  </a:lnTo>
                  <a:lnTo>
                    <a:pt x="325" y="11309"/>
                  </a:lnTo>
                  <a:lnTo>
                    <a:pt x="190" y="11637"/>
                  </a:lnTo>
                  <a:lnTo>
                    <a:pt x="82" y="11970"/>
                  </a:lnTo>
                  <a:lnTo>
                    <a:pt x="27" y="12298"/>
                  </a:lnTo>
                  <a:lnTo>
                    <a:pt x="0" y="12631"/>
                  </a:lnTo>
                  <a:lnTo>
                    <a:pt x="55" y="12959"/>
                  </a:lnTo>
                  <a:lnTo>
                    <a:pt x="163" y="13292"/>
                  </a:lnTo>
                  <a:lnTo>
                    <a:pt x="298" y="13453"/>
                  </a:lnTo>
                  <a:lnTo>
                    <a:pt x="461" y="13620"/>
                  </a:lnTo>
                  <a:lnTo>
                    <a:pt x="623" y="13781"/>
                  </a:lnTo>
                  <a:lnTo>
                    <a:pt x="840" y="13943"/>
                  </a:lnTo>
                  <a:lnTo>
                    <a:pt x="1084" y="14104"/>
                  </a:lnTo>
                  <a:lnTo>
                    <a:pt x="1355" y="14265"/>
                  </a:lnTo>
                  <a:lnTo>
                    <a:pt x="1653" y="14421"/>
                  </a:lnTo>
                  <a:lnTo>
                    <a:pt x="1978" y="14583"/>
                  </a:lnTo>
                  <a:lnTo>
                    <a:pt x="2303" y="14734"/>
                  </a:lnTo>
                  <a:lnTo>
                    <a:pt x="2682" y="14890"/>
                  </a:lnTo>
                  <a:lnTo>
                    <a:pt x="3061" y="15035"/>
                  </a:lnTo>
                  <a:lnTo>
                    <a:pt x="3494" y="15186"/>
                  </a:lnTo>
                  <a:lnTo>
                    <a:pt x="3928" y="15332"/>
                  </a:lnTo>
                  <a:lnTo>
                    <a:pt x="4388" y="15473"/>
                  </a:lnTo>
                  <a:lnTo>
                    <a:pt x="4876" y="15608"/>
                  </a:lnTo>
                  <a:lnTo>
                    <a:pt x="5390" y="15743"/>
                  </a:lnTo>
                  <a:lnTo>
                    <a:pt x="5905" y="15873"/>
                  </a:lnTo>
                  <a:lnTo>
                    <a:pt x="6447" y="16003"/>
                  </a:lnTo>
                  <a:lnTo>
                    <a:pt x="7015" y="16123"/>
                  </a:lnTo>
                  <a:lnTo>
                    <a:pt x="7611" y="16243"/>
                  </a:lnTo>
                  <a:lnTo>
                    <a:pt x="8234" y="16357"/>
                  </a:lnTo>
                  <a:lnTo>
                    <a:pt x="8857" y="16461"/>
                  </a:lnTo>
                  <a:lnTo>
                    <a:pt x="9507" y="16565"/>
                  </a:lnTo>
                  <a:lnTo>
                    <a:pt x="10184" y="16664"/>
                  </a:lnTo>
                  <a:lnTo>
                    <a:pt x="10862" y="16758"/>
                  </a:lnTo>
                  <a:lnTo>
                    <a:pt x="11566" y="16841"/>
                  </a:lnTo>
                  <a:lnTo>
                    <a:pt x="12297" y="16919"/>
                  </a:lnTo>
                  <a:lnTo>
                    <a:pt x="13028" y="16992"/>
                  </a:lnTo>
                  <a:lnTo>
                    <a:pt x="13787" y="17060"/>
                  </a:lnTo>
                  <a:lnTo>
                    <a:pt x="14572" y="17122"/>
                  </a:lnTo>
                  <a:lnTo>
                    <a:pt x="15358" y="17174"/>
                  </a:lnTo>
                  <a:lnTo>
                    <a:pt x="16143" y="17221"/>
                  </a:lnTo>
                  <a:lnTo>
                    <a:pt x="16956" y="17258"/>
                  </a:lnTo>
                  <a:lnTo>
                    <a:pt x="17768" y="17289"/>
                  </a:lnTo>
                  <a:lnTo>
                    <a:pt x="18608" y="17310"/>
                  </a:lnTo>
                  <a:lnTo>
                    <a:pt x="19421" y="17325"/>
                  </a:lnTo>
                  <a:lnTo>
                    <a:pt x="20233" y="17336"/>
                  </a:lnTo>
                  <a:lnTo>
                    <a:pt x="21046" y="17341"/>
                  </a:lnTo>
                  <a:lnTo>
                    <a:pt x="21858" y="17336"/>
                  </a:lnTo>
                  <a:lnTo>
                    <a:pt x="22698" y="17325"/>
                  </a:lnTo>
                  <a:lnTo>
                    <a:pt x="23510" y="17310"/>
                  </a:lnTo>
                  <a:lnTo>
                    <a:pt x="24323" y="17289"/>
                  </a:lnTo>
                  <a:lnTo>
                    <a:pt x="25136" y="17263"/>
                  </a:lnTo>
                  <a:lnTo>
                    <a:pt x="25948" y="17226"/>
                  </a:lnTo>
                  <a:lnTo>
                    <a:pt x="26761" y="17190"/>
                  </a:lnTo>
                  <a:lnTo>
                    <a:pt x="27546" y="17148"/>
                  </a:lnTo>
                  <a:lnTo>
                    <a:pt x="28359" y="17101"/>
                  </a:lnTo>
                  <a:lnTo>
                    <a:pt x="29144" y="17049"/>
                  </a:lnTo>
                  <a:lnTo>
                    <a:pt x="29930" y="16992"/>
                  </a:lnTo>
                  <a:lnTo>
                    <a:pt x="30715" y="16930"/>
                  </a:lnTo>
                  <a:lnTo>
                    <a:pt x="31501" y="16862"/>
                  </a:lnTo>
                  <a:lnTo>
                    <a:pt x="32286" y="16794"/>
                  </a:lnTo>
                  <a:lnTo>
                    <a:pt x="33044" y="16722"/>
                  </a:lnTo>
                  <a:lnTo>
                    <a:pt x="33803" y="16643"/>
                  </a:lnTo>
                  <a:lnTo>
                    <a:pt x="34534" y="16565"/>
                  </a:lnTo>
                  <a:lnTo>
                    <a:pt x="35292" y="16482"/>
                  </a:lnTo>
                  <a:lnTo>
                    <a:pt x="36024" y="16394"/>
                  </a:lnTo>
                  <a:lnTo>
                    <a:pt x="36728" y="16305"/>
                  </a:lnTo>
                  <a:lnTo>
                    <a:pt x="37459" y="16217"/>
                  </a:lnTo>
                  <a:lnTo>
                    <a:pt x="38136" y="16123"/>
                  </a:lnTo>
                  <a:lnTo>
                    <a:pt x="39518" y="15931"/>
                  </a:lnTo>
                  <a:lnTo>
                    <a:pt x="40845" y="15728"/>
                  </a:lnTo>
                  <a:lnTo>
                    <a:pt x="41874" y="15556"/>
                  </a:lnTo>
                  <a:lnTo>
                    <a:pt x="42903" y="15374"/>
                  </a:lnTo>
                  <a:lnTo>
                    <a:pt x="43906" y="15192"/>
                  </a:lnTo>
                  <a:lnTo>
                    <a:pt x="44908" y="15009"/>
                  </a:lnTo>
                  <a:lnTo>
                    <a:pt x="45856" y="14822"/>
                  </a:lnTo>
                  <a:lnTo>
                    <a:pt x="46804" y="14630"/>
                  </a:lnTo>
                  <a:lnTo>
                    <a:pt x="47725" y="14432"/>
                  </a:lnTo>
                  <a:lnTo>
                    <a:pt x="48618" y="14234"/>
                  </a:lnTo>
                  <a:lnTo>
                    <a:pt x="49485" y="14036"/>
                  </a:lnTo>
                  <a:lnTo>
                    <a:pt x="50325" y="13833"/>
                  </a:lnTo>
                  <a:lnTo>
                    <a:pt x="51164" y="13625"/>
                  </a:lnTo>
                  <a:lnTo>
                    <a:pt x="51977" y="13417"/>
                  </a:lnTo>
                  <a:lnTo>
                    <a:pt x="52763" y="13209"/>
                  </a:lnTo>
                  <a:lnTo>
                    <a:pt x="53494" y="12995"/>
                  </a:lnTo>
                  <a:lnTo>
                    <a:pt x="54252" y="12777"/>
                  </a:lnTo>
                  <a:lnTo>
                    <a:pt x="54956" y="12558"/>
                  </a:lnTo>
                  <a:lnTo>
                    <a:pt x="55634" y="12340"/>
                  </a:lnTo>
                  <a:lnTo>
                    <a:pt x="56311" y="12116"/>
                  </a:lnTo>
                  <a:lnTo>
                    <a:pt x="56961" y="11892"/>
                  </a:lnTo>
                  <a:lnTo>
                    <a:pt x="57557" y="11663"/>
                  </a:lnTo>
                  <a:lnTo>
                    <a:pt x="58152" y="11434"/>
                  </a:lnTo>
                  <a:lnTo>
                    <a:pt x="58721" y="11200"/>
                  </a:lnTo>
                  <a:lnTo>
                    <a:pt x="59290" y="10966"/>
                  </a:lnTo>
                  <a:lnTo>
                    <a:pt x="59805" y="10732"/>
                  </a:lnTo>
                  <a:lnTo>
                    <a:pt x="60292" y="10497"/>
                  </a:lnTo>
                  <a:lnTo>
                    <a:pt x="60780" y="10258"/>
                  </a:lnTo>
                  <a:lnTo>
                    <a:pt x="61240" y="10019"/>
                  </a:lnTo>
                  <a:lnTo>
                    <a:pt x="61646" y="9774"/>
                  </a:lnTo>
                  <a:lnTo>
                    <a:pt x="62053" y="9535"/>
                  </a:lnTo>
                  <a:lnTo>
                    <a:pt x="62432" y="9290"/>
                  </a:lnTo>
                  <a:lnTo>
                    <a:pt x="62784" y="9040"/>
                  </a:lnTo>
                  <a:lnTo>
                    <a:pt x="63109" y="8796"/>
                  </a:lnTo>
                  <a:lnTo>
                    <a:pt x="63434" y="8546"/>
                  </a:lnTo>
                  <a:lnTo>
                    <a:pt x="63705" y="8296"/>
                  </a:lnTo>
                  <a:lnTo>
                    <a:pt x="63949" y="8046"/>
                  </a:lnTo>
                  <a:lnTo>
                    <a:pt x="64193" y="7797"/>
                  </a:lnTo>
                  <a:lnTo>
                    <a:pt x="64382" y="7547"/>
                  </a:lnTo>
                  <a:lnTo>
                    <a:pt x="64572" y="7292"/>
                  </a:lnTo>
                  <a:lnTo>
                    <a:pt x="64707" y="7037"/>
                  </a:lnTo>
                  <a:lnTo>
                    <a:pt x="64843" y="6782"/>
                  </a:lnTo>
                  <a:lnTo>
                    <a:pt x="64951" y="6527"/>
                  </a:lnTo>
                  <a:lnTo>
                    <a:pt x="65032" y="6272"/>
                  </a:lnTo>
                  <a:lnTo>
                    <a:pt x="65086" y="6017"/>
                  </a:lnTo>
                  <a:lnTo>
                    <a:pt x="65113" y="5762"/>
                  </a:lnTo>
                  <a:lnTo>
                    <a:pt x="65113" y="5507"/>
                  </a:lnTo>
                  <a:lnTo>
                    <a:pt x="65086" y="5247"/>
                  </a:lnTo>
                  <a:lnTo>
                    <a:pt x="65032" y="4992"/>
                  </a:lnTo>
                  <a:lnTo>
                    <a:pt x="64951" y="4737"/>
                  </a:lnTo>
                  <a:lnTo>
                    <a:pt x="64843" y="4476"/>
                  </a:lnTo>
                  <a:lnTo>
                    <a:pt x="64707" y="4221"/>
                  </a:lnTo>
                  <a:lnTo>
                    <a:pt x="64545" y="3961"/>
                  </a:lnTo>
                  <a:lnTo>
                    <a:pt x="64382" y="3706"/>
                  </a:lnTo>
                  <a:lnTo>
                    <a:pt x="64165" y="3451"/>
                  </a:lnTo>
                  <a:lnTo>
                    <a:pt x="63922" y="3196"/>
                  </a:lnTo>
                  <a:lnTo>
                    <a:pt x="63651" y="2936"/>
                  </a:lnTo>
                  <a:lnTo>
                    <a:pt x="63380" y="2681"/>
                  </a:lnTo>
                  <a:lnTo>
                    <a:pt x="63055" y="2431"/>
                  </a:lnTo>
                  <a:lnTo>
                    <a:pt x="62703" y="2176"/>
                  </a:lnTo>
                  <a:lnTo>
                    <a:pt x="62324" y="1921"/>
                  </a:lnTo>
                  <a:lnTo>
                    <a:pt x="61944" y="1671"/>
                  </a:lnTo>
                  <a:lnTo>
                    <a:pt x="61511" y="1416"/>
                  </a:lnTo>
                  <a:lnTo>
                    <a:pt x="61051" y="1167"/>
                  </a:lnTo>
                  <a:lnTo>
                    <a:pt x="60563" y="917"/>
                  </a:lnTo>
                  <a:lnTo>
                    <a:pt x="60076" y="667"/>
                  </a:lnTo>
                  <a:lnTo>
                    <a:pt x="59859" y="683"/>
                  </a:lnTo>
                  <a:lnTo>
                    <a:pt x="59398" y="610"/>
                  </a:lnTo>
                  <a:lnTo>
                    <a:pt x="58911" y="542"/>
                  </a:lnTo>
                  <a:lnTo>
                    <a:pt x="58450" y="480"/>
                  </a:lnTo>
                  <a:lnTo>
                    <a:pt x="57963" y="422"/>
                  </a:lnTo>
                  <a:lnTo>
                    <a:pt x="57475" y="370"/>
                  </a:lnTo>
                  <a:lnTo>
                    <a:pt x="56988" y="318"/>
                  </a:lnTo>
                  <a:lnTo>
                    <a:pt x="56473" y="272"/>
                  </a:lnTo>
                  <a:lnTo>
                    <a:pt x="55959" y="230"/>
                  </a:lnTo>
                  <a:lnTo>
                    <a:pt x="55471" y="193"/>
                  </a:lnTo>
                  <a:lnTo>
                    <a:pt x="54956" y="157"/>
                  </a:lnTo>
                  <a:lnTo>
                    <a:pt x="54415" y="126"/>
                  </a:lnTo>
                  <a:lnTo>
                    <a:pt x="53900" y="100"/>
                  </a:lnTo>
                  <a:lnTo>
                    <a:pt x="53385" y="74"/>
                  </a:lnTo>
                  <a:lnTo>
                    <a:pt x="52844" y="53"/>
                  </a:lnTo>
                  <a:lnTo>
                    <a:pt x="52302" y="37"/>
                  </a:lnTo>
                  <a:lnTo>
                    <a:pt x="51760" y="22"/>
                  </a:lnTo>
                  <a:lnTo>
                    <a:pt x="51219" y="11"/>
                  </a:lnTo>
                  <a:lnTo>
                    <a:pt x="50677" y="6"/>
                  </a:lnTo>
                  <a:lnTo>
                    <a:pt x="49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 rot="10800000">
              <a:off x="7492064" y="4440944"/>
              <a:ext cx="452975" cy="463224"/>
            </a:xfrm>
            <a:custGeom>
              <a:avLst/>
              <a:gdLst/>
              <a:ahLst/>
              <a:cxnLst/>
              <a:rect l="l" t="t" r="r" b="b"/>
              <a:pathLst>
                <a:path w="105959" h="23196" extrusionOk="0">
                  <a:moveTo>
                    <a:pt x="21073" y="1"/>
                  </a:moveTo>
                  <a:lnTo>
                    <a:pt x="20234" y="6"/>
                  </a:lnTo>
                  <a:lnTo>
                    <a:pt x="19421" y="17"/>
                  </a:lnTo>
                  <a:lnTo>
                    <a:pt x="18581" y="32"/>
                  </a:lnTo>
                  <a:lnTo>
                    <a:pt x="17769" y="48"/>
                  </a:lnTo>
                  <a:lnTo>
                    <a:pt x="16956" y="69"/>
                  </a:lnTo>
                  <a:lnTo>
                    <a:pt x="16144" y="95"/>
                  </a:lnTo>
                  <a:lnTo>
                    <a:pt x="15358" y="121"/>
                  </a:lnTo>
                  <a:lnTo>
                    <a:pt x="14573" y="152"/>
                  </a:lnTo>
                  <a:lnTo>
                    <a:pt x="13787" y="188"/>
                  </a:lnTo>
                  <a:lnTo>
                    <a:pt x="13002" y="230"/>
                  </a:lnTo>
                  <a:lnTo>
                    <a:pt x="12243" y="277"/>
                  </a:lnTo>
                  <a:lnTo>
                    <a:pt x="11512" y="329"/>
                  </a:lnTo>
                  <a:lnTo>
                    <a:pt x="10754" y="381"/>
                  </a:lnTo>
                  <a:lnTo>
                    <a:pt x="10022" y="443"/>
                  </a:lnTo>
                  <a:lnTo>
                    <a:pt x="9318" y="506"/>
                  </a:lnTo>
                  <a:lnTo>
                    <a:pt x="8587" y="573"/>
                  </a:lnTo>
                  <a:lnTo>
                    <a:pt x="7910" y="646"/>
                  </a:lnTo>
                  <a:lnTo>
                    <a:pt x="7206" y="724"/>
                  </a:lnTo>
                  <a:lnTo>
                    <a:pt x="6528" y="808"/>
                  </a:lnTo>
                  <a:lnTo>
                    <a:pt x="5878" y="896"/>
                  </a:lnTo>
                  <a:lnTo>
                    <a:pt x="5228" y="990"/>
                  </a:lnTo>
                  <a:lnTo>
                    <a:pt x="4578" y="1089"/>
                  </a:lnTo>
                  <a:lnTo>
                    <a:pt x="3955" y="1193"/>
                  </a:lnTo>
                  <a:lnTo>
                    <a:pt x="3359" y="1302"/>
                  </a:lnTo>
                  <a:lnTo>
                    <a:pt x="2764" y="1416"/>
                  </a:lnTo>
                  <a:lnTo>
                    <a:pt x="2195" y="1536"/>
                  </a:lnTo>
                  <a:lnTo>
                    <a:pt x="1626" y="1661"/>
                  </a:lnTo>
                  <a:lnTo>
                    <a:pt x="1599" y="1661"/>
                  </a:lnTo>
                  <a:lnTo>
                    <a:pt x="1247" y="2041"/>
                  </a:lnTo>
                  <a:lnTo>
                    <a:pt x="949" y="2426"/>
                  </a:lnTo>
                  <a:lnTo>
                    <a:pt x="705" y="2806"/>
                  </a:lnTo>
                  <a:lnTo>
                    <a:pt x="488" y="3186"/>
                  </a:lnTo>
                  <a:lnTo>
                    <a:pt x="299" y="3566"/>
                  </a:lnTo>
                  <a:lnTo>
                    <a:pt x="163" y="3946"/>
                  </a:lnTo>
                  <a:lnTo>
                    <a:pt x="82" y="4325"/>
                  </a:lnTo>
                  <a:lnTo>
                    <a:pt x="28" y="4705"/>
                  </a:lnTo>
                  <a:lnTo>
                    <a:pt x="1" y="5080"/>
                  </a:lnTo>
                  <a:lnTo>
                    <a:pt x="28" y="5460"/>
                  </a:lnTo>
                  <a:lnTo>
                    <a:pt x="82" y="5835"/>
                  </a:lnTo>
                  <a:lnTo>
                    <a:pt x="191" y="6209"/>
                  </a:lnTo>
                  <a:lnTo>
                    <a:pt x="326" y="6584"/>
                  </a:lnTo>
                  <a:lnTo>
                    <a:pt x="488" y="6959"/>
                  </a:lnTo>
                  <a:lnTo>
                    <a:pt x="705" y="7328"/>
                  </a:lnTo>
                  <a:lnTo>
                    <a:pt x="949" y="7698"/>
                  </a:lnTo>
                  <a:lnTo>
                    <a:pt x="1220" y="8067"/>
                  </a:lnTo>
                  <a:lnTo>
                    <a:pt x="1545" y="8437"/>
                  </a:lnTo>
                  <a:lnTo>
                    <a:pt x="1897" y="8801"/>
                  </a:lnTo>
                  <a:lnTo>
                    <a:pt x="2303" y="9165"/>
                  </a:lnTo>
                  <a:lnTo>
                    <a:pt x="2737" y="9524"/>
                  </a:lnTo>
                  <a:lnTo>
                    <a:pt x="3197" y="9883"/>
                  </a:lnTo>
                  <a:lnTo>
                    <a:pt x="3712" y="10243"/>
                  </a:lnTo>
                  <a:lnTo>
                    <a:pt x="4226" y="10596"/>
                  </a:lnTo>
                  <a:lnTo>
                    <a:pt x="4822" y="10950"/>
                  </a:lnTo>
                  <a:lnTo>
                    <a:pt x="5418" y="11299"/>
                  </a:lnTo>
                  <a:lnTo>
                    <a:pt x="6068" y="11648"/>
                  </a:lnTo>
                  <a:lnTo>
                    <a:pt x="6745" y="11996"/>
                  </a:lnTo>
                  <a:lnTo>
                    <a:pt x="7449" y="12340"/>
                  </a:lnTo>
                  <a:lnTo>
                    <a:pt x="8181" y="12678"/>
                  </a:lnTo>
                  <a:lnTo>
                    <a:pt x="8966" y="13016"/>
                  </a:lnTo>
                  <a:lnTo>
                    <a:pt x="9779" y="13349"/>
                  </a:lnTo>
                  <a:lnTo>
                    <a:pt x="10618" y="13682"/>
                  </a:lnTo>
                  <a:lnTo>
                    <a:pt x="11512" y="14010"/>
                  </a:lnTo>
                  <a:lnTo>
                    <a:pt x="12406" y="14333"/>
                  </a:lnTo>
                  <a:lnTo>
                    <a:pt x="13354" y="14656"/>
                  </a:lnTo>
                  <a:lnTo>
                    <a:pt x="14329" y="14973"/>
                  </a:lnTo>
                  <a:lnTo>
                    <a:pt x="15331" y="15290"/>
                  </a:lnTo>
                  <a:lnTo>
                    <a:pt x="16388" y="15603"/>
                  </a:lnTo>
                  <a:lnTo>
                    <a:pt x="17444" y="15910"/>
                  </a:lnTo>
                  <a:lnTo>
                    <a:pt x="18554" y="16212"/>
                  </a:lnTo>
                  <a:lnTo>
                    <a:pt x="19692" y="16508"/>
                  </a:lnTo>
                  <a:lnTo>
                    <a:pt x="20857" y="16805"/>
                  </a:lnTo>
                  <a:lnTo>
                    <a:pt x="22048" y="17096"/>
                  </a:lnTo>
                  <a:lnTo>
                    <a:pt x="23267" y="17382"/>
                  </a:lnTo>
                  <a:lnTo>
                    <a:pt x="24513" y="17669"/>
                  </a:lnTo>
                  <a:lnTo>
                    <a:pt x="25813" y="17945"/>
                  </a:lnTo>
                  <a:lnTo>
                    <a:pt x="27113" y="18220"/>
                  </a:lnTo>
                  <a:lnTo>
                    <a:pt x="28468" y="18491"/>
                  </a:lnTo>
                  <a:lnTo>
                    <a:pt x="29849" y="18756"/>
                  </a:lnTo>
                  <a:lnTo>
                    <a:pt x="31230" y="19017"/>
                  </a:lnTo>
                  <a:lnTo>
                    <a:pt x="32666" y="19272"/>
                  </a:lnTo>
                  <a:lnTo>
                    <a:pt x="34128" y="19521"/>
                  </a:lnTo>
                  <a:lnTo>
                    <a:pt x="35618" y="19766"/>
                  </a:lnTo>
                  <a:lnTo>
                    <a:pt x="37135" y="20005"/>
                  </a:lnTo>
                  <a:lnTo>
                    <a:pt x="38679" y="20240"/>
                  </a:lnTo>
                  <a:lnTo>
                    <a:pt x="40250" y="20468"/>
                  </a:lnTo>
                  <a:lnTo>
                    <a:pt x="41848" y="20692"/>
                  </a:lnTo>
                  <a:lnTo>
                    <a:pt x="43473" y="20911"/>
                  </a:lnTo>
                  <a:lnTo>
                    <a:pt x="45125" y="21124"/>
                  </a:lnTo>
                  <a:lnTo>
                    <a:pt x="46804" y="21327"/>
                  </a:lnTo>
                  <a:lnTo>
                    <a:pt x="48511" y="21530"/>
                  </a:lnTo>
                  <a:lnTo>
                    <a:pt x="50217" y="21728"/>
                  </a:lnTo>
                  <a:lnTo>
                    <a:pt x="51978" y="21915"/>
                  </a:lnTo>
                  <a:lnTo>
                    <a:pt x="53061" y="22019"/>
                  </a:lnTo>
                  <a:lnTo>
                    <a:pt x="54172" y="22123"/>
                  </a:lnTo>
                  <a:lnTo>
                    <a:pt x="55282" y="22222"/>
                  </a:lnTo>
                  <a:lnTo>
                    <a:pt x="56393" y="22321"/>
                  </a:lnTo>
                  <a:lnTo>
                    <a:pt x="57530" y="22415"/>
                  </a:lnTo>
                  <a:lnTo>
                    <a:pt x="58695" y="22503"/>
                  </a:lnTo>
                  <a:lnTo>
                    <a:pt x="59859" y="22587"/>
                  </a:lnTo>
                  <a:lnTo>
                    <a:pt x="61024" y="22670"/>
                  </a:lnTo>
                  <a:lnTo>
                    <a:pt x="62189" y="22743"/>
                  </a:lnTo>
                  <a:lnTo>
                    <a:pt x="63381" y="22816"/>
                  </a:lnTo>
                  <a:lnTo>
                    <a:pt x="64572" y="22878"/>
                  </a:lnTo>
                  <a:lnTo>
                    <a:pt x="65764" y="22940"/>
                  </a:lnTo>
                  <a:lnTo>
                    <a:pt x="66956" y="22992"/>
                  </a:lnTo>
                  <a:lnTo>
                    <a:pt x="68148" y="23044"/>
                  </a:lnTo>
                  <a:lnTo>
                    <a:pt x="69366" y="23086"/>
                  </a:lnTo>
                  <a:lnTo>
                    <a:pt x="70558" y="23123"/>
                  </a:lnTo>
                  <a:lnTo>
                    <a:pt x="71777" y="23149"/>
                  </a:lnTo>
                  <a:lnTo>
                    <a:pt x="72969" y="23175"/>
                  </a:lnTo>
                  <a:lnTo>
                    <a:pt x="74188" y="23190"/>
                  </a:lnTo>
                  <a:lnTo>
                    <a:pt x="75379" y="23195"/>
                  </a:lnTo>
                  <a:lnTo>
                    <a:pt x="76571" y="23195"/>
                  </a:lnTo>
                  <a:lnTo>
                    <a:pt x="77763" y="23190"/>
                  </a:lnTo>
                  <a:lnTo>
                    <a:pt x="78955" y="23175"/>
                  </a:lnTo>
                  <a:lnTo>
                    <a:pt x="80146" y="23149"/>
                  </a:lnTo>
                  <a:lnTo>
                    <a:pt x="81311" y="23117"/>
                  </a:lnTo>
                  <a:lnTo>
                    <a:pt x="82476" y="23076"/>
                  </a:lnTo>
                  <a:lnTo>
                    <a:pt x="83640" y="23024"/>
                  </a:lnTo>
                  <a:lnTo>
                    <a:pt x="84778" y="22966"/>
                  </a:lnTo>
                  <a:lnTo>
                    <a:pt x="85916" y="22899"/>
                  </a:lnTo>
                  <a:lnTo>
                    <a:pt x="87026" y="22816"/>
                  </a:lnTo>
                  <a:lnTo>
                    <a:pt x="88137" y="22727"/>
                  </a:lnTo>
                  <a:lnTo>
                    <a:pt x="89247" y="22628"/>
                  </a:lnTo>
                  <a:lnTo>
                    <a:pt x="90303" y="22519"/>
                  </a:lnTo>
                  <a:lnTo>
                    <a:pt x="91360" y="22399"/>
                  </a:lnTo>
                  <a:lnTo>
                    <a:pt x="92362" y="22274"/>
                  </a:lnTo>
                  <a:lnTo>
                    <a:pt x="93337" y="22139"/>
                  </a:lnTo>
                  <a:lnTo>
                    <a:pt x="94258" y="21993"/>
                  </a:lnTo>
                  <a:lnTo>
                    <a:pt x="95179" y="21837"/>
                  </a:lnTo>
                  <a:lnTo>
                    <a:pt x="96045" y="21676"/>
                  </a:lnTo>
                  <a:lnTo>
                    <a:pt x="96885" y="21509"/>
                  </a:lnTo>
                  <a:lnTo>
                    <a:pt x="97671" y="21332"/>
                  </a:lnTo>
                  <a:lnTo>
                    <a:pt x="98429" y="21150"/>
                  </a:lnTo>
                  <a:lnTo>
                    <a:pt x="99160" y="20958"/>
                  </a:lnTo>
                  <a:lnTo>
                    <a:pt x="99864" y="20765"/>
                  </a:lnTo>
                  <a:lnTo>
                    <a:pt x="100514" y="20562"/>
                  </a:lnTo>
                  <a:lnTo>
                    <a:pt x="101137" y="20359"/>
                  </a:lnTo>
                  <a:lnTo>
                    <a:pt x="101733" y="20146"/>
                  </a:lnTo>
                  <a:lnTo>
                    <a:pt x="102275" y="19932"/>
                  </a:lnTo>
                  <a:lnTo>
                    <a:pt x="102790" y="19709"/>
                  </a:lnTo>
                  <a:lnTo>
                    <a:pt x="103250" y="19490"/>
                  </a:lnTo>
                  <a:lnTo>
                    <a:pt x="103683" y="19261"/>
                  </a:lnTo>
                  <a:lnTo>
                    <a:pt x="104090" y="19032"/>
                  </a:lnTo>
                  <a:lnTo>
                    <a:pt x="104442" y="18798"/>
                  </a:lnTo>
                  <a:lnTo>
                    <a:pt x="104767" y="18564"/>
                  </a:lnTo>
                  <a:lnTo>
                    <a:pt x="105065" y="18324"/>
                  </a:lnTo>
                  <a:lnTo>
                    <a:pt x="105309" y="18085"/>
                  </a:lnTo>
                  <a:lnTo>
                    <a:pt x="105498" y="17846"/>
                  </a:lnTo>
                  <a:lnTo>
                    <a:pt x="105688" y="17606"/>
                  </a:lnTo>
                  <a:lnTo>
                    <a:pt x="105796" y="17362"/>
                  </a:lnTo>
                  <a:lnTo>
                    <a:pt x="105904" y="17122"/>
                  </a:lnTo>
                  <a:lnTo>
                    <a:pt x="105959" y="16878"/>
                  </a:lnTo>
                  <a:lnTo>
                    <a:pt x="105959" y="16638"/>
                  </a:lnTo>
                  <a:lnTo>
                    <a:pt x="105932" y="16399"/>
                  </a:lnTo>
                  <a:lnTo>
                    <a:pt x="105850" y="16160"/>
                  </a:lnTo>
                  <a:lnTo>
                    <a:pt x="105742" y="15920"/>
                  </a:lnTo>
                  <a:lnTo>
                    <a:pt x="105607" y="15686"/>
                  </a:lnTo>
                  <a:lnTo>
                    <a:pt x="105444" y="15447"/>
                  </a:lnTo>
                  <a:lnTo>
                    <a:pt x="105254" y="15212"/>
                  </a:lnTo>
                  <a:lnTo>
                    <a:pt x="105038" y="14983"/>
                  </a:lnTo>
                  <a:lnTo>
                    <a:pt x="104767" y="14749"/>
                  </a:lnTo>
                  <a:lnTo>
                    <a:pt x="104496" y="14520"/>
                  </a:lnTo>
                  <a:lnTo>
                    <a:pt x="104198" y="14286"/>
                  </a:lnTo>
                  <a:lnTo>
                    <a:pt x="103873" y="14057"/>
                  </a:lnTo>
                  <a:lnTo>
                    <a:pt x="103521" y="13833"/>
                  </a:lnTo>
                  <a:lnTo>
                    <a:pt x="103142" y="13604"/>
                  </a:lnTo>
                  <a:lnTo>
                    <a:pt x="102763" y="13381"/>
                  </a:lnTo>
                  <a:lnTo>
                    <a:pt x="102329" y="13157"/>
                  </a:lnTo>
                  <a:lnTo>
                    <a:pt x="101896" y="12933"/>
                  </a:lnTo>
                  <a:lnTo>
                    <a:pt x="101435" y="12709"/>
                  </a:lnTo>
                  <a:lnTo>
                    <a:pt x="100975" y="12485"/>
                  </a:lnTo>
                  <a:lnTo>
                    <a:pt x="100460" y="12267"/>
                  </a:lnTo>
                  <a:lnTo>
                    <a:pt x="99946" y="12048"/>
                  </a:lnTo>
                  <a:lnTo>
                    <a:pt x="99431" y="11830"/>
                  </a:lnTo>
                  <a:lnTo>
                    <a:pt x="98889" y="11616"/>
                  </a:lnTo>
                  <a:lnTo>
                    <a:pt x="97752" y="11184"/>
                  </a:lnTo>
                  <a:lnTo>
                    <a:pt x="96587" y="10758"/>
                  </a:lnTo>
                  <a:lnTo>
                    <a:pt x="95368" y="10336"/>
                  </a:lnTo>
                  <a:lnTo>
                    <a:pt x="94122" y="9920"/>
                  </a:lnTo>
                  <a:lnTo>
                    <a:pt x="92822" y="9509"/>
                  </a:lnTo>
                  <a:lnTo>
                    <a:pt x="91522" y="9098"/>
                  </a:lnTo>
                  <a:lnTo>
                    <a:pt x="89653" y="8536"/>
                  </a:lnTo>
                  <a:lnTo>
                    <a:pt x="87730" y="7974"/>
                  </a:lnTo>
                  <a:lnTo>
                    <a:pt x="86728" y="7693"/>
                  </a:lnTo>
                  <a:lnTo>
                    <a:pt x="85726" y="7417"/>
                  </a:lnTo>
                  <a:lnTo>
                    <a:pt x="84724" y="7141"/>
                  </a:lnTo>
                  <a:lnTo>
                    <a:pt x="83695" y="6865"/>
                  </a:lnTo>
                  <a:lnTo>
                    <a:pt x="82638" y="6594"/>
                  </a:lnTo>
                  <a:lnTo>
                    <a:pt x="81555" y="6329"/>
                  </a:lnTo>
                  <a:lnTo>
                    <a:pt x="80471" y="6064"/>
                  </a:lnTo>
                  <a:lnTo>
                    <a:pt x="79388" y="5803"/>
                  </a:lnTo>
                  <a:lnTo>
                    <a:pt x="78250" y="5543"/>
                  </a:lnTo>
                  <a:lnTo>
                    <a:pt x="77113" y="5288"/>
                  </a:lnTo>
                  <a:lnTo>
                    <a:pt x="75948" y="5038"/>
                  </a:lnTo>
                  <a:lnTo>
                    <a:pt x="74783" y="4794"/>
                  </a:lnTo>
                  <a:lnTo>
                    <a:pt x="73565" y="4549"/>
                  </a:lnTo>
                  <a:lnTo>
                    <a:pt x="72346" y="4310"/>
                  </a:lnTo>
                  <a:lnTo>
                    <a:pt x="71100" y="4081"/>
                  </a:lnTo>
                  <a:lnTo>
                    <a:pt x="69827" y="3852"/>
                  </a:lnTo>
                  <a:lnTo>
                    <a:pt x="68554" y="3628"/>
                  </a:lnTo>
                  <a:lnTo>
                    <a:pt x="67227" y="3415"/>
                  </a:lnTo>
                  <a:lnTo>
                    <a:pt x="65899" y="3201"/>
                  </a:lnTo>
                  <a:lnTo>
                    <a:pt x="64545" y="2998"/>
                  </a:lnTo>
                  <a:lnTo>
                    <a:pt x="63164" y="2795"/>
                  </a:lnTo>
                  <a:lnTo>
                    <a:pt x="61755" y="2608"/>
                  </a:lnTo>
                  <a:lnTo>
                    <a:pt x="60320" y="2421"/>
                  </a:lnTo>
                  <a:lnTo>
                    <a:pt x="58857" y="2244"/>
                  </a:lnTo>
                  <a:lnTo>
                    <a:pt x="57395" y="2072"/>
                  </a:lnTo>
                  <a:lnTo>
                    <a:pt x="55878" y="1906"/>
                  </a:lnTo>
                  <a:lnTo>
                    <a:pt x="54334" y="1749"/>
                  </a:lnTo>
                  <a:lnTo>
                    <a:pt x="52763" y="1604"/>
                  </a:lnTo>
                  <a:lnTo>
                    <a:pt x="51192" y="1458"/>
                  </a:lnTo>
                  <a:lnTo>
                    <a:pt x="49567" y="1318"/>
                  </a:lnTo>
                  <a:lnTo>
                    <a:pt x="47915" y="1182"/>
                  </a:lnTo>
                  <a:lnTo>
                    <a:pt x="46236" y="1052"/>
                  </a:lnTo>
                  <a:lnTo>
                    <a:pt x="44529" y="922"/>
                  </a:lnTo>
                  <a:lnTo>
                    <a:pt x="42823" y="802"/>
                  </a:lnTo>
                  <a:lnTo>
                    <a:pt x="41089" y="688"/>
                  </a:lnTo>
                  <a:lnTo>
                    <a:pt x="39356" y="579"/>
                  </a:lnTo>
                  <a:lnTo>
                    <a:pt x="37595" y="474"/>
                  </a:lnTo>
                  <a:lnTo>
                    <a:pt x="35835" y="381"/>
                  </a:lnTo>
                  <a:lnTo>
                    <a:pt x="34074" y="298"/>
                  </a:lnTo>
                  <a:lnTo>
                    <a:pt x="32314" y="219"/>
                  </a:lnTo>
                  <a:lnTo>
                    <a:pt x="30580" y="157"/>
                  </a:lnTo>
                  <a:lnTo>
                    <a:pt x="28820" y="100"/>
                  </a:lnTo>
                  <a:lnTo>
                    <a:pt x="27059" y="58"/>
                  </a:lnTo>
                  <a:lnTo>
                    <a:pt x="25326" y="27"/>
                  </a:lnTo>
                  <a:lnTo>
                    <a:pt x="24486" y="17"/>
                  </a:lnTo>
                  <a:lnTo>
                    <a:pt x="23619" y="6"/>
                  </a:lnTo>
                  <a:lnTo>
                    <a:pt x="2278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 rot="10800000">
              <a:off x="7459877" y="3905956"/>
              <a:ext cx="518626" cy="568686"/>
            </a:xfrm>
            <a:custGeom>
              <a:avLst/>
              <a:gdLst/>
              <a:ahLst/>
              <a:cxnLst/>
              <a:rect l="l" t="t" r="r" b="b"/>
              <a:pathLst>
                <a:path w="121316" h="28477" extrusionOk="0">
                  <a:moveTo>
                    <a:pt x="23212" y="0"/>
                  </a:moveTo>
                  <a:lnTo>
                    <a:pt x="22183" y="11"/>
                  </a:lnTo>
                  <a:lnTo>
                    <a:pt x="21154" y="26"/>
                  </a:lnTo>
                  <a:lnTo>
                    <a:pt x="20125" y="47"/>
                  </a:lnTo>
                  <a:lnTo>
                    <a:pt x="19122" y="68"/>
                  </a:lnTo>
                  <a:lnTo>
                    <a:pt x="18120" y="99"/>
                  </a:lnTo>
                  <a:lnTo>
                    <a:pt x="17145" y="136"/>
                  </a:lnTo>
                  <a:lnTo>
                    <a:pt x="16170" y="177"/>
                  </a:lnTo>
                  <a:lnTo>
                    <a:pt x="15195" y="224"/>
                  </a:lnTo>
                  <a:lnTo>
                    <a:pt x="14247" y="276"/>
                  </a:lnTo>
                  <a:lnTo>
                    <a:pt x="13326" y="339"/>
                  </a:lnTo>
                  <a:lnTo>
                    <a:pt x="12405" y="401"/>
                  </a:lnTo>
                  <a:lnTo>
                    <a:pt x="11512" y="474"/>
                  </a:lnTo>
                  <a:lnTo>
                    <a:pt x="10618" y="552"/>
                  </a:lnTo>
                  <a:lnTo>
                    <a:pt x="9751" y="640"/>
                  </a:lnTo>
                  <a:lnTo>
                    <a:pt x="8884" y="729"/>
                  </a:lnTo>
                  <a:lnTo>
                    <a:pt x="8072" y="828"/>
                  </a:lnTo>
                  <a:lnTo>
                    <a:pt x="7232" y="932"/>
                  </a:lnTo>
                  <a:lnTo>
                    <a:pt x="6447" y="1046"/>
                  </a:lnTo>
                  <a:lnTo>
                    <a:pt x="5661" y="1166"/>
                  </a:lnTo>
                  <a:lnTo>
                    <a:pt x="4903" y="1291"/>
                  </a:lnTo>
                  <a:lnTo>
                    <a:pt x="4171" y="1426"/>
                  </a:lnTo>
                  <a:lnTo>
                    <a:pt x="3521" y="1848"/>
                  </a:lnTo>
                  <a:lnTo>
                    <a:pt x="2925" y="2269"/>
                  </a:lnTo>
                  <a:lnTo>
                    <a:pt x="2411" y="2696"/>
                  </a:lnTo>
                  <a:lnTo>
                    <a:pt x="1923" y="3128"/>
                  </a:lnTo>
                  <a:lnTo>
                    <a:pt x="1490" y="3560"/>
                  </a:lnTo>
                  <a:lnTo>
                    <a:pt x="1111" y="3992"/>
                  </a:lnTo>
                  <a:lnTo>
                    <a:pt x="813" y="4424"/>
                  </a:lnTo>
                  <a:lnTo>
                    <a:pt x="542" y="4861"/>
                  </a:lnTo>
                  <a:lnTo>
                    <a:pt x="325" y="5298"/>
                  </a:lnTo>
                  <a:lnTo>
                    <a:pt x="163" y="5740"/>
                  </a:lnTo>
                  <a:lnTo>
                    <a:pt x="54" y="6178"/>
                  </a:lnTo>
                  <a:lnTo>
                    <a:pt x="0" y="6620"/>
                  </a:lnTo>
                  <a:lnTo>
                    <a:pt x="0" y="7062"/>
                  </a:lnTo>
                  <a:lnTo>
                    <a:pt x="54" y="7505"/>
                  </a:lnTo>
                  <a:lnTo>
                    <a:pt x="163" y="7947"/>
                  </a:lnTo>
                  <a:lnTo>
                    <a:pt x="298" y="8389"/>
                  </a:lnTo>
                  <a:lnTo>
                    <a:pt x="488" y="8832"/>
                  </a:lnTo>
                  <a:lnTo>
                    <a:pt x="732" y="9274"/>
                  </a:lnTo>
                  <a:lnTo>
                    <a:pt x="1029" y="9716"/>
                  </a:lnTo>
                  <a:lnTo>
                    <a:pt x="1355" y="10153"/>
                  </a:lnTo>
                  <a:lnTo>
                    <a:pt x="1734" y="10596"/>
                  </a:lnTo>
                  <a:lnTo>
                    <a:pt x="2167" y="11038"/>
                  </a:lnTo>
                  <a:lnTo>
                    <a:pt x="2655" y="11475"/>
                  </a:lnTo>
                  <a:lnTo>
                    <a:pt x="3169" y="11912"/>
                  </a:lnTo>
                  <a:lnTo>
                    <a:pt x="3738" y="12350"/>
                  </a:lnTo>
                  <a:lnTo>
                    <a:pt x="4334" y="12781"/>
                  </a:lnTo>
                  <a:lnTo>
                    <a:pt x="4984" y="13219"/>
                  </a:lnTo>
                  <a:lnTo>
                    <a:pt x="5688" y="13645"/>
                  </a:lnTo>
                  <a:lnTo>
                    <a:pt x="6419" y="14077"/>
                  </a:lnTo>
                  <a:lnTo>
                    <a:pt x="7205" y="14504"/>
                  </a:lnTo>
                  <a:lnTo>
                    <a:pt x="8045" y="14926"/>
                  </a:lnTo>
                  <a:lnTo>
                    <a:pt x="8911" y="15347"/>
                  </a:lnTo>
                  <a:lnTo>
                    <a:pt x="9805" y="15769"/>
                  </a:lnTo>
                  <a:lnTo>
                    <a:pt x="10753" y="16180"/>
                  </a:lnTo>
                  <a:lnTo>
                    <a:pt x="11728" y="16596"/>
                  </a:lnTo>
                  <a:lnTo>
                    <a:pt x="12757" y="17002"/>
                  </a:lnTo>
                  <a:lnTo>
                    <a:pt x="13814" y="17408"/>
                  </a:lnTo>
                  <a:lnTo>
                    <a:pt x="14924" y="17809"/>
                  </a:lnTo>
                  <a:lnTo>
                    <a:pt x="16062" y="18209"/>
                  </a:lnTo>
                  <a:lnTo>
                    <a:pt x="17227" y="18605"/>
                  </a:lnTo>
                  <a:lnTo>
                    <a:pt x="18418" y="18995"/>
                  </a:lnTo>
                  <a:lnTo>
                    <a:pt x="19664" y="19380"/>
                  </a:lnTo>
                  <a:lnTo>
                    <a:pt x="20964" y="19760"/>
                  </a:lnTo>
                  <a:lnTo>
                    <a:pt x="22264" y="20135"/>
                  </a:lnTo>
                  <a:lnTo>
                    <a:pt x="23619" y="20510"/>
                  </a:lnTo>
                  <a:lnTo>
                    <a:pt x="25000" y="20874"/>
                  </a:lnTo>
                  <a:lnTo>
                    <a:pt x="26408" y="21233"/>
                  </a:lnTo>
                  <a:lnTo>
                    <a:pt x="27871" y="21592"/>
                  </a:lnTo>
                  <a:lnTo>
                    <a:pt x="29361" y="21941"/>
                  </a:lnTo>
                  <a:lnTo>
                    <a:pt x="30878" y="22284"/>
                  </a:lnTo>
                  <a:lnTo>
                    <a:pt x="32421" y="22622"/>
                  </a:lnTo>
                  <a:lnTo>
                    <a:pt x="33992" y="22955"/>
                  </a:lnTo>
                  <a:lnTo>
                    <a:pt x="35590" y="23278"/>
                  </a:lnTo>
                  <a:lnTo>
                    <a:pt x="37215" y="23601"/>
                  </a:lnTo>
                  <a:lnTo>
                    <a:pt x="38895" y="23913"/>
                  </a:lnTo>
                  <a:lnTo>
                    <a:pt x="40574" y="24220"/>
                  </a:lnTo>
                  <a:lnTo>
                    <a:pt x="42308" y="24517"/>
                  </a:lnTo>
                  <a:lnTo>
                    <a:pt x="44041" y="24808"/>
                  </a:lnTo>
                  <a:lnTo>
                    <a:pt x="45829" y="25094"/>
                  </a:lnTo>
                  <a:lnTo>
                    <a:pt x="47616" y="25370"/>
                  </a:lnTo>
                  <a:lnTo>
                    <a:pt x="49458" y="25641"/>
                  </a:lnTo>
                  <a:lnTo>
                    <a:pt x="51300" y="25901"/>
                  </a:lnTo>
                  <a:lnTo>
                    <a:pt x="53196" y="26156"/>
                  </a:lnTo>
                  <a:lnTo>
                    <a:pt x="55092" y="26401"/>
                  </a:lnTo>
                  <a:lnTo>
                    <a:pt x="56284" y="26546"/>
                  </a:lnTo>
                  <a:lnTo>
                    <a:pt x="57502" y="26692"/>
                  </a:lnTo>
                  <a:lnTo>
                    <a:pt x="58748" y="26832"/>
                  </a:lnTo>
                  <a:lnTo>
                    <a:pt x="59994" y="26973"/>
                  </a:lnTo>
                  <a:lnTo>
                    <a:pt x="61267" y="27108"/>
                  </a:lnTo>
                  <a:lnTo>
                    <a:pt x="62540" y="27233"/>
                  </a:lnTo>
                  <a:lnTo>
                    <a:pt x="63840" y="27358"/>
                  </a:lnTo>
                  <a:lnTo>
                    <a:pt x="65140" y="27478"/>
                  </a:lnTo>
                  <a:lnTo>
                    <a:pt x="66468" y="27592"/>
                  </a:lnTo>
                  <a:lnTo>
                    <a:pt x="67795" y="27702"/>
                  </a:lnTo>
                  <a:lnTo>
                    <a:pt x="69149" y="27806"/>
                  </a:lnTo>
                  <a:lnTo>
                    <a:pt x="70503" y="27904"/>
                  </a:lnTo>
                  <a:lnTo>
                    <a:pt x="71858" y="27993"/>
                  </a:lnTo>
                  <a:lnTo>
                    <a:pt x="73239" y="28076"/>
                  </a:lnTo>
                  <a:lnTo>
                    <a:pt x="74620" y="28154"/>
                  </a:lnTo>
                  <a:lnTo>
                    <a:pt x="76002" y="28222"/>
                  </a:lnTo>
                  <a:lnTo>
                    <a:pt x="77383" y="28284"/>
                  </a:lnTo>
                  <a:lnTo>
                    <a:pt x="78764" y="28336"/>
                  </a:lnTo>
                  <a:lnTo>
                    <a:pt x="80146" y="28383"/>
                  </a:lnTo>
                  <a:lnTo>
                    <a:pt x="81554" y="28420"/>
                  </a:lnTo>
                  <a:lnTo>
                    <a:pt x="82935" y="28446"/>
                  </a:lnTo>
                  <a:lnTo>
                    <a:pt x="84317" y="28467"/>
                  </a:lnTo>
                  <a:lnTo>
                    <a:pt x="85725" y="28477"/>
                  </a:lnTo>
                  <a:lnTo>
                    <a:pt x="87107" y="28472"/>
                  </a:lnTo>
                  <a:lnTo>
                    <a:pt x="88488" y="28461"/>
                  </a:lnTo>
                  <a:lnTo>
                    <a:pt x="89869" y="28440"/>
                  </a:lnTo>
                  <a:lnTo>
                    <a:pt x="91251" y="28409"/>
                  </a:lnTo>
                  <a:lnTo>
                    <a:pt x="92605" y="28362"/>
                  </a:lnTo>
                  <a:lnTo>
                    <a:pt x="93959" y="28310"/>
                  </a:lnTo>
                  <a:lnTo>
                    <a:pt x="95313" y="28243"/>
                  </a:lnTo>
                  <a:lnTo>
                    <a:pt x="96668" y="28165"/>
                  </a:lnTo>
                  <a:lnTo>
                    <a:pt x="97995" y="28076"/>
                  </a:lnTo>
                  <a:lnTo>
                    <a:pt x="98672" y="28024"/>
                  </a:lnTo>
                  <a:lnTo>
                    <a:pt x="99322" y="27972"/>
                  </a:lnTo>
                  <a:lnTo>
                    <a:pt x="99945" y="27915"/>
                  </a:lnTo>
                  <a:lnTo>
                    <a:pt x="100595" y="27858"/>
                  </a:lnTo>
                  <a:lnTo>
                    <a:pt x="101218" y="27795"/>
                  </a:lnTo>
                  <a:lnTo>
                    <a:pt x="101841" y="27733"/>
                  </a:lnTo>
                  <a:lnTo>
                    <a:pt x="102437" y="27665"/>
                  </a:lnTo>
                  <a:lnTo>
                    <a:pt x="103060" y="27592"/>
                  </a:lnTo>
                  <a:lnTo>
                    <a:pt x="104225" y="27447"/>
                  </a:lnTo>
                  <a:lnTo>
                    <a:pt x="105362" y="27285"/>
                  </a:lnTo>
                  <a:lnTo>
                    <a:pt x="106473" y="27119"/>
                  </a:lnTo>
                  <a:lnTo>
                    <a:pt x="107556" y="26942"/>
                  </a:lnTo>
                  <a:lnTo>
                    <a:pt x="108585" y="26754"/>
                  </a:lnTo>
                  <a:lnTo>
                    <a:pt x="109587" y="26557"/>
                  </a:lnTo>
                  <a:lnTo>
                    <a:pt x="110562" y="26354"/>
                  </a:lnTo>
                  <a:lnTo>
                    <a:pt x="111483" y="26146"/>
                  </a:lnTo>
                  <a:lnTo>
                    <a:pt x="112377" y="25927"/>
                  </a:lnTo>
                  <a:lnTo>
                    <a:pt x="113217" y="25698"/>
                  </a:lnTo>
                  <a:lnTo>
                    <a:pt x="114029" y="25469"/>
                  </a:lnTo>
                  <a:lnTo>
                    <a:pt x="114788" y="25230"/>
                  </a:lnTo>
                  <a:lnTo>
                    <a:pt x="115519" y="24985"/>
                  </a:lnTo>
                  <a:lnTo>
                    <a:pt x="116223" y="24735"/>
                  </a:lnTo>
                  <a:lnTo>
                    <a:pt x="116873" y="24480"/>
                  </a:lnTo>
                  <a:lnTo>
                    <a:pt x="117469" y="24225"/>
                  </a:lnTo>
                  <a:lnTo>
                    <a:pt x="118038" y="23960"/>
                  </a:lnTo>
                  <a:lnTo>
                    <a:pt x="118553" y="23694"/>
                  </a:lnTo>
                  <a:lnTo>
                    <a:pt x="119040" y="23424"/>
                  </a:lnTo>
                  <a:lnTo>
                    <a:pt x="119474" y="23153"/>
                  </a:lnTo>
                  <a:lnTo>
                    <a:pt x="119853" y="22877"/>
                  </a:lnTo>
                  <a:lnTo>
                    <a:pt x="120205" y="22602"/>
                  </a:lnTo>
                  <a:lnTo>
                    <a:pt x="120503" y="22321"/>
                  </a:lnTo>
                  <a:lnTo>
                    <a:pt x="120747" y="22045"/>
                  </a:lnTo>
                  <a:lnTo>
                    <a:pt x="120963" y="21764"/>
                  </a:lnTo>
                  <a:lnTo>
                    <a:pt x="121126" y="21483"/>
                  </a:lnTo>
                  <a:lnTo>
                    <a:pt x="121234" y="21202"/>
                  </a:lnTo>
                  <a:lnTo>
                    <a:pt x="121288" y="20921"/>
                  </a:lnTo>
                  <a:lnTo>
                    <a:pt x="121315" y="20645"/>
                  </a:lnTo>
                  <a:lnTo>
                    <a:pt x="121315" y="20364"/>
                  </a:lnTo>
                  <a:lnTo>
                    <a:pt x="121261" y="20088"/>
                  </a:lnTo>
                  <a:lnTo>
                    <a:pt x="121180" y="19812"/>
                  </a:lnTo>
                  <a:lnTo>
                    <a:pt x="121072" y="19531"/>
                  </a:lnTo>
                  <a:lnTo>
                    <a:pt x="120909" y="19255"/>
                  </a:lnTo>
                  <a:lnTo>
                    <a:pt x="120747" y="18985"/>
                  </a:lnTo>
                  <a:lnTo>
                    <a:pt x="120530" y="18709"/>
                  </a:lnTo>
                  <a:lnTo>
                    <a:pt x="120286" y="18433"/>
                  </a:lnTo>
                  <a:lnTo>
                    <a:pt x="120015" y="18162"/>
                  </a:lnTo>
                  <a:lnTo>
                    <a:pt x="119717" y="17892"/>
                  </a:lnTo>
                  <a:lnTo>
                    <a:pt x="119392" y="17621"/>
                  </a:lnTo>
                  <a:lnTo>
                    <a:pt x="119040" y="17351"/>
                  </a:lnTo>
                  <a:lnTo>
                    <a:pt x="118661" y="17080"/>
                  </a:lnTo>
                  <a:lnTo>
                    <a:pt x="118282" y="16809"/>
                  </a:lnTo>
                  <a:lnTo>
                    <a:pt x="117848" y="16544"/>
                  </a:lnTo>
                  <a:lnTo>
                    <a:pt x="117415" y="16279"/>
                  </a:lnTo>
                  <a:lnTo>
                    <a:pt x="116955" y="16008"/>
                  </a:lnTo>
                  <a:lnTo>
                    <a:pt x="116467" y="15748"/>
                  </a:lnTo>
                  <a:lnTo>
                    <a:pt x="115980" y="15482"/>
                  </a:lnTo>
                  <a:lnTo>
                    <a:pt x="115465" y="15217"/>
                  </a:lnTo>
                  <a:lnTo>
                    <a:pt x="114923" y="14957"/>
                  </a:lnTo>
                  <a:lnTo>
                    <a:pt x="113813" y="14436"/>
                  </a:lnTo>
                  <a:lnTo>
                    <a:pt x="112648" y="13916"/>
                  </a:lnTo>
                  <a:lnTo>
                    <a:pt x="111456" y="13406"/>
                  </a:lnTo>
                  <a:lnTo>
                    <a:pt x="110210" y="12896"/>
                  </a:lnTo>
                  <a:lnTo>
                    <a:pt x="108937" y="12391"/>
                  </a:lnTo>
                  <a:lnTo>
                    <a:pt x="107096" y="11689"/>
                  </a:lnTo>
                  <a:lnTo>
                    <a:pt x="106148" y="11340"/>
                  </a:lnTo>
                  <a:lnTo>
                    <a:pt x="105200" y="10991"/>
                  </a:lnTo>
                  <a:lnTo>
                    <a:pt x="104225" y="10643"/>
                  </a:lnTo>
                  <a:lnTo>
                    <a:pt x="103222" y="10299"/>
                  </a:lnTo>
                  <a:lnTo>
                    <a:pt x="102193" y="9956"/>
                  </a:lnTo>
                  <a:lnTo>
                    <a:pt x="101164" y="9612"/>
                  </a:lnTo>
                  <a:lnTo>
                    <a:pt x="100108" y="9274"/>
                  </a:lnTo>
                  <a:lnTo>
                    <a:pt x="99024" y="8936"/>
                  </a:lnTo>
                  <a:lnTo>
                    <a:pt x="97941" y="8603"/>
                  </a:lnTo>
                  <a:lnTo>
                    <a:pt x="96803" y="8275"/>
                  </a:lnTo>
                  <a:lnTo>
                    <a:pt x="95666" y="7947"/>
                  </a:lnTo>
                  <a:lnTo>
                    <a:pt x="94474" y="7624"/>
                  </a:lnTo>
                  <a:lnTo>
                    <a:pt x="93282" y="7307"/>
                  </a:lnTo>
                  <a:lnTo>
                    <a:pt x="92063" y="6995"/>
                  </a:lnTo>
                  <a:lnTo>
                    <a:pt x="90817" y="6682"/>
                  </a:lnTo>
                  <a:lnTo>
                    <a:pt x="89544" y="6380"/>
                  </a:lnTo>
                  <a:lnTo>
                    <a:pt x="88244" y="6079"/>
                  </a:lnTo>
                  <a:lnTo>
                    <a:pt x="86890" y="5787"/>
                  </a:lnTo>
                  <a:lnTo>
                    <a:pt x="85536" y="5501"/>
                  </a:lnTo>
                  <a:lnTo>
                    <a:pt x="84154" y="5220"/>
                  </a:lnTo>
                  <a:lnTo>
                    <a:pt x="82719" y="4944"/>
                  </a:lnTo>
                  <a:lnTo>
                    <a:pt x="81256" y="4674"/>
                  </a:lnTo>
                  <a:lnTo>
                    <a:pt x="79794" y="4413"/>
                  </a:lnTo>
                  <a:lnTo>
                    <a:pt x="78277" y="4158"/>
                  </a:lnTo>
                  <a:lnTo>
                    <a:pt x="76706" y="3909"/>
                  </a:lnTo>
                  <a:lnTo>
                    <a:pt x="75135" y="3669"/>
                  </a:lnTo>
                  <a:lnTo>
                    <a:pt x="73510" y="3440"/>
                  </a:lnTo>
                  <a:lnTo>
                    <a:pt x="71858" y="3216"/>
                  </a:lnTo>
                  <a:lnTo>
                    <a:pt x="70151" y="3003"/>
                  </a:lnTo>
                  <a:lnTo>
                    <a:pt x="68418" y="2795"/>
                  </a:lnTo>
                  <a:lnTo>
                    <a:pt x="66657" y="2597"/>
                  </a:lnTo>
                  <a:lnTo>
                    <a:pt x="64815" y="2394"/>
                  </a:lnTo>
                  <a:lnTo>
                    <a:pt x="62892" y="2196"/>
                  </a:lnTo>
                  <a:lnTo>
                    <a:pt x="60942" y="1999"/>
                  </a:lnTo>
                  <a:lnTo>
                    <a:pt x="58938" y="1811"/>
                  </a:lnTo>
                  <a:lnTo>
                    <a:pt x="56906" y="1624"/>
                  </a:lnTo>
                  <a:lnTo>
                    <a:pt x="54821" y="1442"/>
                  </a:lnTo>
                  <a:lnTo>
                    <a:pt x="52708" y="1265"/>
                  </a:lnTo>
                  <a:lnTo>
                    <a:pt x="50541" y="1098"/>
                  </a:lnTo>
                  <a:lnTo>
                    <a:pt x="48375" y="937"/>
                  </a:lnTo>
                  <a:lnTo>
                    <a:pt x="46181" y="786"/>
                  </a:lnTo>
                  <a:lnTo>
                    <a:pt x="43987" y="646"/>
                  </a:lnTo>
                  <a:lnTo>
                    <a:pt x="41766" y="515"/>
                  </a:lnTo>
                  <a:lnTo>
                    <a:pt x="39545" y="401"/>
                  </a:lnTo>
                  <a:lnTo>
                    <a:pt x="38434" y="344"/>
                  </a:lnTo>
                  <a:lnTo>
                    <a:pt x="37324" y="297"/>
                  </a:lnTo>
                  <a:lnTo>
                    <a:pt x="36213" y="250"/>
                  </a:lnTo>
                  <a:lnTo>
                    <a:pt x="35103" y="208"/>
                  </a:lnTo>
                  <a:lnTo>
                    <a:pt x="34019" y="167"/>
                  </a:lnTo>
                  <a:lnTo>
                    <a:pt x="32909" y="130"/>
                  </a:lnTo>
                  <a:lnTo>
                    <a:pt x="31798" y="99"/>
                  </a:lnTo>
                  <a:lnTo>
                    <a:pt x="30715" y="73"/>
                  </a:lnTo>
                  <a:lnTo>
                    <a:pt x="29632" y="47"/>
                  </a:lnTo>
                  <a:lnTo>
                    <a:pt x="28548" y="26"/>
                  </a:lnTo>
                  <a:lnTo>
                    <a:pt x="27465" y="16"/>
                  </a:lnTo>
                  <a:lnTo>
                    <a:pt x="26381" y="6"/>
                  </a:lnTo>
                  <a:lnTo>
                    <a:pt x="253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 rot="10800000">
              <a:off x="7639483" y="4575634"/>
              <a:ext cx="445446" cy="745560"/>
            </a:xfrm>
            <a:custGeom>
              <a:avLst/>
              <a:gdLst/>
              <a:ahLst/>
              <a:cxnLst/>
              <a:rect l="l" t="t" r="r" b="b"/>
              <a:pathLst>
                <a:path w="104198" h="37334" extrusionOk="0">
                  <a:moveTo>
                    <a:pt x="55" y="0"/>
                  </a:moveTo>
                  <a:lnTo>
                    <a:pt x="1" y="120"/>
                  </a:lnTo>
                  <a:lnTo>
                    <a:pt x="1" y="234"/>
                  </a:lnTo>
                  <a:lnTo>
                    <a:pt x="55" y="349"/>
                  </a:lnTo>
                  <a:lnTo>
                    <a:pt x="109" y="463"/>
                  </a:lnTo>
                  <a:lnTo>
                    <a:pt x="380" y="1030"/>
                  </a:lnTo>
                  <a:lnTo>
                    <a:pt x="732" y="1728"/>
                  </a:lnTo>
                  <a:lnTo>
                    <a:pt x="922" y="2160"/>
                  </a:lnTo>
                  <a:lnTo>
                    <a:pt x="1057" y="2394"/>
                  </a:lnTo>
                  <a:lnTo>
                    <a:pt x="1220" y="2638"/>
                  </a:lnTo>
                  <a:lnTo>
                    <a:pt x="2114" y="3716"/>
                  </a:lnTo>
                  <a:lnTo>
                    <a:pt x="2628" y="4314"/>
                  </a:lnTo>
                  <a:lnTo>
                    <a:pt x="3197" y="4949"/>
                  </a:lnTo>
                  <a:lnTo>
                    <a:pt x="3522" y="5282"/>
                  </a:lnTo>
                  <a:lnTo>
                    <a:pt x="3874" y="5620"/>
                  </a:lnTo>
                  <a:lnTo>
                    <a:pt x="4253" y="5969"/>
                  </a:lnTo>
                  <a:lnTo>
                    <a:pt x="4687" y="6328"/>
                  </a:lnTo>
                  <a:lnTo>
                    <a:pt x="5093" y="6692"/>
                  </a:lnTo>
                  <a:lnTo>
                    <a:pt x="5499" y="7067"/>
                  </a:lnTo>
                  <a:lnTo>
                    <a:pt x="5933" y="7452"/>
                  </a:lnTo>
                  <a:lnTo>
                    <a:pt x="6176" y="7645"/>
                  </a:lnTo>
                  <a:lnTo>
                    <a:pt x="6447" y="7837"/>
                  </a:lnTo>
                  <a:lnTo>
                    <a:pt x="7612" y="8628"/>
                  </a:lnTo>
                  <a:lnTo>
                    <a:pt x="8804" y="9445"/>
                  </a:lnTo>
                  <a:lnTo>
                    <a:pt x="9399" y="9867"/>
                  </a:lnTo>
                  <a:lnTo>
                    <a:pt x="10050" y="10299"/>
                  </a:lnTo>
                  <a:lnTo>
                    <a:pt x="10781" y="10731"/>
                  </a:lnTo>
                  <a:lnTo>
                    <a:pt x="11512" y="11163"/>
                  </a:lnTo>
                  <a:lnTo>
                    <a:pt x="13083" y="12053"/>
                  </a:lnTo>
                  <a:lnTo>
                    <a:pt x="13869" y="12511"/>
                  </a:lnTo>
                  <a:lnTo>
                    <a:pt x="14654" y="12969"/>
                  </a:lnTo>
                  <a:lnTo>
                    <a:pt x="15629" y="13463"/>
                  </a:lnTo>
                  <a:lnTo>
                    <a:pt x="16631" y="13963"/>
                  </a:lnTo>
                  <a:lnTo>
                    <a:pt x="17633" y="14452"/>
                  </a:lnTo>
                  <a:lnTo>
                    <a:pt x="18663" y="14946"/>
                  </a:lnTo>
                  <a:lnTo>
                    <a:pt x="19719" y="15435"/>
                  </a:lnTo>
                  <a:lnTo>
                    <a:pt x="20775" y="15924"/>
                  </a:lnTo>
                  <a:lnTo>
                    <a:pt x="21886" y="16408"/>
                  </a:lnTo>
                  <a:lnTo>
                    <a:pt x="22996" y="16892"/>
                  </a:lnTo>
                  <a:lnTo>
                    <a:pt x="24134" y="17376"/>
                  </a:lnTo>
                  <a:lnTo>
                    <a:pt x="25299" y="17855"/>
                  </a:lnTo>
                  <a:lnTo>
                    <a:pt x="26463" y="18334"/>
                  </a:lnTo>
                  <a:lnTo>
                    <a:pt x="27655" y="18813"/>
                  </a:lnTo>
                  <a:lnTo>
                    <a:pt x="28874" y="19291"/>
                  </a:lnTo>
                  <a:lnTo>
                    <a:pt x="30120" y="19765"/>
                  </a:lnTo>
                  <a:lnTo>
                    <a:pt x="31366" y="20233"/>
                  </a:lnTo>
                  <a:lnTo>
                    <a:pt x="32666" y="20702"/>
                  </a:lnTo>
                  <a:lnTo>
                    <a:pt x="33993" y="21170"/>
                  </a:lnTo>
                  <a:lnTo>
                    <a:pt x="35347" y="21628"/>
                  </a:lnTo>
                  <a:lnTo>
                    <a:pt x="36701" y="22091"/>
                  </a:lnTo>
                  <a:lnTo>
                    <a:pt x="38083" y="22549"/>
                  </a:lnTo>
                  <a:lnTo>
                    <a:pt x="39491" y="23002"/>
                  </a:lnTo>
                  <a:lnTo>
                    <a:pt x="40927" y="23455"/>
                  </a:lnTo>
                  <a:lnTo>
                    <a:pt x="42389" y="23907"/>
                  </a:lnTo>
                  <a:lnTo>
                    <a:pt x="43852" y="24355"/>
                  </a:lnTo>
                  <a:lnTo>
                    <a:pt x="45342" y="24803"/>
                  </a:lnTo>
                  <a:lnTo>
                    <a:pt x="46831" y="25245"/>
                  </a:lnTo>
                  <a:lnTo>
                    <a:pt x="48375" y="25687"/>
                  </a:lnTo>
                  <a:lnTo>
                    <a:pt x="49892" y="26124"/>
                  </a:lnTo>
                  <a:lnTo>
                    <a:pt x="51463" y="26562"/>
                  </a:lnTo>
                  <a:lnTo>
                    <a:pt x="53061" y="26993"/>
                  </a:lnTo>
                  <a:lnTo>
                    <a:pt x="54659" y="27425"/>
                  </a:lnTo>
                  <a:lnTo>
                    <a:pt x="56257" y="27857"/>
                  </a:lnTo>
                  <a:lnTo>
                    <a:pt x="57801" y="28237"/>
                  </a:lnTo>
                  <a:lnTo>
                    <a:pt x="59345" y="28617"/>
                  </a:lnTo>
                  <a:lnTo>
                    <a:pt x="62324" y="29361"/>
                  </a:lnTo>
                  <a:lnTo>
                    <a:pt x="63814" y="29720"/>
                  </a:lnTo>
                  <a:lnTo>
                    <a:pt x="65276" y="30074"/>
                  </a:lnTo>
                  <a:lnTo>
                    <a:pt x="66793" y="30413"/>
                  </a:lnTo>
                  <a:lnTo>
                    <a:pt x="68283" y="30746"/>
                  </a:lnTo>
                  <a:lnTo>
                    <a:pt x="73890" y="31989"/>
                  </a:lnTo>
                  <a:lnTo>
                    <a:pt x="79469" y="33108"/>
                  </a:lnTo>
                  <a:lnTo>
                    <a:pt x="80769" y="33374"/>
                  </a:lnTo>
                  <a:lnTo>
                    <a:pt x="82042" y="33629"/>
                  </a:lnTo>
                  <a:lnTo>
                    <a:pt x="83342" y="33873"/>
                  </a:lnTo>
                  <a:lnTo>
                    <a:pt x="84588" y="34107"/>
                  </a:lnTo>
                  <a:lnTo>
                    <a:pt x="87026" y="34550"/>
                  </a:lnTo>
                  <a:lnTo>
                    <a:pt x="89355" y="34961"/>
                  </a:lnTo>
                  <a:lnTo>
                    <a:pt x="93526" y="35705"/>
                  </a:lnTo>
                  <a:lnTo>
                    <a:pt x="97210" y="36283"/>
                  </a:lnTo>
                  <a:lnTo>
                    <a:pt x="102356" y="37074"/>
                  </a:lnTo>
                  <a:lnTo>
                    <a:pt x="102790" y="37147"/>
                  </a:lnTo>
                  <a:lnTo>
                    <a:pt x="103250" y="37214"/>
                  </a:lnTo>
                  <a:lnTo>
                    <a:pt x="103711" y="37277"/>
                  </a:lnTo>
                  <a:lnTo>
                    <a:pt x="104198" y="37334"/>
                  </a:lnTo>
                  <a:lnTo>
                    <a:pt x="103846" y="37245"/>
                  </a:lnTo>
                  <a:lnTo>
                    <a:pt x="103440" y="37167"/>
                  </a:lnTo>
                  <a:lnTo>
                    <a:pt x="103033" y="37089"/>
                  </a:lnTo>
                  <a:lnTo>
                    <a:pt x="102600" y="37017"/>
                  </a:lnTo>
                  <a:lnTo>
                    <a:pt x="97698" y="36173"/>
                  </a:lnTo>
                  <a:lnTo>
                    <a:pt x="94258" y="35565"/>
                  </a:lnTo>
                  <a:lnTo>
                    <a:pt x="90222" y="34810"/>
                  </a:lnTo>
                  <a:lnTo>
                    <a:pt x="89139" y="34597"/>
                  </a:lnTo>
                  <a:lnTo>
                    <a:pt x="88028" y="34378"/>
                  </a:lnTo>
                  <a:lnTo>
                    <a:pt x="85645" y="33930"/>
                  </a:lnTo>
                  <a:lnTo>
                    <a:pt x="84399" y="33691"/>
                  </a:lnTo>
                  <a:lnTo>
                    <a:pt x="83153" y="33447"/>
                  </a:lnTo>
                  <a:lnTo>
                    <a:pt x="81853" y="33192"/>
                  </a:lnTo>
                  <a:lnTo>
                    <a:pt x="80553" y="32921"/>
                  </a:lnTo>
                  <a:lnTo>
                    <a:pt x="77898" y="32369"/>
                  </a:lnTo>
                  <a:lnTo>
                    <a:pt x="75108" y="31797"/>
                  </a:lnTo>
                  <a:lnTo>
                    <a:pt x="69529" y="30517"/>
                  </a:lnTo>
                  <a:lnTo>
                    <a:pt x="68066" y="30189"/>
                  </a:lnTo>
                  <a:lnTo>
                    <a:pt x="66604" y="29851"/>
                  </a:lnTo>
                  <a:lnTo>
                    <a:pt x="65141" y="29497"/>
                  </a:lnTo>
                  <a:lnTo>
                    <a:pt x="63678" y="29132"/>
                  </a:lnTo>
                  <a:lnTo>
                    <a:pt x="60753" y="28393"/>
                  </a:lnTo>
                  <a:lnTo>
                    <a:pt x="59236" y="28013"/>
                  </a:lnTo>
                  <a:lnTo>
                    <a:pt x="57720" y="27634"/>
                  </a:lnTo>
                  <a:lnTo>
                    <a:pt x="56122" y="27202"/>
                  </a:lnTo>
                  <a:lnTo>
                    <a:pt x="54551" y="26770"/>
                  </a:lnTo>
                  <a:lnTo>
                    <a:pt x="52980" y="26338"/>
                  </a:lnTo>
                  <a:lnTo>
                    <a:pt x="51463" y="25901"/>
                  </a:lnTo>
                  <a:lnTo>
                    <a:pt x="49946" y="25463"/>
                  </a:lnTo>
                  <a:lnTo>
                    <a:pt x="48429" y="25021"/>
                  </a:lnTo>
                  <a:lnTo>
                    <a:pt x="46940" y="24579"/>
                  </a:lnTo>
                  <a:lnTo>
                    <a:pt x="45477" y="24136"/>
                  </a:lnTo>
                  <a:lnTo>
                    <a:pt x="44042" y="23689"/>
                  </a:lnTo>
                  <a:lnTo>
                    <a:pt x="42606" y="23241"/>
                  </a:lnTo>
                  <a:lnTo>
                    <a:pt x="41198" y="22789"/>
                  </a:lnTo>
                  <a:lnTo>
                    <a:pt x="39789" y="22336"/>
                  </a:lnTo>
                  <a:lnTo>
                    <a:pt x="38435" y="21878"/>
                  </a:lnTo>
                  <a:lnTo>
                    <a:pt x="37081" y="21420"/>
                  </a:lnTo>
                  <a:lnTo>
                    <a:pt x="35726" y="20962"/>
                  </a:lnTo>
                  <a:lnTo>
                    <a:pt x="34399" y="20499"/>
                  </a:lnTo>
                  <a:lnTo>
                    <a:pt x="33126" y="20030"/>
                  </a:lnTo>
                  <a:lnTo>
                    <a:pt x="31880" y="19562"/>
                  </a:lnTo>
                  <a:lnTo>
                    <a:pt x="30661" y="19094"/>
                  </a:lnTo>
                  <a:lnTo>
                    <a:pt x="29443" y="18625"/>
                  </a:lnTo>
                  <a:lnTo>
                    <a:pt x="28251" y="18152"/>
                  </a:lnTo>
                  <a:lnTo>
                    <a:pt x="27059" y="17673"/>
                  </a:lnTo>
                  <a:lnTo>
                    <a:pt x="25921" y="17199"/>
                  </a:lnTo>
                  <a:lnTo>
                    <a:pt x="24784" y="16721"/>
                  </a:lnTo>
                  <a:lnTo>
                    <a:pt x="23646" y="16237"/>
                  </a:lnTo>
                  <a:lnTo>
                    <a:pt x="22563" y="15758"/>
                  </a:lnTo>
                  <a:lnTo>
                    <a:pt x="21480" y="15274"/>
                  </a:lnTo>
                  <a:lnTo>
                    <a:pt x="20423" y="14785"/>
                  </a:lnTo>
                  <a:lnTo>
                    <a:pt x="19394" y="14301"/>
                  </a:lnTo>
                  <a:lnTo>
                    <a:pt x="18365" y="13812"/>
                  </a:lnTo>
                  <a:lnTo>
                    <a:pt x="17363" y="13322"/>
                  </a:lnTo>
                  <a:lnTo>
                    <a:pt x="16387" y="12828"/>
                  </a:lnTo>
                  <a:lnTo>
                    <a:pt x="15575" y="12375"/>
                  </a:lnTo>
                  <a:lnTo>
                    <a:pt x="14762" y="11923"/>
                  </a:lnTo>
                  <a:lnTo>
                    <a:pt x="13164" y="11043"/>
                  </a:lnTo>
                  <a:lnTo>
                    <a:pt x="12406" y="10611"/>
                  </a:lnTo>
                  <a:lnTo>
                    <a:pt x="11675" y="10184"/>
                  </a:lnTo>
                  <a:lnTo>
                    <a:pt x="10997" y="9758"/>
                  </a:lnTo>
                  <a:lnTo>
                    <a:pt x="10375" y="9341"/>
                  </a:lnTo>
                  <a:lnTo>
                    <a:pt x="9074" y="8524"/>
                  </a:lnTo>
                  <a:lnTo>
                    <a:pt x="8479" y="8129"/>
                  </a:lnTo>
                  <a:lnTo>
                    <a:pt x="8208" y="7931"/>
                  </a:lnTo>
                  <a:lnTo>
                    <a:pt x="7937" y="7738"/>
                  </a:lnTo>
                  <a:lnTo>
                    <a:pt x="6989" y="6979"/>
                  </a:lnTo>
                  <a:lnTo>
                    <a:pt x="6041" y="6245"/>
                  </a:lnTo>
                  <a:lnTo>
                    <a:pt x="5580" y="5896"/>
                  </a:lnTo>
                  <a:lnTo>
                    <a:pt x="5174" y="5553"/>
                  </a:lnTo>
                  <a:lnTo>
                    <a:pt x="4795" y="5214"/>
                  </a:lnTo>
                  <a:lnTo>
                    <a:pt x="4443" y="4887"/>
                  </a:lnTo>
                  <a:lnTo>
                    <a:pt x="3793" y="4252"/>
                  </a:lnTo>
                  <a:lnTo>
                    <a:pt x="3224" y="3658"/>
                  </a:lnTo>
                  <a:lnTo>
                    <a:pt x="2141" y="2592"/>
                  </a:lnTo>
                  <a:lnTo>
                    <a:pt x="1491" y="1691"/>
                  </a:lnTo>
                  <a:lnTo>
                    <a:pt x="949" y="994"/>
                  </a:lnTo>
                  <a:lnTo>
                    <a:pt x="543" y="437"/>
                  </a:lnTo>
                  <a:lnTo>
                    <a:pt x="461" y="328"/>
                  </a:lnTo>
                  <a:lnTo>
                    <a:pt x="353" y="219"/>
                  </a:lnTo>
                  <a:lnTo>
                    <a:pt x="218" y="10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 rot="10800000">
              <a:off x="7659167" y="4076683"/>
              <a:ext cx="440351" cy="1276642"/>
            </a:xfrm>
            <a:custGeom>
              <a:avLst/>
              <a:gdLst/>
              <a:ahLst/>
              <a:cxnLst/>
              <a:rect l="l" t="t" r="r" b="b"/>
              <a:pathLst>
                <a:path w="103006" h="63928" extrusionOk="0">
                  <a:moveTo>
                    <a:pt x="4523" y="1"/>
                  </a:moveTo>
                  <a:lnTo>
                    <a:pt x="4334" y="84"/>
                  </a:lnTo>
                  <a:lnTo>
                    <a:pt x="4171" y="167"/>
                  </a:lnTo>
                  <a:lnTo>
                    <a:pt x="4090" y="277"/>
                  </a:lnTo>
                  <a:lnTo>
                    <a:pt x="3955" y="402"/>
                  </a:lnTo>
                  <a:lnTo>
                    <a:pt x="3846" y="537"/>
                  </a:lnTo>
                  <a:lnTo>
                    <a:pt x="3819" y="610"/>
                  </a:lnTo>
                  <a:lnTo>
                    <a:pt x="3792" y="683"/>
                  </a:lnTo>
                  <a:lnTo>
                    <a:pt x="3196" y="1547"/>
                  </a:lnTo>
                  <a:lnTo>
                    <a:pt x="2465" y="2671"/>
                  </a:lnTo>
                  <a:lnTo>
                    <a:pt x="2004" y="3352"/>
                  </a:lnTo>
                  <a:lnTo>
                    <a:pt x="1788" y="3722"/>
                  </a:lnTo>
                  <a:lnTo>
                    <a:pt x="1571" y="4107"/>
                  </a:lnTo>
                  <a:lnTo>
                    <a:pt x="1381" y="4513"/>
                  </a:lnTo>
                  <a:lnTo>
                    <a:pt x="1219" y="4934"/>
                  </a:lnTo>
                  <a:lnTo>
                    <a:pt x="948" y="5830"/>
                  </a:lnTo>
                  <a:lnTo>
                    <a:pt x="650" y="6787"/>
                  </a:lnTo>
                  <a:lnTo>
                    <a:pt x="352" y="7802"/>
                  </a:lnTo>
                  <a:lnTo>
                    <a:pt x="217" y="8338"/>
                  </a:lnTo>
                  <a:lnTo>
                    <a:pt x="108" y="8884"/>
                  </a:lnTo>
                  <a:lnTo>
                    <a:pt x="27" y="9446"/>
                  </a:lnTo>
                  <a:lnTo>
                    <a:pt x="0" y="10024"/>
                  </a:lnTo>
                  <a:lnTo>
                    <a:pt x="0" y="12465"/>
                  </a:lnTo>
                  <a:lnTo>
                    <a:pt x="27" y="12787"/>
                  </a:lnTo>
                  <a:lnTo>
                    <a:pt x="81" y="13110"/>
                  </a:lnTo>
                  <a:lnTo>
                    <a:pt x="136" y="13438"/>
                  </a:lnTo>
                  <a:lnTo>
                    <a:pt x="217" y="13766"/>
                  </a:lnTo>
                  <a:lnTo>
                    <a:pt x="406" y="14437"/>
                  </a:lnTo>
                  <a:lnTo>
                    <a:pt x="596" y="15114"/>
                  </a:lnTo>
                  <a:lnTo>
                    <a:pt x="650" y="15462"/>
                  </a:lnTo>
                  <a:lnTo>
                    <a:pt x="731" y="15811"/>
                  </a:lnTo>
                  <a:lnTo>
                    <a:pt x="840" y="16165"/>
                  </a:lnTo>
                  <a:lnTo>
                    <a:pt x="948" y="16513"/>
                  </a:lnTo>
                  <a:lnTo>
                    <a:pt x="1219" y="17226"/>
                  </a:lnTo>
                  <a:lnTo>
                    <a:pt x="1571" y="17950"/>
                  </a:lnTo>
                  <a:lnTo>
                    <a:pt x="1950" y="18684"/>
                  </a:lnTo>
                  <a:lnTo>
                    <a:pt x="2357" y="19423"/>
                  </a:lnTo>
                  <a:lnTo>
                    <a:pt x="3196" y="20937"/>
                  </a:lnTo>
                  <a:lnTo>
                    <a:pt x="3765" y="21764"/>
                  </a:lnTo>
                  <a:lnTo>
                    <a:pt x="4388" y="22592"/>
                  </a:lnTo>
                  <a:lnTo>
                    <a:pt x="5038" y="23419"/>
                  </a:lnTo>
                  <a:lnTo>
                    <a:pt x="5742" y="24247"/>
                  </a:lnTo>
                  <a:lnTo>
                    <a:pt x="6501" y="25074"/>
                  </a:lnTo>
                  <a:lnTo>
                    <a:pt x="7286" y="25896"/>
                  </a:lnTo>
                  <a:lnTo>
                    <a:pt x="8126" y="26719"/>
                  </a:lnTo>
                  <a:lnTo>
                    <a:pt x="8992" y="27536"/>
                  </a:lnTo>
                  <a:lnTo>
                    <a:pt x="9886" y="28358"/>
                  </a:lnTo>
                  <a:lnTo>
                    <a:pt x="10834" y="29175"/>
                  </a:lnTo>
                  <a:lnTo>
                    <a:pt x="11836" y="29987"/>
                  </a:lnTo>
                  <a:lnTo>
                    <a:pt x="12866" y="30804"/>
                  </a:lnTo>
                  <a:lnTo>
                    <a:pt x="13922" y="31610"/>
                  </a:lnTo>
                  <a:lnTo>
                    <a:pt x="15032" y="32422"/>
                  </a:lnTo>
                  <a:lnTo>
                    <a:pt x="16197" y="33229"/>
                  </a:lnTo>
                  <a:lnTo>
                    <a:pt x="17389" y="34036"/>
                  </a:lnTo>
                  <a:lnTo>
                    <a:pt x="18662" y="34837"/>
                  </a:lnTo>
                  <a:lnTo>
                    <a:pt x="19989" y="35633"/>
                  </a:lnTo>
                  <a:lnTo>
                    <a:pt x="21370" y="36429"/>
                  </a:lnTo>
                  <a:lnTo>
                    <a:pt x="22779" y="37220"/>
                  </a:lnTo>
                  <a:lnTo>
                    <a:pt x="24214" y="38011"/>
                  </a:lnTo>
                  <a:lnTo>
                    <a:pt x="25704" y="38797"/>
                  </a:lnTo>
                  <a:lnTo>
                    <a:pt x="27221" y="39583"/>
                  </a:lnTo>
                  <a:lnTo>
                    <a:pt x="28792" y="40364"/>
                  </a:lnTo>
                  <a:lnTo>
                    <a:pt x="30390" y="41144"/>
                  </a:lnTo>
                  <a:lnTo>
                    <a:pt x="32015" y="41920"/>
                  </a:lnTo>
                  <a:lnTo>
                    <a:pt x="33694" y="42695"/>
                  </a:lnTo>
                  <a:lnTo>
                    <a:pt x="35401" y="43465"/>
                  </a:lnTo>
                  <a:lnTo>
                    <a:pt x="37161" y="44230"/>
                  </a:lnTo>
                  <a:lnTo>
                    <a:pt x="38949" y="44995"/>
                  </a:lnTo>
                  <a:lnTo>
                    <a:pt x="40791" y="45755"/>
                  </a:lnTo>
                  <a:lnTo>
                    <a:pt x="42659" y="46515"/>
                  </a:lnTo>
                  <a:lnTo>
                    <a:pt x="46262" y="47873"/>
                  </a:lnTo>
                  <a:lnTo>
                    <a:pt x="48022" y="48539"/>
                  </a:lnTo>
                  <a:lnTo>
                    <a:pt x="49783" y="49195"/>
                  </a:lnTo>
                  <a:lnTo>
                    <a:pt x="51543" y="49835"/>
                  </a:lnTo>
                  <a:lnTo>
                    <a:pt x="53331" y="50460"/>
                  </a:lnTo>
                  <a:lnTo>
                    <a:pt x="54225" y="50767"/>
                  </a:lnTo>
                  <a:lnTo>
                    <a:pt x="55146" y="51068"/>
                  </a:lnTo>
                  <a:lnTo>
                    <a:pt x="56067" y="51370"/>
                  </a:lnTo>
                  <a:lnTo>
                    <a:pt x="56988" y="51667"/>
                  </a:lnTo>
                  <a:lnTo>
                    <a:pt x="58694" y="52255"/>
                  </a:lnTo>
                  <a:lnTo>
                    <a:pt x="60400" y="52833"/>
                  </a:lnTo>
                  <a:lnTo>
                    <a:pt x="61240" y="53114"/>
                  </a:lnTo>
                  <a:lnTo>
                    <a:pt x="62107" y="53395"/>
                  </a:lnTo>
                  <a:lnTo>
                    <a:pt x="63001" y="53670"/>
                  </a:lnTo>
                  <a:lnTo>
                    <a:pt x="63894" y="53941"/>
                  </a:lnTo>
                  <a:lnTo>
                    <a:pt x="70774" y="55981"/>
                  </a:lnTo>
                  <a:lnTo>
                    <a:pt x="71587" y="56226"/>
                  </a:lnTo>
                  <a:lnTo>
                    <a:pt x="72399" y="56465"/>
                  </a:lnTo>
                  <a:lnTo>
                    <a:pt x="74051" y="56933"/>
                  </a:lnTo>
                  <a:lnTo>
                    <a:pt x="75676" y="57381"/>
                  </a:lnTo>
                  <a:lnTo>
                    <a:pt x="77302" y="57813"/>
                  </a:lnTo>
                  <a:lnTo>
                    <a:pt x="78900" y="58229"/>
                  </a:lnTo>
                  <a:lnTo>
                    <a:pt x="80471" y="58630"/>
                  </a:lnTo>
                  <a:lnTo>
                    <a:pt x="81987" y="59020"/>
                  </a:lnTo>
                  <a:lnTo>
                    <a:pt x="83423" y="59400"/>
                  </a:lnTo>
                  <a:lnTo>
                    <a:pt x="84858" y="59770"/>
                  </a:lnTo>
                  <a:lnTo>
                    <a:pt x="86213" y="60123"/>
                  </a:lnTo>
                  <a:lnTo>
                    <a:pt x="87540" y="60457"/>
                  </a:lnTo>
                  <a:lnTo>
                    <a:pt x="88840" y="60779"/>
                  </a:lnTo>
                  <a:lnTo>
                    <a:pt x="93661" y="61888"/>
                  </a:lnTo>
                  <a:lnTo>
                    <a:pt x="100568" y="63412"/>
                  </a:lnTo>
                  <a:lnTo>
                    <a:pt x="102355" y="63803"/>
                  </a:lnTo>
                  <a:lnTo>
                    <a:pt x="102816" y="63902"/>
                  </a:lnTo>
                  <a:lnTo>
                    <a:pt x="102951" y="63928"/>
                  </a:lnTo>
                  <a:lnTo>
                    <a:pt x="103006" y="63928"/>
                  </a:lnTo>
                  <a:lnTo>
                    <a:pt x="103006" y="63917"/>
                  </a:lnTo>
                  <a:lnTo>
                    <a:pt x="102924" y="63891"/>
                  </a:lnTo>
                  <a:lnTo>
                    <a:pt x="102491" y="63777"/>
                  </a:lnTo>
                  <a:lnTo>
                    <a:pt x="101760" y="63595"/>
                  </a:lnTo>
                  <a:lnTo>
                    <a:pt x="100866" y="63366"/>
                  </a:lnTo>
                  <a:lnTo>
                    <a:pt x="94419" y="61799"/>
                  </a:lnTo>
                  <a:lnTo>
                    <a:pt x="89707" y="60665"/>
                  </a:lnTo>
                  <a:lnTo>
                    <a:pt x="89030" y="60509"/>
                  </a:lnTo>
                  <a:lnTo>
                    <a:pt x="88379" y="60342"/>
                  </a:lnTo>
                  <a:lnTo>
                    <a:pt x="87757" y="60176"/>
                  </a:lnTo>
                  <a:lnTo>
                    <a:pt x="87106" y="60004"/>
                  </a:lnTo>
                  <a:lnTo>
                    <a:pt x="85833" y="59645"/>
                  </a:lnTo>
                  <a:lnTo>
                    <a:pt x="84452" y="59275"/>
                  </a:lnTo>
                  <a:lnTo>
                    <a:pt x="83044" y="58890"/>
                  </a:lnTo>
                  <a:lnTo>
                    <a:pt x="81554" y="58500"/>
                  </a:lnTo>
                  <a:lnTo>
                    <a:pt x="78466" y="57672"/>
                  </a:lnTo>
                  <a:lnTo>
                    <a:pt x="76868" y="57240"/>
                  </a:lnTo>
                  <a:lnTo>
                    <a:pt x="75270" y="56793"/>
                  </a:lnTo>
                  <a:lnTo>
                    <a:pt x="73672" y="56325"/>
                  </a:lnTo>
                  <a:lnTo>
                    <a:pt x="72887" y="56085"/>
                  </a:lnTo>
                  <a:lnTo>
                    <a:pt x="72074" y="55835"/>
                  </a:lnTo>
                  <a:lnTo>
                    <a:pt x="65194" y="53785"/>
                  </a:lnTo>
                  <a:lnTo>
                    <a:pt x="64328" y="53514"/>
                  </a:lnTo>
                  <a:lnTo>
                    <a:pt x="63461" y="53239"/>
                  </a:lnTo>
                  <a:lnTo>
                    <a:pt x="61782" y="52676"/>
                  </a:lnTo>
                  <a:lnTo>
                    <a:pt x="60075" y="52094"/>
                  </a:lnTo>
                  <a:lnTo>
                    <a:pt x="58288" y="51506"/>
                  </a:lnTo>
                  <a:lnTo>
                    <a:pt x="57394" y="51209"/>
                  </a:lnTo>
                  <a:lnTo>
                    <a:pt x="56473" y="50912"/>
                  </a:lnTo>
                  <a:lnTo>
                    <a:pt x="55579" y="50605"/>
                  </a:lnTo>
                  <a:lnTo>
                    <a:pt x="54712" y="50298"/>
                  </a:lnTo>
                  <a:lnTo>
                    <a:pt x="52952" y="49674"/>
                  </a:lnTo>
                  <a:lnTo>
                    <a:pt x="51218" y="49034"/>
                  </a:lnTo>
                  <a:lnTo>
                    <a:pt x="49458" y="48378"/>
                  </a:lnTo>
                  <a:lnTo>
                    <a:pt x="47724" y="47717"/>
                  </a:lnTo>
                  <a:lnTo>
                    <a:pt x="44176" y="46359"/>
                  </a:lnTo>
                  <a:lnTo>
                    <a:pt x="42334" y="45604"/>
                  </a:lnTo>
                  <a:lnTo>
                    <a:pt x="40520" y="44844"/>
                  </a:lnTo>
                  <a:lnTo>
                    <a:pt x="38759" y="44085"/>
                  </a:lnTo>
                  <a:lnTo>
                    <a:pt x="37026" y="43320"/>
                  </a:lnTo>
                  <a:lnTo>
                    <a:pt x="35346" y="42555"/>
                  </a:lnTo>
                  <a:lnTo>
                    <a:pt x="33694" y="41779"/>
                  </a:lnTo>
                  <a:lnTo>
                    <a:pt x="32069" y="41009"/>
                  </a:lnTo>
                  <a:lnTo>
                    <a:pt x="30498" y="40234"/>
                  </a:lnTo>
                  <a:lnTo>
                    <a:pt x="28954" y="39453"/>
                  </a:lnTo>
                  <a:lnTo>
                    <a:pt x="27438" y="38672"/>
                  </a:lnTo>
                  <a:lnTo>
                    <a:pt x="25975" y="37887"/>
                  </a:lnTo>
                  <a:lnTo>
                    <a:pt x="24539" y="37101"/>
                  </a:lnTo>
                  <a:lnTo>
                    <a:pt x="23131" y="36310"/>
                  </a:lnTo>
                  <a:lnTo>
                    <a:pt x="21777" y="35519"/>
                  </a:lnTo>
                  <a:lnTo>
                    <a:pt x="20450" y="34728"/>
                  </a:lnTo>
                  <a:lnTo>
                    <a:pt x="19177" y="33931"/>
                  </a:lnTo>
                  <a:lnTo>
                    <a:pt x="18012" y="33130"/>
                  </a:lnTo>
                  <a:lnTo>
                    <a:pt x="16874" y="32323"/>
                  </a:lnTo>
                  <a:lnTo>
                    <a:pt x="15764" y="31522"/>
                  </a:lnTo>
                  <a:lnTo>
                    <a:pt x="14707" y="30715"/>
                  </a:lnTo>
                  <a:lnTo>
                    <a:pt x="13678" y="29903"/>
                  </a:lnTo>
                  <a:lnTo>
                    <a:pt x="12703" y="29097"/>
                  </a:lnTo>
                  <a:lnTo>
                    <a:pt x="11755" y="28285"/>
                  </a:lnTo>
                  <a:lnTo>
                    <a:pt x="10861" y="27468"/>
                  </a:lnTo>
                  <a:lnTo>
                    <a:pt x="9995" y="26656"/>
                  </a:lnTo>
                  <a:lnTo>
                    <a:pt x="9155" y="25839"/>
                  </a:lnTo>
                  <a:lnTo>
                    <a:pt x="8369" y="25017"/>
                  </a:lnTo>
                  <a:lnTo>
                    <a:pt x="7611" y="24200"/>
                  </a:lnTo>
                  <a:lnTo>
                    <a:pt x="6907" y="23378"/>
                  </a:lnTo>
                  <a:lnTo>
                    <a:pt x="6230" y="22555"/>
                  </a:lnTo>
                  <a:lnTo>
                    <a:pt x="5607" y="21733"/>
                  </a:lnTo>
                  <a:lnTo>
                    <a:pt x="5011" y="20911"/>
                  </a:lnTo>
                  <a:lnTo>
                    <a:pt x="4144" y="19402"/>
                  </a:lnTo>
                  <a:lnTo>
                    <a:pt x="3738" y="18658"/>
                  </a:lnTo>
                  <a:lnTo>
                    <a:pt x="3332" y="17929"/>
                  </a:lnTo>
                  <a:lnTo>
                    <a:pt x="2979" y="17211"/>
                  </a:lnTo>
                  <a:lnTo>
                    <a:pt x="2682" y="16503"/>
                  </a:lnTo>
                  <a:lnTo>
                    <a:pt x="2546" y="16149"/>
                  </a:lnTo>
                  <a:lnTo>
                    <a:pt x="2411" y="15800"/>
                  </a:lnTo>
                  <a:lnTo>
                    <a:pt x="2329" y="15457"/>
                  </a:lnTo>
                  <a:lnTo>
                    <a:pt x="2248" y="15114"/>
                  </a:lnTo>
                  <a:lnTo>
                    <a:pt x="2167" y="14770"/>
                  </a:lnTo>
                  <a:lnTo>
                    <a:pt x="2059" y="14427"/>
                  </a:lnTo>
                  <a:lnTo>
                    <a:pt x="1842" y="13760"/>
                  </a:lnTo>
                  <a:lnTo>
                    <a:pt x="1734" y="13433"/>
                  </a:lnTo>
                  <a:lnTo>
                    <a:pt x="1652" y="13105"/>
                  </a:lnTo>
                  <a:lnTo>
                    <a:pt x="1571" y="12782"/>
                  </a:lnTo>
                  <a:lnTo>
                    <a:pt x="1571" y="12465"/>
                  </a:lnTo>
                  <a:lnTo>
                    <a:pt x="1571" y="10029"/>
                  </a:lnTo>
                  <a:lnTo>
                    <a:pt x="1517" y="9743"/>
                  </a:lnTo>
                  <a:lnTo>
                    <a:pt x="1517" y="9462"/>
                  </a:lnTo>
                  <a:lnTo>
                    <a:pt x="1517" y="8905"/>
                  </a:lnTo>
                  <a:lnTo>
                    <a:pt x="1598" y="8359"/>
                  </a:lnTo>
                  <a:lnTo>
                    <a:pt x="1679" y="7828"/>
                  </a:lnTo>
                  <a:lnTo>
                    <a:pt x="1815" y="7307"/>
                  </a:lnTo>
                  <a:lnTo>
                    <a:pt x="1950" y="6808"/>
                  </a:lnTo>
                  <a:lnTo>
                    <a:pt x="2086" y="6319"/>
                  </a:lnTo>
                  <a:lnTo>
                    <a:pt x="2194" y="5850"/>
                  </a:lnTo>
                  <a:lnTo>
                    <a:pt x="2275" y="5392"/>
                  </a:lnTo>
                  <a:lnTo>
                    <a:pt x="2357" y="4950"/>
                  </a:lnTo>
                  <a:lnTo>
                    <a:pt x="2465" y="4528"/>
                  </a:lnTo>
                  <a:lnTo>
                    <a:pt x="2546" y="4326"/>
                  </a:lnTo>
                  <a:lnTo>
                    <a:pt x="2627" y="4128"/>
                  </a:lnTo>
                  <a:lnTo>
                    <a:pt x="3007" y="3378"/>
                  </a:lnTo>
                  <a:lnTo>
                    <a:pt x="3359" y="2691"/>
                  </a:lnTo>
                  <a:lnTo>
                    <a:pt x="4334" y="704"/>
                  </a:lnTo>
                  <a:lnTo>
                    <a:pt x="4442" y="553"/>
                  </a:lnTo>
                  <a:lnTo>
                    <a:pt x="4496" y="412"/>
                  </a:lnTo>
                  <a:lnTo>
                    <a:pt x="4523" y="292"/>
                  </a:lnTo>
                  <a:lnTo>
                    <a:pt x="4523" y="178"/>
                  </a:lnTo>
                  <a:lnTo>
                    <a:pt x="4550" y="136"/>
                  </a:lnTo>
                  <a:lnTo>
                    <a:pt x="4550" y="89"/>
                  </a:lnTo>
                  <a:lnTo>
                    <a:pt x="4550" y="48"/>
                  </a:lnTo>
                  <a:lnTo>
                    <a:pt x="45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 rot="10800000">
              <a:off x="8080684" y="3614844"/>
              <a:ext cx="335677" cy="1340766"/>
            </a:xfrm>
            <a:custGeom>
              <a:avLst/>
              <a:gdLst/>
              <a:ahLst/>
              <a:cxnLst/>
              <a:rect l="l" t="t" r="r" b="b"/>
              <a:pathLst>
                <a:path w="78521" h="67139" extrusionOk="0">
                  <a:moveTo>
                    <a:pt x="77627" y="1"/>
                  </a:moveTo>
                  <a:lnTo>
                    <a:pt x="77600" y="43"/>
                  </a:lnTo>
                  <a:lnTo>
                    <a:pt x="77600" y="89"/>
                  </a:lnTo>
                  <a:lnTo>
                    <a:pt x="77600" y="136"/>
                  </a:lnTo>
                  <a:lnTo>
                    <a:pt x="77627" y="178"/>
                  </a:lnTo>
                  <a:lnTo>
                    <a:pt x="77654" y="89"/>
                  </a:lnTo>
                  <a:lnTo>
                    <a:pt x="77627" y="1"/>
                  </a:lnTo>
                  <a:close/>
                  <a:moveTo>
                    <a:pt x="77627" y="703"/>
                  </a:moveTo>
                  <a:lnTo>
                    <a:pt x="77627" y="709"/>
                  </a:lnTo>
                  <a:lnTo>
                    <a:pt x="77627" y="2733"/>
                  </a:lnTo>
                  <a:lnTo>
                    <a:pt x="77627" y="5949"/>
                  </a:lnTo>
                  <a:lnTo>
                    <a:pt x="77600" y="6917"/>
                  </a:lnTo>
                  <a:lnTo>
                    <a:pt x="77573" y="7427"/>
                  </a:lnTo>
                  <a:lnTo>
                    <a:pt x="77519" y="7953"/>
                  </a:lnTo>
                  <a:lnTo>
                    <a:pt x="77465" y="8489"/>
                  </a:lnTo>
                  <a:lnTo>
                    <a:pt x="77383" y="9040"/>
                  </a:lnTo>
                  <a:lnTo>
                    <a:pt x="77248" y="9613"/>
                  </a:lnTo>
                  <a:lnTo>
                    <a:pt x="77113" y="10190"/>
                  </a:lnTo>
                  <a:lnTo>
                    <a:pt x="77031" y="10789"/>
                  </a:lnTo>
                  <a:lnTo>
                    <a:pt x="76896" y="11403"/>
                  </a:lnTo>
                  <a:lnTo>
                    <a:pt x="76788" y="12027"/>
                  </a:lnTo>
                  <a:lnTo>
                    <a:pt x="76625" y="12668"/>
                  </a:lnTo>
                  <a:lnTo>
                    <a:pt x="76435" y="13323"/>
                  </a:lnTo>
                  <a:lnTo>
                    <a:pt x="76246" y="13984"/>
                  </a:lnTo>
                  <a:lnTo>
                    <a:pt x="76029" y="14661"/>
                  </a:lnTo>
                  <a:lnTo>
                    <a:pt x="75758" y="15353"/>
                  </a:lnTo>
                  <a:lnTo>
                    <a:pt x="75487" y="16050"/>
                  </a:lnTo>
                  <a:lnTo>
                    <a:pt x="75190" y="16763"/>
                  </a:lnTo>
                  <a:lnTo>
                    <a:pt x="74864" y="17481"/>
                  </a:lnTo>
                  <a:lnTo>
                    <a:pt x="74512" y="18210"/>
                  </a:lnTo>
                  <a:lnTo>
                    <a:pt x="74133" y="18954"/>
                  </a:lnTo>
                  <a:lnTo>
                    <a:pt x="73727" y="19703"/>
                  </a:lnTo>
                  <a:lnTo>
                    <a:pt x="73294" y="20458"/>
                  </a:lnTo>
                  <a:lnTo>
                    <a:pt x="72833" y="21223"/>
                  </a:lnTo>
                  <a:lnTo>
                    <a:pt x="71858" y="22784"/>
                  </a:lnTo>
                  <a:lnTo>
                    <a:pt x="71316" y="23581"/>
                  </a:lnTo>
                  <a:lnTo>
                    <a:pt x="70775" y="24387"/>
                  </a:lnTo>
                  <a:lnTo>
                    <a:pt x="70206" y="25199"/>
                  </a:lnTo>
                  <a:lnTo>
                    <a:pt x="69610" y="26021"/>
                  </a:lnTo>
                  <a:lnTo>
                    <a:pt x="68960" y="26854"/>
                  </a:lnTo>
                  <a:lnTo>
                    <a:pt x="68310" y="27692"/>
                  </a:lnTo>
                  <a:lnTo>
                    <a:pt x="67633" y="28535"/>
                  </a:lnTo>
                  <a:lnTo>
                    <a:pt x="66901" y="29388"/>
                  </a:lnTo>
                  <a:lnTo>
                    <a:pt x="66170" y="30242"/>
                  </a:lnTo>
                  <a:lnTo>
                    <a:pt x="65385" y="31106"/>
                  </a:lnTo>
                  <a:lnTo>
                    <a:pt x="64545" y="31975"/>
                  </a:lnTo>
                  <a:lnTo>
                    <a:pt x="63678" y="32849"/>
                  </a:lnTo>
                  <a:lnTo>
                    <a:pt x="62784" y="33723"/>
                  </a:lnTo>
                  <a:lnTo>
                    <a:pt x="61836" y="34603"/>
                  </a:lnTo>
                  <a:lnTo>
                    <a:pt x="60861" y="35482"/>
                  </a:lnTo>
                  <a:lnTo>
                    <a:pt x="59886" y="36351"/>
                  </a:lnTo>
                  <a:lnTo>
                    <a:pt x="58857" y="37220"/>
                  </a:lnTo>
                  <a:lnTo>
                    <a:pt x="57828" y="38074"/>
                  </a:lnTo>
                  <a:lnTo>
                    <a:pt x="56772" y="38927"/>
                  </a:lnTo>
                  <a:lnTo>
                    <a:pt x="55715" y="39770"/>
                  </a:lnTo>
                  <a:lnTo>
                    <a:pt x="54632" y="40603"/>
                  </a:lnTo>
                  <a:lnTo>
                    <a:pt x="53521" y="41430"/>
                  </a:lnTo>
                  <a:lnTo>
                    <a:pt x="52411" y="42247"/>
                  </a:lnTo>
                  <a:lnTo>
                    <a:pt x="51273" y="43054"/>
                  </a:lnTo>
                  <a:lnTo>
                    <a:pt x="50136" y="43856"/>
                  </a:lnTo>
                  <a:lnTo>
                    <a:pt x="48971" y="44647"/>
                  </a:lnTo>
                  <a:lnTo>
                    <a:pt x="47806" y="45427"/>
                  </a:lnTo>
                  <a:lnTo>
                    <a:pt x="46642" y="46197"/>
                  </a:lnTo>
                  <a:lnTo>
                    <a:pt x="45450" y="46957"/>
                  </a:lnTo>
                  <a:lnTo>
                    <a:pt x="44258" y="47712"/>
                  </a:lnTo>
                  <a:lnTo>
                    <a:pt x="39193" y="50590"/>
                  </a:lnTo>
                  <a:lnTo>
                    <a:pt x="36783" y="51974"/>
                  </a:lnTo>
                  <a:lnTo>
                    <a:pt x="34128" y="53301"/>
                  </a:lnTo>
                  <a:lnTo>
                    <a:pt x="33532" y="53624"/>
                  </a:lnTo>
                  <a:lnTo>
                    <a:pt x="32936" y="53946"/>
                  </a:lnTo>
                  <a:lnTo>
                    <a:pt x="31691" y="54576"/>
                  </a:lnTo>
                  <a:lnTo>
                    <a:pt x="30418" y="55200"/>
                  </a:lnTo>
                  <a:lnTo>
                    <a:pt x="29144" y="55804"/>
                  </a:lnTo>
                  <a:lnTo>
                    <a:pt x="28494" y="56095"/>
                  </a:lnTo>
                  <a:lnTo>
                    <a:pt x="27844" y="56387"/>
                  </a:lnTo>
                  <a:lnTo>
                    <a:pt x="26544" y="56959"/>
                  </a:lnTo>
                  <a:lnTo>
                    <a:pt x="25271" y="57516"/>
                  </a:lnTo>
                  <a:lnTo>
                    <a:pt x="23998" y="58068"/>
                  </a:lnTo>
                  <a:lnTo>
                    <a:pt x="21615" y="59119"/>
                  </a:lnTo>
                  <a:lnTo>
                    <a:pt x="20450" y="59624"/>
                  </a:lnTo>
                  <a:lnTo>
                    <a:pt x="19285" y="60118"/>
                  </a:lnTo>
                  <a:lnTo>
                    <a:pt x="14627" y="61903"/>
                  </a:lnTo>
                  <a:lnTo>
                    <a:pt x="10591" y="63459"/>
                  </a:lnTo>
                  <a:lnTo>
                    <a:pt x="10104" y="63636"/>
                  </a:lnTo>
                  <a:lnTo>
                    <a:pt x="9616" y="63803"/>
                  </a:lnTo>
                  <a:lnTo>
                    <a:pt x="8668" y="64131"/>
                  </a:lnTo>
                  <a:lnTo>
                    <a:pt x="7747" y="64443"/>
                  </a:lnTo>
                  <a:lnTo>
                    <a:pt x="6880" y="64734"/>
                  </a:lnTo>
                  <a:lnTo>
                    <a:pt x="3955" y="65744"/>
                  </a:lnTo>
                  <a:lnTo>
                    <a:pt x="1707" y="66509"/>
                  </a:lnTo>
                  <a:lnTo>
                    <a:pt x="380" y="66977"/>
                  </a:lnTo>
                  <a:lnTo>
                    <a:pt x="163" y="67055"/>
                  </a:lnTo>
                  <a:lnTo>
                    <a:pt x="1" y="67139"/>
                  </a:lnTo>
                  <a:lnTo>
                    <a:pt x="28" y="67139"/>
                  </a:lnTo>
                  <a:lnTo>
                    <a:pt x="55" y="67133"/>
                  </a:lnTo>
                  <a:lnTo>
                    <a:pt x="136" y="67107"/>
                  </a:lnTo>
                  <a:lnTo>
                    <a:pt x="244" y="67066"/>
                  </a:lnTo>
                  <a:lnTo>
                    <a:pt x="326" y="67003"/>
                  </a:lnTo>
                  <a:lnTo>
                    <a:pt x="1815" y="66556"/>
                  </a:lnTo>
                  <a:lnTo>
                    <a:pt x="7287" y="64817"/>
                  </a:lnTo>
                  <a:lnTo>
                    <a:pt x="8208" y="64526"/>
                  </a:lnTo>
                  <a:lnTo>
                    <a:pt x="9183" y="64219"/>
                  </a:lnTo>
                  <a:lnTo>
                    <a:pt x="10185" y="63896"/>
                  </a:lnTo>
                  <a:lnTo>
                    <a:pt x="10699" y="63725"/>
                  </a:lnTo>
                  <a:lnTo>
                    <a:pt x="11187" y="63553"/>
                  </a:lnTo>
                  <a:lnTo>
                    <a:pt x="13191" y="62804"/>
                  </a:lnTo>
                  <a:lnTo>
                    <a:pt x="15385" y="62002"/>
                  </a:lnTo>
                  <a:lnTo>
                    <a:pt x="20179" y="60217"/>
                  </a:lnTo>
                  <a:lnTo>
                    <a:pt x="21290" y="59728"/>
                  </a:lnTo>
                  <a:lnTo>
                    <a:pt x="22509" y="59228"/>
                  </a:lnTo>
                  <a:lnTo>
                    <a:pt x="25082" y="58172"/>
                  </a:lnTo>
                  <a:lnTo>
                    <a:pt x="26382" y="57625"/>
                  </a:lnTo>
                  <a:lnTo>
                    <a:pt x="27709" y="57069"/>
                  </a:lnTo>
                  <a:lnTo>
                    <a:pt x="28982" y="56496"/>
                  </a:lnTo>
                  <a:lnTo>
                    <a:pt x="30282" y="55908"/>
                  </a:lnTo>
                  <a:lnTo>
                    <a:pt x="31528" y="55299"/>
                  </a:lnTo>
                  <a:lnTo>
                    <a:pt x="32828" y="54680"/>
                  </a:lnTo>
                  <a:lnTo>
                    <a:pt x="35401" y="53405"/>
                  </a:lnTo>
                  <a:lnTo>
                    <a:pt x="38137" y="52078"/>
                  </a:lnTo>
                  <a:lnTo>
                    <a:pt x="39356" y="51396"/>
                  </a:lnTo>
                  <a:lnTo>
                    <a:pt x="40602" y="50704"/>
                  </a:lnTo>
                  <a:lnTo>
                    <a:pt x="43148" y="49278"/>
                  </a:lnTo>
                  <a:lnTo>
                    <a:pt x="45748" y="47816"/>
                  </a:lnTo>
                  <a:lnTo>
                    <a:pt x="46967" y="47061"/>
                  </a:lnTo>
                  <a:lnTo>
                    <a:pt x="48185" y="46301"/>
                  </a:lnTo>
                  <a:lnTo>
                    <a:pt x="49377" y="45531"/>
                  </a:lnTo>
                  <a:lnTo>
                    <a:pt x="50569" y="44745"/>
                  </a:lnTo>
                  <a:lnTo>
                    <a:pt x="51761" y="43954"/>
                  </a:lnTo>
                  <a:lnTo>
                    <a:pt x="52925" y="43153"/>
                  </a:lnTo>
                  <a:lnTo>
                    <a:pt x="54090" y="42341"/>
                  </a:lnTo>
                  <a:lnTo>
                    <a:pt x="55228" y="41524"/>
                  </a:lnTo>
                  <a:lnTo>
                    <a:pt x="56338" y="40697"/>
                  </a:lnTo>
                  <a:lnTo>
                    <a:pt x="57449" y="39859"/>
                  </a:lnTo>
                  <a:lnTo>
                    <a:pt x="58532" y="39016"/>
                  </a:lnTo>
                  <a:lnTo>
                    <a:pt x="59588" y="38162"/>
                  </a:lnTo>
                  <a:lnTo>
                    <a:pt x="60618" y="37298"/>
                  </a:lnTo>
                  <a:lnTo>
                    <a:pt x="61620" y="36435"/>
                  </a:lnTo>
                  <a:lnTo>
                    <a:pt x="62595" y="35560"/>
                  </a:lnTo>
                  <a:lnTo>
                    <a:pt x="63543" y="34676"/>
                  </a:lnTo>
                  <a:lnTo>
                    <a:pt x="64464" y="33791"/>
                  </a:lnTo>
                  <a:lnTo>
                    <a:pt x="65330" y="32917"/>
                  </a:lnTo>
                  <a:lnTo>
                    <a:pt x="66197" y="32042"/>
                  </a:lnTo>
                  <a:lnTo>
                    <a:pt x="67037" y="31173"/>
                  </a:lnTo>
                  <a:lnTo>
                    <a:pt x="67849" y="30309"/>
                  </a:lnTo>
                  <a:lnTo>
                    <a:pt x="68608" y="29451"/>
                  </a:lnTo>
                  <a:lnTo>
                    <a:pt x="69339" y="28602"/>
                  </a:lnTo>
                  <a:lnTo>
                    <a:pt x="70043" y="27759"/>
                  </a:lnTo>
                  <a:lnTo>
                    <a:pt x="70720" y="26922"/>
                  </a:lnTo>
                  <a:lnTo>
                    <a:pt x="71370" y="26089"/>
                  </a:lnTo>
                  <a:lnTo>
                    <a:pt x="71966" y="25267"/>
                  </a:lnTo>
                  <a:lnTo>
                    <a:pt x="72535" y="24450"/>
                  </a:lnTo>
                  <a:lnTo>
                    <a:pt x="73077" y="23638"/>
                  </a:lnTo>
                  <a:lnTo>
                    <a:pt x="73564" y="22842"/>
                  </a:lnTo>
                  <a:lnTo>
                    <a:pt x="74025" y="22051"/>
                  </a:lnTo>
                  <a:lnTo>
                    <a:pt x="74431" y="21265"/>
                  </a:lnTo>
                  <a:lnTo>
                    <a:pt x="75190" y="19729"/>
                  </a:lnTo>
                  <a:lnTo>
                    <a:pt x="75867" y="18231"/>
                  </a:lnTo>
                  <a:lnTo>
                    <a:pt x="76490" y="16774"/>
                  </a:lnTo>
                  <a:lnTo>
                    <a:pt x="76788" y="16061"/>
                  </a:lnTo>
                  <a:lnTo>
                    <a:pt x="77031" y="15358"/>
                  </a:lnTo>
                  <a:lnTo>
                    <a:pt x="77275" y="14671"/>
                  </a:lnTo>
                  <a:lnTo>
                    <a:pt x="77492" y="13995"/>
                  </a:lnTo>
                  <a:lnTo>
                    <a:pt x="77681" y="13329"/>
                  </a:lnTo>
                  <a:lnTo>
                    <a:pt x="77871" y="12678"/>
                  </a:lnTo>
                  <a:lnTo>
                    <a:pt x="78006" y="12043"/>
                  </a:lnTo>
                  <a:lnTo>
                    <a:pt x="78142" y="11413"/>
                  </a:lnTo>
                  <a:lnTo>
                    <a:pt x="78223" y="10805"/>
                  </a:lnTo>
                  <a:lnTo>
                    <a:pt x="78277" y="10206"/>
                  </a:lnTo>
                  <a:lnTo>
                    <a:pt x="78359" y="9618"/>
                  </a:lnTo>
                  <a:lnTo>
                    <a:pt x="78440" y="9046"/>
                  </a:lnTo>
                  <a:lnTo>
                    <a:pt x="78494" y="7942"/>
                  </a:lnTo>
                  <a:lnTo>
                    <a:pt x="78521" y="6907"/>
                  </a:lnTo>
                  <a:lnTo>
                    <a:pt x="78521" y="5949"/>
                  </a:lnTo>
                  <a:lnTo>
                    <a:pt x="78494" y="5049"/>
                  </a:lnTo>
                  <a:lnTo>
                    <a:pt x="78413" y="4206"/>
                  </a:lnTo>
                  <a:lnTo>
                    <a:pt x="78304" y="3425"/>
                  </a:lnTo>
                  <a:lnTo>
                    <a:pt x="78142" y="2733"/>
                  </a:lnTo>
                  <a:lnTo>
                    <a:pt x="77979" y="2124"/>
                  </a:lnTo>
                  <a:lnTo>
                    <a:pt x="77817" y="1583"/>
                  </a:lnTo>
                  <a:lnTo>
                    <a:pt x="77681" y="1109"/>
                  </a:lnTo>
                  <a:lnTo>
                    <a:pt x="77654" y="896"/>
                  </a:lnTo>
                  <a:lnTo>
                    <a:pt x="77627" y="70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 rot="10800000">
              <a:off x="8166246" y="4702204"/>
              <a:ext cx="206106" cy="595725"/>
            </a:xfrm>
            <a:custGeom>
              <a:avLst/>
              <a:gdLst/>
              <a:ahLst/>
              <a:cxnLst/>
              <a:rect l="l" t="t" r="r" b="b"/>
              <a:pathLst>
                <a:path w="48212" h="29831" extrusionOk="0">
                  <a:moveTo>
                    <a:pt x="47941" y="1"/>
                  </a:moveTo>
                  <a:lnTo>
                    <a:pt x="47697" y="313"/>
                  </a:lnTo>
                  <a:lnTo>
                    <a:pt x="47562" y="625"/>
                  </a:lnTo>
                  <a:lnTo>
                    <a:pt x="47454" y="932"/>
                  </a:lnTo>
                  <a:lnTo>
                    <a:pt x="47426" y="1250"/>
                  </a:lnTo>
                  <a:lnTo>
                    <a:pt x="47345" y="1562"/>
                  </a:lnTo>
                  <a:lnTo>
                    <a:pt x="47237" y="1911"/>
                  </a:lnTo>
                  <a:lnTo>
                    <a:pt x="46939" y="2702"/>
                  </a:lnTo>
                  <a:lnTo>
                    <a:pt x="46560" y="3607"/>
                  </a:lnTo>
                  <a:lnTo>
                    <a:pt x="46072" y="4627"/>
                  </a:lnTo>
                  <a:lnTo>
                    <a:pt x="45774" y="5168"/>
                  </a:lnTo>
                  <a:lnTo>
                    <a:pt x="45449" y="5741"/>
                  </a:lnTo>
                  <a:lnTo>
                    <a:pt x="45070" y="6329"/>
                  </a:lnTo>
                  <a:lnTo>
                    <a:pt x="44637" y="6943"/>
                  </a:lnTo>
                  <a:lnTo>
                    <a:pt x="44149" y="7578"/>
                  </a:lnTo>
                  <a:lnTo>
                    <a:pt x="43580" y="8228"/>
                  </a:lnTo>
                  <a:lnTo>
                    <a:pt x="42957" y="8900"/>
                  </a:lnTo>
                  <a:lnTo>
                    <a:pt x="42280" y="9587"/>
                  </a:lnTo>
                  <a:lnTo>
                    <a:pt x="41549" y="10289"/>
                  </a:lnTo>
                  <a:lnTo>
                    <a:pt x="40736" y="11007"/>
                  </a:lnTo>
                  <a:lnTo>
                    <a:pt x="39897" y="11736"/>
                  </a:lnTo>
                  <a:lnTo>
                    <a:pt x="38976" y="12480"/>
                  </a:lnTo>
                  <a:lnTo>
                    <a:pt x="37974" y="13229"/>
                  </a:lnTo>
                  <a:lnTo>
                    <a:pt x="37459" y="13615"/>
                  </a:lnTo>
                  <a:lnTo>
                    <a:pt x="36917" y="13994"/>
                  </a:lnTo>
                  <a:lnTo>
                    <a:pt x="36349" y="14380"/>
                  </a:lnTo>
                  <a:lnTo>
                    <a:pt x="35780" y="14765"/>
                  </a:lnTo>
                  <a:lnTo>
                    <a:pt x="35157" y="15155"/>
                  </a:lnTo>
                  <a:lnTo>
                    <a:pt x="34534" y="15545"/>
                  </a:lnTo>
                  <a:lnTo>
                    <a:pt x="33315" y="16279"/>
                  </a:lnTo>
                  <a:lnTo>
                    <a:pt x="32042" y="17002"/>
                  </a:lnTo>
                  <a:lnTo>
                    <a:pt x="30715" y="17731"/>
                  </a:lnTo>
                  <a:lnTo>
                    <a:pt x="29361" y="18449"/>
                  </a:lnTo>
                  <a:lnTo>
                    <a:pt x="27952" y="19167"/>
                  </a:lnTo>
                  <a:lnTo>
                    <a:pt x="26490" y="19880"/>
                  </a:lnTo>
                  <a:lnTo>
                    <a:pt x="24973" y="20593"/>
                  </a:lnTo>
                  <a:lnTo>
                    <a:pt x="23429" y="21301"/>
                  </a:lnTo>
                  <a:lnTo>
                    <a:pt x="21939" y="21941"/>
                  </a:lnTo>
                  <a:lnTo>
                    <a:pt x="20477" y="22560"/>
                  </a:lnTo>
                  <a:lnTo>
                    <a:pt x="19014" y="23154"/>
                  </a:lnTo>
                  <a:lnTo>
                    <a:pt x="17551" y="23731"/>
                  </a:lnTo>
                  <a:lnTo>
                    <a:pt x="16116" y="24288"/>
                  </a:lnTo>
                  <a:lnTo>
                    <a:pt x="14707" y="24819"/>
                  </a:lnTo>
                  <a:lnTo>
                    <a:pt x="13326" y="25329"/>
                  </a:lnTo>
                  <a:lnTo>
                    <a:pt x="11972" y="25813"/>
                  </a:lnTo>
                  <a:lnTo>
                    <a:pt x="9426" y="26708"/>
                  </a:lnTo>
                  <a:lnTo>
                    <a:pt x="8234" y="27119"/>
                  </a:lnTo>
                  <a:lnTo>
                    <a:pt x="7096" y="27499"/>
                  </a:lnTo>
                  <a:lnTo>
                    <a:pt x="6013" y="27858"/>
                  </a:lnTo>
                  <a:lnTo>
                    <a:pt x="5011" y="28186"/>
                  </a:lnTo>
                  <a:lnTo>
                    <a:pt x="4063" y="28483"/>
                  </a:lnTo>
                  <a:lnTo>
                    <a:pt x="3196" y="28743"/>
                  </a:lnTo>
                  <a:lnTo>
                    <a:pt x="2302" y="29008"/>
                  </a:lnTo>
                  <a:lnTo>
                    <a:pt x="1490" y="29279"/>
                  </a:lnTo>
                  <a:lnTo>
                    <a:pt x="704" y="29549"/>
                  </a:lnTo>
                  <a:lnTo>
                    <a:pt x="0" y="29830"/>
                  </a:lnTo>
                  <a:lnTo>
                    <a:pt x="1029" y="29596"/>
                  </a:lnTo>
                  <a:lnTo>
                    <a:pt x="2004" y="29352"/>
                  </a:lnTo>
                  <a:lnTo>
                    <a:pt x="2952" y="29102"/>
                  </a:lnTo>
                  <a:lnTo>
                    <a:pt x="3846" y="28842"/>
                  </a:lnTo>
                  <a:lnTo>
                    <a:pt x="4821" y="28581"/>
                  </a:lnTo>
                  <a:lnTo>
                    <a:pt x="5823" y="28290"/>
                  </a:lnTo>
                  <a:lnTo>
                    <a:pt x="6907" y="27973"/>
                  </a:lnTo>
                  <a:lnTo>
                    <a:pt x="8072" y="27624"/>
                  </a:lnTo>
                  <a:lnTo>
                    <a:pt x="9263" y="27244"/>
                  </a:lnTo>
                  <a:lnTo>
                    <a:pt x="10536" y="26843"/>
                  </a:lnTo>
                  <a:lnTo>
                    <a:pt x="13218" y="25959"/>
                  </a:lnTo>
                  <a:lnTo>
                    <a:pt x="14653" y="25475"/>
                  </a:lnTo>
                  <a:lnTo>
                    <a:pt x="16089" y="24970"/>
                  </a:lnTo>
                  <a:lnTo>
                    <a:pt x="17551" y="24444"/>
                  </a:lnTo>
                  <a:lnTo>
                    <a:pt x="19041" y="23887"/>
                  </a:lnTo>
                  <a:lnTo>
                    <a:pt x="20531" y="23315"/>
                  </a:lnTo>
                  <a:lnTo>
                    <a:pt x="22048" y="22716"/>
                  </a:lnTo>
                  <a:lnTo>
                    <a:pt x="23564" y="22097"/>
                  </a:lnTo>
                  <a:lnTo>
                    <a:pt x="25081" y="21462"/>
                  </a:lnTo>
                  <a:lnTo>
                    <a:pt x="26679" y="20749"/>
                  </a:lnTo>
                  <a:lnTo>
                    <a:pt x="28223" y="20036"/>
                  </a:lnTo>
                  <a:lnTo>
                    <a:pt x="29740" y="19318"/>
                  </a:lnTo>
                  <a:lnTo>
                    <a:pt x="31175" y="18595"/>
                  </a:lnTo>
                  <a:lnTo>
                    <a:pt x="32557" y="17871"/>
                  </a:lnTo>
                  <a:lnTo>
                    <a:pt x="33911" y="17143"/>
                  </a:lnTo>
                  <a:lnTo>
                    <a:pt x="35184" y="16409"/>
                  </a:lnTo>
                  <a:lnTo>
                    <a:pt x="36430" y="15670"/>
                  </a:lnTo>
                  <a:lnTo>
                    <a:pt x="37567" y="14926"/>
                  </a:lnTo>
                  <a:lnTo>
                    <a:pt x="38651" y="14182"/>
                  </a:lnTo>
                  <a:lnTo>
                    <a:pt x="39680" y="13432"/>
                  </a:lnTo>
                  <a:lnTo>
                    <a:pt x="40655" y="12683"/>
                  </a:lnTo>
                  <a:lnTo>
                    <a:pt x="41576" y="11928"/>
                  </a:lnTo>
                  <a:lnTo>
                    <a:pt x="42443" y="11174"/>
                  </a:lnTo>
                  <a:lnTo>
                    <a:pt x="43255" y="10414"/>
                  </a:lnTo>
                  <a:lnTo>
                    <a:pt x="44014" y="9649"/>
                  </a:lnTo>
                  <a:lnTo>
                    <a:pt x="44637" y="8957"/>
                  </a:lnTo>
                  <a:lnTo>
                    <a:pt x="45178" y="8275"/>
                  </a:lnTo>
                  <a:lnTo>
                    <a:pt x="45666" y="7614"/>
                  </a:lnTo>
                  <a:lnTo>
                    <a:pt x="46126" y="6974"/>
                  </a:lnTo>
                  <a:lnTo>
                    <a:pt x="46506" y="6350"/>
                  </a:lnTo>
                  <a:lnTo>
                    <a:pt x="46858" y="5756"/>
                  </a:lnTo>
                  <a:lnTo>
                    <a:pt x="47156" y="5184"/>
                  </a:lnTo>
                  <a:lnTo>
                    <a:pt x="47454" y="4643"/>
                  </a:lnTo>
                  <a:lnTo>
                    <a:pt x="47697" y="4128"/>
                  </a:lnTo>
                  <a:lnTo>
                    <a:pt x="47860" y="3633"/>
                  </a:lnTo>
                  <a:lnTo>
                    <a:pt x="47995" y="3165"/>
                  </a:lnTo>
                  <a:lnTo>
                    <a:pt x="48077" y="2722"/>
                  </a:lnTo>
                  <a:lnTo>
                    <a:pt x="48131" y="2311"/>
                  </a:lnTo>
                  <a:lnTo>
                    <a:pt x="48158" y="1926"/>
                  </a:lnTo>
                  <a:lnTo>
                    <a:pt x="48185" y="1255"/>
                  </a:lnTo>
                  <a:lnTo>
                    <a:pt x="48212" y="1099"/>
                  </a:lnTo>
                  <a:lnTo>
                    <a:pt x="48212" y="943"/>
                  </a:lnTo>
                  <a:lnTo>
                    <a:pt x="48212" y="781"/>
                  </a:lnTo>
                  <a:lnTo>
                    <a:pt x="48212" y="625"/>
                  </a:lnTo>
                  <a:lnTo>
                    <a:pt x="48158" y="469"/>
                  </a:lnTo>
                  <a:lnTo>
                    <a:pt x="48104" y="313"/>
                  </a:lnTo>
                  <a:lnTo>
                    <a:pt x="48022" y="157"/>
                  </a:lnTo>
                  <a:lnTo>
                    <a:pt x="4794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 rot="10800000">
              <a:off x="7623016" y="4121075"/>
              <a:ext cx="294689" cy="253080"/>
            </a:xfrm>
            <a:custGeom>
              <a:avLst/>
              <a:gdLst/>
              <a:ahLst/>
              <a:cxnLst/>
              <a:rect l="l" t="t" r="r" b="b"/>
              <a:pathLst>
                <a:path w="68933" h="12673" extrusionOk="0">
                  <a:moveTo>
                    <a:pt x="51137" y="1"/>
                  </a:moveTo>
                  <a:lnTo>
                    <a:pt x="42091" y="11"/>
                  </a:lnTo>
                  <a:lnTo>
                    <a:pt x="31717" y="32"/>
                  </a:lnTo>
                  <a:lnTo>
                    <a:pt x="20179" y="58"/>
                  </a:lnTo>
                  <a:lnTo>
                    <a:pt x="7665" y="94"/>
                  </a:lnTo>
                  <a:lnTo>
                    <a:pt x="6880" y="94"/>
                  </a:lnTo>
                  <a:lnTo>
                    <a:pt x="6880" y="209"/>
                  </a:lnTo>
                  <a:lnTo>
                    <a:pt x="6663" y="578"/>
                  </a:lnTo>
                  <a:lnTo>
                    <a:pt x="5200" y="3014"/>
                  </a:lnTo>
                  <a:lnTo>
                    <a:pt x="3846" y="5283"/>
                  </a:lnTo>
                  <a:lnTo>
                    <a:pt x="2654" y="7338"/>
                  </a:lnTo>
                  <a:lnTo>
                    <a:pt x="1652" y="9129"/>
                  </a:lnTo>
                  <a:lnTo>
                    <a:pt x="298" y="11720"/>
                  </a:lnTo>
                  <a:lnTo>
                    <a:pt x="190" y="11824"/>
                  </a:lnTo>
                  <a:lnTo>
                    <a:pt x="108" y="11928"/>
                  </a:lnTo>
                  <a:lnTo>
                    <a:pt x="54" y="12027"/>
                  </a:lnTo>
                  <a:lnTo>
                    <a:pt x="27" y="12121"/>
                  </a:lnTo>
                  <a:lnTo>
                    <a:pt x="0" y="12287"/>
                  </a:lnTo>
                  <a:lnTo>
                    <a:pt x="0" y="12428"/>
                  </a:lnTo>
                  <a:lnTo>
                    <a:pt x="0" y="12673"/>
                  </a:lnTo>
                  <a:lnTo>
                    <a:pt x="135" y="12600"/>
                  </a:lnTo>
                  <a:lnTo>
                    <a:pt x="271" y="12522"/>
                  </a:lnTo>
                  <a:lnTo>
                    <a:pt x="352" y="12444"/>
                  </a:lnTo>
                  <a:lnTo>
                    <a:pt x="406" y="12365"/>
                  </a:lnTo>
                  <a:lnTo>
                    <a:pt x="650" y="12048"/>
                  </a:lnTo>
                  <a:lnTo>
                    <a:pt x="948" y="11663"/>
                  </a:lnTo>
                  <a:lnTo>
                    <a:pt x="1734" y="10528"/>
                  </a:lnTo>
                  <a:lnTo>
                    <a:pt x="2736" y="9082"/>
                  </a:lnTo>
                  <a:lnTo>
                    <a:pt x="3900" y="7292"/>
                  </a:lnTo>
                  <a:lnTo>
                    <a:pt x="5200" y="5236"/>
                  </a:lnTo>
                  <a:lnTo>
                    <a:pt x="6636" y="2967"/>
                  </a:lnTo>
                  <a:lnTo>
                    <a:pt x="8126" y="547"/>
                  </a:lnTo>
                  <a:lnTo>
                    <a:pt x="8296" y="285"/>
                  </a:lnTo>
                  <a:lnTo>
                    <a:pt x="8296" y="285"/>
                  </a:lnTo>
                  <a:lnTo>
                    <a:pt x="20124" y="245"/>
                  </a:lnTo>
                  <a:lnTo>
                    <a:pt x="31663" y="204"/>
                  </a:lnTo>
                  <a:lnTo>
                    <a:pt x="42091" y="162"/>
                  </a:lnTo>
                  <a:lnTo>
                    <a:pt x="51137" y="115"/>
                  </a:lnTo>
                  <a:lnTo>
                    <a:pt x="64246" y="37"/>
                  </a:lnTo>
                  <a:lnTo>
                    <a:pt x="67686" y="37"/>
                  </a:lnTo>
                  <a:lnTo>
                    <a:pt x="68228" y="16"/>
                  </a:lnTo>
                  <a:lnTo>
                    <a:pt x="68607" y="6"/>
                  </a:lnTo>
                  <a:lnTo>
                    <a:pt x="689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 rot="10800000">
              <a:off x="7512538" y="3965612"/>
              <a:ext cx="276280" cy="261188"/>
            </a:xfrm>
            <a:custGeom>
              <a:avLst/>
              <a:gdLst/>
              <a:ahLst/>
              <a:cxnLst/>
              <a:rect l="l" t="t" r="r" b="b"/>
              <a:pathLst>
                <a:path w="64627" h="13079" extrusionOk="0">
                  <a:moveTo>
                    <a:pt x="922" y="1"/>
                  </a:moveTo>
                  <a:lnTo>
                    <a:pt x="922" y="141"/>
                  </a:lnTo>
                  <a:lnTo>
                    <a:pt x="922" y="553"/>
                  </a:lnTo>
                  <a:lnTo>
                    <a:pt x="624" y="3077"/>
                  </a:lnTo>
                  <a:lnTo>
                    <a:pt x="326" y="5424"/>
                  </a:lnTo>
                  <a:lnTo>
                    <a:pt x="191" y="6522"/>
                  </a:lnTo>
                  <a:lnTo>
                    <a:pt x="82" y="7552"/>
                  </a:lnTo>
                  <a:lnTo>
                    <a:pt x="28" y="8515"/>
                  </a:lnTo>
                  <a:lnTo>
                    <a:pt x="1" y="9405"/>
                  </a:lnTo>
                  <a:lnTo>
                    <a:pt x="1" y="12095"/>
                  </a:lnTo>
                  <a:lnTo>
                    <a:pt x="1" y="12824"/>
                  </a:lnTo>
                  <a:lnTo>
                    <a:pt x="1" y="13079"/>
                  </a:lnTo>
                  <a:lnTo>
                    <a:pt x="109" y="13006"/>
                  </a:lnTo>
                  <a:lnTo>
                    <a:pt x="191" y="12928"/>
                  </a:lnTo>
                  <a:lnTo>
                    <a:pt x="245" y="12850"/>
                  </a:lnTo>
                  <a:lnTo>
                    <a:pt x="272" y="12772"/>
                  </a:lnTo>
                  <a:lnTo>
                    <a:pt x="353" y="12694"/>
                  </a:lnTo>
                  <a:lnTo>
                    <a:pt x="407" y="12616"/>
                  </a:lnTo>
                  <a:lnTo>
                    <a:pt x="461" y="12532"/>
                  </a:lnTo>
                  <a:lnTo>
                    <a:pt x="489" y="12444"/>
                  </a:lnTo>
                  <a:lnTo>
                    <a:pt x="516" y="12251"/>
                  </a:lnTo>
                  <a:lnTo>
                    <a:pt x="516" y="12043"/>
                  </a:lnTo>
                  <a:lnTo>
                    <a:pt x="759" y="10883"/>
                  </a:lnTo>
                  <a:lnTo>
                    <a:pt x="1084" y="9394"/>
                  </a:lnTo>
                  <a:lnTo>
                    <a:pt x="1382" y="7542"/>
                  </a:lnTo>
                  <a:lnTo>
                    <a:pt x="1707" y="5413"/>
                  </a:lnTo>
                  <a:lnTo>
                    <a:pt x="2032" y="3061"/>
                  </a:lnTo>
                  <a:lnTo>
                    <a:pt x="2384" y="537"/>
                  </a:lnTo>
                  <a:lnTo>
                    <a:pt x="2384" y="262"/>
                  </a:lnTo>
                  <a:lnTo>
                    <a:pt x="2384" y="262"/>
                  </a:lnTo>
                  <a:lnTo>
                    <a:pt x="4443" y="292"/>
                  </a:lnTo>
                  <a:lnTo>
                    <a:pt x="7260" y="329"/>
                  </a:lnTo>
                  <a:lnTo>
                    <a:pt x="10050" y="360"/>
                  </a:lnTo>
                  <a:lnTo>
                    <a:pt x="12839" y="386"/>
                  </a:lnTo>
                  <a:lnTo>
                    <a:pt x="15656" y="407"/>
                  </a:lnTo>
                  <a:lnTo>
                    <a:pt x="18446" y="423"/>
                  </a:lnTo>
                  <a:lnTo>
                    <a:pt x="21263" y="438"/>
                  </a:lnTo>
                  <a:lnTo>
                    <a:pt x="24053" y="449"/>
                  </a:lnTo>
                  <a:lnTo>
                    <a:pt x="26843" y="454"/>
                  </a:lnTo>
                  <a:lnTo>
                    <a:pt x="29659" y="454"/>
                  </a:lnTo>
                  <a:lnTo>
                    <a:pt x="32449" y="449"/>
                  </a:lnTo>
                  <a:lnTo>
                    <a:pt x="35266" y="438"/>
                  </a:lnTo>
                  <a:lnTo>
                    <a:pt x="38056" y="428"/>
                  </a:lnTo>
                  <a:lnTo>
                    <a:pt x="40873" y="412"/>
                  </a:lnTo>
                  <a:lnTo>
                    <a:pt x="43663" y="391"/>
                  </a:lnTo>
                  <a:lnTo>
                    <a:pt x="46479" y="365"/>
                  </a:lnTo>
                  <a:lnTo>
                    <a:pt x="50515" y="324"/>
                  </a:lnTo>
                  <a:lnTo>
                    <a:pt x="54145" y="277"/>
                  </a:lnTo>
                  <a:lnTo>
                    <a:pt x="57259" y="225"/>
                  </a:lnTo>
                  <a:lnTo>
                    <a:pt x="59914" y="173"/>
                  </a:lnTo>
                  <a:lnTo>
                    <a:pt x="60916" y="152"/>
                  </a:lnTo>
                  <a:lnTo>
                    <a:pt x="61864" y="126"/>
                  </a:lnTo>
                  <a:lnTo>
                    <a:pt x="62676" y="105"/>
                  </a:lnTo>
                  <a:lnTo>
                    <a:pt x="63029" y="95"/>
                  </a:lnTo>
                  <a:lnTo>
                    <a:pt x="63354" y="95"/>
                  </a:lnTo>
                  <a:lnTo>
                    <a:pt x="63679" y="89"/>
                  </a:lnTo>
                  <a:lnTo>
                    <a:pt x="64004" y="79"/>
                  </a:lnTo>
                  <a:lnTo>
                    <a:pt x="64329" y="63"/>
                  </a:lnTo>
                  <a:lnTo>
                    <a:pt x="64627" y="48"/>
                  </a:lnTo>
                  <a:lnTo>
                    <a:pt x="63354" y="48"/>
                  </a:lnTo>
                  <a:lnTo>
                    <a:pt x="59697" y="79"/>
                  </a:lnTo>
                  <a:lnTo>
                    <a:pt x="57097" y="105"/>
                  </a:lnTo>
                  <a:lnTo>
                    <a:pt x="53955" y="136"/>
                  </a:lnTo>
                  <a:lnTo>
                    <a:pt x="50325" y="168"/>
                  </a:lnTo>
                  <a:lnTo>
                    <a:pt x="46263" y="194"/>
                  </a:lnTo>
                  <a:lnTo>
                    <a:pt x="43473" y="209"/>
                  </a:lnTo>
                  <a:lnTo>
                    <a:pt x="40683" y="220"/>
                  </a:lnTo>
                  <a:lnTo>
                    <a:pt x="37893" y="230"/>
                  </a:lnTo>
                  <a:lnTo>
                    <a:pt x="35104" y="230"/>
                  </a:lnTo>
                  <a:lnTo>
                    <a:pt x="32314" y="235"/>
                  </a:lnTo>
                  <a:lnTo>
                    <a:pt x="29524" y="230"/>
                  </a:lnTo>
                  <a:lnTo>
                    <a:pt x="26734" y="225"/>
                  </a:lnTo>
                  <a:lnTo>
                    <a:pt x="23944" y="214"/>
                  </a:lnTo>
                  <a:lnTo>
                    <a:pt x="21155" y="199"/>
                  </a:lnTo>
                  <a:lnTo>
                    <a:pt x="18365" y="183"/>
                  </a:lnTo>
                  <a:lnTo>
                    <a:pt x="15575" y="162"/>
                  </a:lnTo>
                  <a:lnTo>
                    <a:pt x="12785" y="136"/>
                  </a:lnTo>
                  <a:lnTo>
                    <a:pt x="9995" y="110"/>
                  </a:lnTo>
                  <a:lnTo>
                    <a:pt x="7233" y="74"/>
                  </a:lnTo>
                  <a:lnTo>
                    <a:pt x="4443" y="43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 rot="10800000">
              <a:off x="7457527" y="3912713"/>
              <a:ext cx="229149" cy="195606"/>
            </a:xfrm>
            <a:custGeom>
              <a:avLst/>
              <a:gdLst/>
              <a:ahLst/>
              <a:cxnLst/>
              <a:rect l="l" t="t" r="r" b="b"/>
              <a:pathLst>
                <a:path w="53602" h="9795" extrusionOk="0">
                  <a:moveTo>
                    <a:pt x="0" y="1"/>
                  </a:moveTo>
                  <a:lnTo>
                    <a:pt x="407" y="282"/>
                  </a:lnTo>
                  <a:lnTo>
                    <a:pt x="1111" y="766"/>
                  </a:lnTo>
                  <a:lnTo>
                    <a:pt x="1788" y="1250"/>
                  </a:lnTo>
                  <a:lnTo>
                    <a:pt x="3061" y="2186"/>
                  </a:lnTo>
                  <a:lnTo>
                    <a:pt x="4226" y="3097"/>
                  </a:lnTo>
                  <a:lnTo>
                    <a:pt x="5282" y="3971"/>
                  </a:lnTo>
                  <a:lnTo>
                    <a:pt x="6257" y="4804"/>
                  </a:lnTo>
                  <a:lnTo>
                    <a:pt x="7151" y="5590"/>
                  </a:lnTo>
                  <a:lnTo>
                    <a:pt x="7936" y="6324"/>
                  </a:lnTo>
                  <a:lnTo>
                    <a:pt x="8613" y="7000"/>
                  </a:lnTo>
                  <a:lnTo>
                    <a:pt x="9697" y="8140"/>
                  </a:lnTo>
                  <a:lnTo>
                    <a:pt x="10591" y="9050"/>
                  </a:lnTo>
                  <a:lnTo>
                    <a:pt x="10726" y="9238"/>
                  </a:lnTo>
                  <a:lnTo>
                    <a:pt x="10916" y="9425"/>
                  </a:lnTo>
                  <a:lnTo>
                    <a:pt x="11132" y="9613"/>
                  </a:lnTo>
                  <a:lnTo>
                    <a:pt x="11403" y="9795"/>
                  </a:lnTo>
                  <a:lnTo>
                    <a:pt x="11376" y="9597"/>
                  </a:lnTo>
                  <a:lnTo>
                    <a:pt x="11322" y="9399"/>
                  </a:lnTo>
                  <a:lnTo>
                    <a:pt x="11214" y="9201"/>
                  </a:lnTo>
                  <a:lnTo>
                    <a:pt x="11051" y="9004"/>
                  </a:lnTo>
                  <a:lnTo>
                    <a:pt x="10807" y="8598"/>
                  </a:lnTo>
                  <a:lnTo>
                    <a:pt x="10482" y="8114"/>
                  </a:lnTo>
                  <a:lnTo>
                    <a:pt x="10049" y="7557"/>
                  </a:lnTo>
                  <a:lnTo>
                    <a:pt x="9507" y="6938"/>
                  </a:lnTo>
                  <a:lnTo>
                    <a:pt x="8749" y="6084"/>
                  </a:lnTo>
                  <a:lnTo>
                    <a:pt x="7909" y="5231"/>
                  </a:lnTo>
                  <a:lnTo>
                    <a:pt x="7015" y="4382"/>
                  </a:lnTo>
                  <a:lnTo>
                    <a:pt x="6067" y="3534"/>
                  </a:lnTo>
                  <a:lnTo>
                    <a:pt x="5065" y="2691"/>
                  </a:lnTo>
                  <a:lnTo>
                    <a:pt x="3982" y="1848"/>
                  </a:lnTo>
                  <a:lnTo>
                    <a:pt x="2871" y="1010"/>
                  </a:lnTo>
                  <a:lnTo>
                    <a:pt x="2069" y="446"/>
                  </a:lnTo>
                  <a:lnTo>
                    <a:pt x="2069" y="446"/>
                  </a:lnTo>
                  <a:lnTo>
                    <a:pt x="2384" y="474"/>
                  </a:lnTo>
                  <a:lnTo>
                    <a:pt x="4496" y="662"/>
                  </a:lnTo>
                  <a:lnTo>
                    <a:pt x="6636" y="838"/>
                  </a:lnTo>
                  <a:lnTo>
                    <a:pt x="8803" y="1010"/>
                  </a:lnTo>
                  <a:lnTo>
                    <a:pt x="10970" y="1172"/>
                  </a:lnTo>
                  <a:lnTo>
                    <a:pt x="13164" y="1322"/>
                  </a:lnTo>
                  <a:lnTo>
                    <a:pt x="15385" y="1468"/>
                  </a:lnTo>
                  <a:lnTo>
                    <a:pt x="17606" y="1598"/>
                  </a:lnTo>
                  <a:lnTo>
                    <a:pt x="19827" y="1723"/>
                  </a:lnTo>
                  <a:lnTo>
                    <a:pt x="22075" y="1838"/>
                  </a:lnTo>
                  <a:lnTo>
                    <a:pt x="24350" y="1942"/>
                  </a:lnTo>
                  <a:lnTo>
                    <a:pt x="26625" y="2041"/>
                  </a:lnTo>
                  <a:lnTo>
                    <a:pt x="28900" y="2124"/>
                  </a:lnTo>
                  <a:lnTo>
                    <a:pt x="31203" y="2202"/>
                  </a:lnTo>
                  <a:lnTo>
                    <a:pt x="33505" y="2270"/>
                  </a:lnTo>
                  <a:lnTo>
                    <a:pt x="35834" y="2327"/>
                  </a:lnTo>
                  <a:lnTo>
                    <a:pt x="38163" y="2374"/>
                  </a:lnTo>
                  <a:lnTo>
                    <a:pt x="39572" y="2400"/>
                  </a:lnTo>
                  <a:lnTo>
                    <a:pt x="40980" y="2421"/>
                  </a:lnTo>
                  <a:lnTo>
                    <a:pt x="42389" y="2436"/>
                  </a:lnTo>
                  <a:lnTo>
                    <a:pt x="43797" y="2447"/>
                  </a:lnTo>
                  <a:lnTo>
                    <a:pt x="45206" y="2457"/>
                  </a:lnTo>
                  <a:lnTo>
                    <a:pt x="46641" y="2462"/>
                  </a:lnTo>
                  <a:lnTo>
                    <a:pt x="48050" y="2462"/>
                  </a:lnTo>
                  <a:lnTo>
                    <a:pt x="49458" y="2457"/>
                  </a:lnTo>
                  <a:lnTo>
                    <a:pt x="52519" y="2457"/>
                  </a:lnTo>
                  <a:lnTo>
                    <a:pt x="52789" y="2467"/>
                  </a:lnTo>
                  <a:lnTo>
                    <a:pt x="53331" y="2467"/>
                  </a:lnTo>
                  <a:lnTo>
                    <a:pt x="53602" y="2457"/>
                  </a:lnTo>
                  <a:lnTo>
                    <a:pt x="52573" y="2441"/>
                  </a:lnTo>
                  <a:lnTo>
                    <a:pt x="51544" y="2431"/>
                  </a:lnTo>
                  <a:lnTo>
                    <a:pt x="49485" y="2431"/>
                  </a:lnTo>
                  <a:lnTo>
                    <a:pt x="47291" y="2415"/>
                  </a:lnTo>
                  <a:lnTo>
                    <a:pt x="44664" y="2379"/>
                  </a:lnTo>
                  <a:lnTo>
                    <a:pt x="43201" y="2358"/>
                  </a:lnTo>
                  <a:lnTo>
                    <a:pt x="41657" y="2332"/>
                  </a:lnTo>
                  <a:lnTo>
                    <a:pt x="40032" y="2301"/>
                  </a:lnTo>
                  <a:lnTo>
                    <a:pt x="38299" y="2259"/>
                  </a:lnTo>
                  <a:lnTo>
                    <a:pt x="35997" y="2202"/>
                  </a:lnTo>
                  <a:lnTo>
                    <a:pt x="33721" y="2134"/>
                  </a:lnTo>
                  <a:lnTo>
                    <a:pt x="31419" y="2056"/>
                  </a:lnTo>
                  <a:lnTo>
                    <a:pt x="29171" y="1973"/>
                  </a:lnTo>
                  <a:lnTo>
                    <a:pt x="26896" y="1879"/>
                  </a:lnTo>
                  <a:lnTo>
                    <a:pt x="24648" y="1775"/>
                  </a:lnTo>
                  <a:lnTo>
                    <a:pt x="22427" y="1666"/>
                  </a:lnTo>
                  <a:lnTo>
                    <a:pt x="20179" y="1546"/>
                  </a:lnTo>
                  <a:lnTo>
                    <a:pt x="17985" y="1416"/>
                  </a:lnTo>
                  <a:lnTo>
                    <a:pt x="15791" y="1276"/>
                  </a:lnTo>
                  <a:lnTo>
                    <a:pt x="13597" y="1130"/>
                  </a:lnTo>
                  <a:lnTo>
                    <a:pt x="11430" y="979"/>
                  </a:lnTo>
                  <a:lnTo>
                    <a:pt x="9290" y="812"/>
                  </a:lnTo>
                  <a:lnTo>
                    <a:pt x="7151" y="641"/>
                  </a:lnTo>
                  <a:lnTo>
                    <a:pt x="5038" y="464"/>
                  </a:lnTo>
                  <a:lnTo>
                    <a:pt x="2925" y="271"/>
                  </a:lnTo>
                  <a:lnTo>
                    <a:pt x="1354" y="1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 rot="10800000">
              <a:off x="8247189" y="4753036"/>
              <a:ext cx="191635" cy="111213"/>
            </a:xfrm>
            <a:custGeom>
              <a:avLst/>
              <a:gdLst/>
              <a:ahLst/>
              <a:cxnLst/>
              <a:rect l="l" t="t" r="r" b="b"/>
              <a:pathLst>
                <a:path w="44827" h="5569" extrusionOk="0">
                  <a:moveTo>
                    <a:pt x="39707" y="0"/>
                  </a:moveTo>
                  <a:lnTo>
                    <a:pt x="34155" y="136"/>
                  </a:lnTo>
                  <a:lnTo>
                    <a:pt x="31148" y="188"/>
                  </a:lnTo>
                  <a:lnTo>
                    <a:pt x="28142" y="234"/>
                  </a:lnTo>
                  <a:lnTo>
                    <a:pt x="25108" y="266"/>
                  </a:lnTo>
                  <a:lnTo>
                    <a:pt x="22102" y="292"/>
                  </a:lnTo>
                  <a:lnTo>
                    <a:pt x="19068" y="302"/>
                  </a:lnTo>
                  <a:lnTo>
                    <a:pt x="16062" y="307"/>
                  </a:lnTo>
                  <a:lnTo>
                    <a:pt x="13028" y="297"/>
                  </a:lnTo>
                  <a:lnTo>
                    <a:pt x="10022" y="281"/>
                  </a:lnTo>
                  <a:lnTo>
                    <a:pt x="7828" y="260"/>
                  </a:lnTo>
                  <a:lnTo>
                    <a:pt x="5851" y="240"/>
                  </a:lnTo>
                  <a:lnTo>
                    <a:pt x="2682" y="208"/>
                  </a:lnTo>
                  <a:lnTo>
                    <a:pt x="1544" y="193"/>
                  </a:lnTo>
                  <a:lnTo>
                    <a:pt x="677" y="188"/>
                  </a:lnTo>
                  <a:lnTo>
                    <a:pt x="163" y="188"/>
                  </a:lnTo>
                  <a:lnTo>
                    <a:pt x="27" y="193"/>
                  </a:lnTo>
                  <a:lnTo>
                    <a:pt x="0" y="198"/>
                  </a:lnTo>
                  <a:lnTo>
                    <a:pt x="650" y="240"/>
                  </a:lnTo>
                  <a:lnTo>
                    <a:pt x="1327" y="276"/>
                  </a:lnTo>
                  <a:lnTo>
                    <a:pt x="2032" y="307"/>
                  </a:lnTo>
                  <a:lnTo>
                    <a:pt x="2709" y="328"/>
                  </a:lnTo>
                  <a:lnTo>
                    <a:pt x="4144" y="365"/>
                  </a:lnTo>
                  <a:lnTo>
                    <a:pt x="5878" y="406"/>
                  </a:lnTo>
                  <a:lnTo>
                    <a:pt x="7855" y="448"/>
                  </a:lnTo>
                  <a:lnTo>
                    <a:pt x="10049" y="484"/>
                  </a:lnTo>
                  <a:lnTo>
                    <a:pt x="11566" y="505"/>
                  </a:lnTo>
                  <a:lnTo>
                    <a:pt x="13082" y="521"/>
                  </a:lnTo>
                  <a:lnTo>
                    <a:pt x="14572" y="531"/>
                  </a:lnTo>
                  <a:lnTo>
                    <a:pt x="16089" y="541"/>
                  </a:lnTo>
                  <a:lnTo>
                    <a:pt x="17606" y="552"/>
                  </a:lnTo>
                  <a:lnTo>
                    <a:pt x="22129" y="552"/>
                  </a:lnTo>
                  <a:lnTo>
                    <a:pt x="23646" y="541"/>
                  </a:lnTo>
                  <a:lnTo>
                    <a:pt x="25135" y="531"/>
                  </a:lnTo>
                  <a:lnTo>
                    <a:pt x="26652" y="521"/>
                  </a:lnTo>
                  <a:lnTo>
                    <a:pt x="28169" y="505"/>
                  </a:lnTo>
                  <a:lnTo>
                    <a:pt x="29659" y="484"/>
                  </a:lnTo>
                  <a:lnTo>
                    <a:pt x="31175" y="458"/>
                  </a:lnTo>
                  <a:lnTo>
                    <a:pt x="32692" y="432"/>
                  </a:lnTo>
                  <a:lnTo>
                    <a:pt x="34182" y="406"/>
                  </a:lnTo>
                  <a:lnTo>
                    <a:pt x="39149" y="286"/>
                  </a:lnTo>
                  <a:lnTo>
                    <a:pt x="40141" y="1286"/>
                  </a:lnTo>
                  <a:lnTo>
                    <a:pt x="41170" y="2311"/>
                  </a:lnTo>
                  <a:lnTo>
                    <a:pt x="42091" y="3232"/>
                  </a:lnTo>
                  <a:lnTo>
                    <a:pt x="42930" y="4028"/>
                  </a:lnTo>
                  <a:lnTo>
                    <a:pt x="43120" y="4221"/>
                  </a:lnTo>
                  <a:lnTo>
                    <a:pt x="43310" y="4419"/>
                  </a:lnTo>
                  <a:lnTo>
                    <a:pt x="43499" y="4611"/>
                  </a:lnTo>
                  <a:lnTo>
                    <a:pt x="43743" y="4804"/>
                  </a:lnTo>
                  <a:lnTo>
                    <a:pt x="43987" y="4996"/>
                  </a:lnTo>
                  <a:lnTo>
                    <a:pt x="44258" y="5189"/>
                  </a:lnTo>
                  <a:lnTo>
                    <a:pt x="44528" y="5381"/>
                  </a:lnTo>
                  <a:lnTo>
                    <a:pt x="44826" y="5569"/>
                  </a:lnTo>
                  <a:lnTo>
                    <a:pt x="44772" y="5371"/>
                  </a:lnTo>
                  <a:lnTo>
                    <a:pt x="44691" y="5173"/>
                  </a:lnTo>
                  <a:lnTo>
                    <a:pt x="44583" y="4975"/>
                  </a:lnTo>
                  <a:lnTo>
                    <a:pt x="44474" y="4778"/>
                  </a:lnTo>
                  <a:lnTo>
                    <a:pt x="44339" y="4580"/>
                  </a:lnTo>
                  <a:lnTo>
                    <a:pt x="44176" y="4387"/>
                  </a:lnTo>
                  <a:lnTo>
                    <a:pt x="43987" y="4190"/>
                  </a:lnTo>
                  <a:lnTo>
                    <a:pt x="43797" y="3997"/>
                  </a:lnTo>
                  <a:lnTo>
                    <a:pt x="43120" y="3196"/>
                  </a:lnTo>
                  <a:lnTo>
                    <a:pt x="42307" y="2269"/>
                  </a:lnTo>
                  <a:lnTo>
                    <a:pt x="41387" y="1239"/>
                  </a:lnTo>
                  <a:lnTo>
                    <a:pt x="40357" y="120"/>
                  </a:lnTo>
                  <a:lnTo>
                    <a:pt x="403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 rot="10800000">
              <a:off x="8319332" y="4646099"/>
              <a:ext cx="172996" cy="118802"/>
            </a:xfrm>
            <a:custGeom>
              <a:avLst/>
              <a:gdLst/>
              <a:ahLst/>
              <a:cxnLst/>
              <a:rect l="l" t="t" r="r" b="b"/>
              <a:pathLst>
                <a:path w="40467" h="5949" extrusionOk="0">
                  <a:moveTo>
                    <a:pt x="28" y="0"/>
                  </a:moveTo>
                  <a:lnTo>
                    <a:pt x="1" y="6"/>
                  </a:lnTo>
                  <a:lnTo>
                    <a:pt x="624" y="68"/>
                  </a:lnTo>
                  <a:lnTo>
                    <a:pt x="1274" y="115"/>
                  </a:lnTo>
                  <a:lnTo>
                    <a:pt x="1924" y="156"/>
                  </a:lnTo>
                  <a:lnTo>
                    <a:pt x="2601" y="182"/>
                  </a:lnTo>
                  <a:lnTo>
                    <a:pt x="3901" y="250"/>
                  </a:lnTo>
                  <a:lnTo>
                    <a:pt x="5499" y="318"/>
                  </a:lnTo>
                  <a:lnTo>
                    <a:pt x="7368" y="396"/>
                  </a:lnTo>
                  <a:lnTo>
                    <a:pt x="9508" y="469"/>
                  </a:lnTo>
                  <a:lnTo>
                    <a:pt x="10997" y="510"/>
                  </a:lnTo>
                  <a:lnTo>
                    <a:pt x="12460" y="547"/>
                  </a:lnTo>
                  <a:lnTo>
                    <a:pt x="13950" y="583"/>
                  </a:lnTo>
                  <a:lnTo>
                    <a:pt x="15439" y="609"/>
                  </a:lnTo>
                  <a:lnTo>
                    <a:pt x="16929" y="635"/>
                  </a:lnTo>
                  <a:lnTo>
                    <a:pt x="18419" y="651"/>
                  </a:lnTo>
                  <a:lnTo>
                    <a:pt x="19908" y="666"/>
                  </a:lnTo>
                  <a:lnTo>
                    <a:pt x="21398" y="677"/>
                  </a:lnTo>
                  <a:lnTo>
                    <a:pt x="22888" y="682"/>
                  </a:lnTo>
                  <a:lnTo>
                    <a:pt x="24378" y="682"/>
                  </a:lnTo>
                  <a:lnTo>
                    <a:pt x="25867" y="677"/>
                  </a:lnTo>
                  <a:lnTo>
                    <a:pt x="27357" y="672"/>
                  </a:lnTo>
                  <a:lnTo>
                    <a:pt x="28847" y="656"/>
                  </a:lnTo>
                  <a:lnTo>
                    <a:pt x="30336" y="640"/>
                  </a:lnTo>
                  <a:lnTo>
                    <a:pt x="31826" y="614"/>
                  </a:lnTo>
                  <a:lnTo>
                    <a:pt x="33316" y="588"/>
                  </a:lnTo>
                  <a:lnTo>
                    <a:pt x="34399" y="568"/>
                  </a:lnTo>
                  <a:lnTo>
                    <a:pt x="35455" y="542"/>
                  </a:lnTo>
                  <a:lnTo>
                    <a:pt x="36855" y="503"/>
                  </a:lnTo>
                  <a:lnTo>
                    <a:pt x="36855" y="503"/>
                  </a:lnTo>
                  <a:lnTo>
                    <a:pt x="37406" y="1510"/>
                  </a:lnTo>
                  <a:lnTo>
                    <a:pt x="38029" y="2566"/>
                  </a:lnTo>
                  <a:lnTo>
                    <a:pt x="38624" y="3518"/>
                  </a:lnTo>
                  <a:lnTo>
                    <a:pt x="39139" y="4346"/>
                  </a:lnTo>
                  <a:lnTo>
                    <a:pt x="39247" y="4549"/>
                  </a:lnTo>
                  <a:lnTo>
                    <a:pt x="39356" y="4746"/>
                  </a:lnTo>
                  <a:lnTo>
                    <a:pt x="39491" y="4949"/>
                  </a:lnTo>
                  <a:lnTo>
                    <a:pt x="39654" y="5152"/>
                  </a:lnTo>
                  <a:lnTo>
                    <a:pt x="39816" y="5350"/>
                  </a:lnTo>
                  <a:lnTo>
                    <a:pt x="40006" y="5548"/>
                  </a:lnTo>
                  <a:lnTo>
                    <a:pt x="40222" y="5751"/>
                  </a:lnTo>
                  <a:lnTo>
                    <a:pt x="40466" y="5949"/>
                  </a:lnTo>
                  <a:lnTo>
                    <a:pt x="40466" y="5746"/>
                  </a:lnTo>
                  <a:lnTo>
                    <a:pt x="40466" y="5543"/>
                  </a:lnTo>
                  <a:lnTo>
                    <a:pt x="40439" y="5335"/>
                  </a:lnTo>
                  <a:lnTo>
                    <a:pt x="40412" y="5132"/>
                  </a:lnTo>
                  <a:lnTo>
                    <a:pt x="40358" y="4929"/>
                  </a:lnTo>
                  <a:lnTo>
                    <a:pt x="40277" y="4731"/>
                  </a:lnTo>
                  <a:lnTo>
                    <a:pt x="40168" y="4528"/>
                  </a:lnTo>
                  <a:lnTo>
                    <a:pt x="40033" y="4325"/>
                  </a:lnTo>
                  <a:lnTo>
                    <a:pt x="39681" y="3513"/>
                  </a:lnTo>
                  <a:lnTo>
                    <a:pt x="39220" y="2566"/>
                  </a:lnTo>
                  <a:lnTo>
                    <a:pt x="38679" y="1504"/>
                  </a:lnTo>
                  <a:lnTo>
                    <a:pt x="38083" y="349"/>
                  </a:lnTo>
                  <a:lnTo>
                    <a:pt x="38083" y="219"/>
                  </a:lnTo>
                  <a:lnTo>
                    <a:pt x="37378" y="219"/>
                  </a:lnTo>
                  <a:lnTo>
                    <a:pt x="36403" y="250"/>
                  </a:lnTo>
                  <a:lnTo>
                    <a:pt x="35374" y="281"/>
                  </a:lnTo>
                  <a:lnTo>
                    <a:pt x="34832" y="297"/>
                  </a:lnTo>
                  <a:lnTo>
                    <a:pt x="34318" y="307"/>
                  </a:lnTo>
                  <a:lnTo>
                    <a:pt x="33776" y="313"/>
                  </a:lnTo>
                  <a:lnTo>
                    <a:pt x="33262" y="318"/>
                  </a:lnTo>
                  <a:lnTo>
                    <a:pt x="31772" y="344"/>
                  </a:lnTo>
                  <a:lnTo>
                    <a:pt x="30309" y="370"/>
                  </a:lnTo>
                  <a:lnTo>
                    <a:pt x="28847" y="385"/>
                  </a:lnTo>
                  <a:lnTo>
                    <a:pt x="27384" y="401"/>
                  </a:lnTo>
                  <a:lnTo>
                    <a:pt x="25894" y="411"/>
                  </a:lnTo>
                  <a:lnTo>
                    <a:pt x="24432" y="422"/>
                  </a:lnTo>
                  <a:lnTo>
                    <a:pt x="21479" y="422"/>
                  </a:lnTo>
                  <a:lnTo>
                    <a:pt x="19990" y="417"/>
                  </a:lnTo>
                  <a:lnTo>
                    <a:pt x="18527" y="406"/>
                  </a:lnTo>
                  <a:lnTo>
                    <a:pt x="17064" y="396"/>
                  </a:lnTo>
                  <a:lnTo>
                    <a:pt x="15575" y="380"/>
                  </a:lnTo>
                  <a:lnTo>
                    <a:pt x="14112" y="359"/>
                  </a:lnTo>
                  <a:lnTo>
                    <a:pt x="12650" y="333"/>
                  </a:lnTo>
                  <a:lnTo>
                    <a:pt x="11187" y="302"/>
                  </a:lnTo>
                  <a:lnTo>
                    <a:pt x="9724" y="271"/>
                  </a:lnTo>
                  <a:lnTo>
                    <a:pt x="7585" y="219"/>
                  </a:lnTo>
                  <a:lnTo>
                    <a:pt x="5662" y="167"/>
                  </a:lnTo>
                  <a:lnTo>
                    <a:pt x="4009" y="115"/>
                  </a:lnTo>
                  <a:lnTo>
                    <a:pt x="2601" y="73"/>
                  </a:lnTo>
                  <a:lnTo>
                    <a:pt x="678" y="1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 rot="10800000">
              <a:off x="8109875" y="3724499"/>
              <a:ext cx="420899" cy="248607"/>
            </a:xfrm>
            <a:custGeom>
              <a:avLst/>
              <a:gdLst/>
              <a:ahLst/>
              <a:cxnLst/>
              <a:rect l="l" t="t" r="r" b="b"/>
              <a:pathLst>
                <a:path w="98456" h="12449" extrusionOk="0">
                  <a:moveTo>
                    <a:pt x="70233" y="0"/>
                  </a:moveTo>
                  <a:lnTo>
                    <a:pt x="69610" y="47"/>
                  </a:lnTo>
                  <a:lnTo>
                    <a:pt x="67064" y="250"/>
                  </a:lnTo>
                  <a:lnTo>
                    <a:pt x="19529" y="4033"/>
                  </a:lnTo>
                  <a:lnTo>
                    <a:pt x="5201" y="5204"/>
                  </a:lnTo>
                  <a:lnTo>
                    <a:pt x="1301" y="5537"/>
                  </a:lnTo>
                  <a:lnTo>
                    <a:pt x="623" y="5594"/>
                  </a:lnTo>
                  <a:lnTo>
                    <a:pt x="0" y="5667"/>
                  </a:lnTo>
                  <a:lnTo>
                    <a:pt x="353" y="5657"/>
                  </a:lnTo>
                  <a:lnTo>
                    <a:pt x="705" y="5641"/>
                  </a:lnTo>
                  <a:lnTo>
                    <a:pt x="1057" y="5620"/>
                  </a:lnTo>
                  <a:lnTo>
                    <a:pt x="1409" y="5594"/>
                  </a:lnTo>
                  <a:lnTo>
                    <a:pt x="5390" y="5313"/>
                  </a:lnTo>
                  <a:lnTo>
                    <a:pt x="19881" y="4210"/>
                  </a:lnTo>
                  <a:lnTo>
                    <a:pt x="67551" y="505"/>
                  </a:lnTo>
                  <a:lnTo>
                    <a:pt x="69538" y="348"/>
                  </a:lnTo>
                  <a:lnTo>
                    <a:pt x="89707" y="8915"/>
                  </a:lnTo>
                  <a:lnTo>
                    <a:pt x="95991" y="11517"/>
                  </a:lnTo>
                  <a:lnTo>
                    <a:pt x="97778" y="12219"/>
                  </a:lnTo>
                  <a:lnTo>
                    <a:pt x="97914" y="12282"/>
                  </a:lnTo>
                  <a:lnTo>
                    <a:pt x="98076" y="12339"/>
                  </a:lnTo>
                  <a:lnTo>
                    <a:pt x="98266" y="12396"/>
                  </a:lnTo>
                  <a:lnTo>
                    <a:pt x="98456" y="12448"/>
                  </a:lnTo>
                  <a:lnTo>
                    <a:pt x="98374" y="12386"/>
                  </a:lnTo>
                  <a:lnTo>
                    <a:pt x="98293" y="12318"/>
                  </a:lnTo>
                  <a:lnTo>
                    <a:pt x="98158" y="12256"/>
                  </a:lnTo>
                  <a:lnTo>
                    <a:pt x="98022" y="12193"/>
                  </a:lnTo>
                  <a:lnTo>
                    <a:pt x="96478" y="11475"/>
                  </a:lnTo>
                  <a:lnTo>
                    <a:pt x="90574" y="8826"/>
                  </a:lnTo>
                  <a:lnTo>
                    <a:pt x="70476" y="120"/>
                  </a:lnTo>
                  <a:lnTo>
                    <a:pt x="70233" y="0"/>
                  </a:lnTo>
                  <a:close/>
                  <a:moveTo>
                    <a:pt x="98456" y="12448"/>
                  </a:moveTo>
                  <a:lnTo>
                    <a:pt x="98456" y="12448"/>
                  </a:lnTo>
                  <a:lnTo>
                    <a:pt x="98456" y="1244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 rot="10800000">
              <a:off x="8205175" y="3509166"/>
              <a:ext cx="375281" cy="276465"/>
            </a:xfrm>
            <a:custGeom>
              <a:avLst/>
              <a:gdLst/>
              <a:ahLst/>
              <a:cxnLst/>
              <a:rect l="l" t="t" r="r" b="b"/>
              <a:pathLst>
                <a:path w="87785" h="13844" extrusionOk="0">
                  <a:moveTo>
                    <a:pt x="61457" y="0"/>
                  </a:moveTo>
                  <a:lnTo>
                    <a:pt x="60753" y="83"/>
                  </a:lnTo>
                  <a:lnTo>
                    <a:pt x="17579" y="5142"/>
                  </a:lnTo>
                  <a:lnTo>
                    <a:pt x="4605" y="6693"/>
                  </a:lnTo>
                  <a:lnTo>
                    <a:pt x="1165" y="7119"/>
                  </a:lnTo>
                  <a:lnTo>
                    <a:pt x="868" y="7161"/>
                  </a:lnTo>
                  <a:lnTo>
                    <a:pt x="570" y="7197"/>
                  </a:lnTo>
                  <a:lnTo>
                    <a:pt x="272" y="7244"/>
                  </a:lnTo>
                  <a:lnTo>
                    <a:pt x="1" y="7286"/>
                  </a:lnTo>
                  <a:lnTo>
                    <a:pt x="28" y="7291"/>
                  </a:lnTo>
                  <a:lnTo>
                    <a:pt x="82" y="7286"/>
                  </a:lnTo>
                  <a:lnTo>
                    <a:pt x="353" y="7265"/>
                  </a:lnTo>
                  <a:lnTo>
                    <a:pt x="1301" y="7166"/>
                  </a:lnTo>
                  <a:lnTo>
                    <a:pt x="4741" y="6776"/>
                  </a:lnTo>
                  <a:lnTo>
                    <a:pt x="17904" y="5293"/>
                  </a:lnTo>
                  <a:lnTo>
                    <a:pt x="60785" y="382"/>
                  </a:lnTo>
                  <a:lnTo>
                    <a:pt x="61268" y="640"/>
                  </a:lnTo>
                  <a:lnTo>
                    <a:pt x="71425" y="5772"/>
                  </a:lnTo>
                  <a:lnTo>
                    <a:pt x="79740" y="9997"/>
                  </a:lnTo>
                  <a:lnTo>
                    <a:pt x="81419" y="10830"/>
                  </a:lnTo>
                  <a:lnTo>
                    <a:pt x="82963" y="11584"/>
                  </a:lnTo>
                  <a:lnTo>
                    <a:pt x="84344" y="12251"/>
                  </a:lnTo>
                  <a:lnTo>
                    <a:pt x="85509" y="12823"/>
                  </a:lnTo>
                  <a:lnTo>
                    <a:pt x="87134" y="13588"/>
                  </a:lnTo>
                  <a:lnTo>
                    <a:pt x="87270" y="13656"/>
                  </a:lnTo>
                  <a:lnTo>
                    <a:pt x="87405" y="13718"/>
                  </a:lnTo>
                  <a:lnTo>
                    <a:pt x="87595" y="13781"/>
                  </a:lnTo>
                  <a:lnTo>
                    <a:pt x="87784" y="13843"/>
                  </a:lnTo>
                  <a:lnTo>
                    <a:pt x="87622" y="13703"/>
                  </a:lnTo>
                  <a:lnTo>
                    <a:pt x="87405" y="13567"/>
                  </a:lnTo>
                  <a:lnTo>
                    <a:pt x="86782" y="13219"/>
                  </a:lnTo>
                  <a:lnTo>
                    <a:pt x="85997" y="12792"/>
                  </a:lnTo>
                  <a:lnTo>
                    <a:pt x="83667" y="11538"/>
                  </a:lnTo>
                  <a:lnTo>
                    <a:pt x="80661" y="9935"/>
                  </a:lnTo>
                  <a:lnTo>
                    <a:pt x="72481" y="5688"/>
                  </a:lnTo>
                  <a:lnTo>
                    <a:pt x="67687" y="3201"/>
                  </a:lnTo>
                  <a:lnTo>
                    <a:pt x="62514" y="547"/>
                  </a:lnTo>
                  <a:lnTo>
                    <a:pt x="61728" y="146"/>
                  </a:lnTo>
                  <a:lnTo>
                    <a:pt x="614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 rot="10800000">
              <a:off x="8388468" y="3398196"/>
              <a:ext cx="175660" cy="226979"/>
            </a:xfrm>
            <a:custGeom>
              <a:avLst/>
              <a:gdLst/>
              <a:ahLst/>
              <a:cxnLst/>
              <a:rect l="l" t="t" r="r" b="b"/>
              <a:pathLst>
                <a:path w="41090" h="11366" extrusionOk="0">
                  <a:moveTo>
                    <a:pt x="36431" y="0"/>
                  </a:moveTo>
                  <a:lnTo>
                    <a:pt x="34778" y="313"/>
                  </a:lnTo>
                  <a:lnTo>
                    <a:pt x="33397" y="568"/>
                  </a:lnTo>
                  <a:lnTo>
                    <a:pt x="31989" y="817"/>
                  </a:lnTo>
                  <a:lnTo>
                    <a:pt x="30580" y="1067"/>
                  </a:lnTo>
                  <a:lnTo>
                    <a:pt x="29145" y="1312"/>
                  </a:lnTo>
                  <a:lnTo>
                    <a:pt x="27682" y="1551"/>
                  </a:lnTo>
                  <a:lnTo>
                    <a:pt x="26219" y="1785"/>
                  </a:lnTo>
                  <a:lnTo>
                    <a:pt x="24730" y="2019"/>
                  </a:lnTo>
                  <a:lnTo>
                    <a:pt x="23240" y="2248"/>
                  </a:lnTo>
                  <a:lnTo>
                    <a:pt x="21723" y="2472"/>
                  </a:lnTo>
                  <a:lnTo>
                    <a:pt x="20179" y="2691"/>
                  </a:lnTo>
                  <a:lnTo>
                    <a:pt x="18636" y="2909"/>
                  </a:lnTo>
                  <a:lnTo>
                    <a:pt x="17065" y="3123"/>
                  </a:lnTo>
                  <a:lnTo>
                    <a:pt x="15494" y="3331"/>
                  </a:lnTo>
                  <a:lnTo>
                    <a:pt x="13896" y="3534"/>
                  </a:lnTo>
                  <a:lnTo>
                    <a:pt x="12270" y="3732"/>
                  </a:lnTo>
                  <a:lnTo>
                    <a:pt x="10645" y="3929"/>
                  </a:lnTo>
                  <a:lnTo>
                    <a:pt x="8316" y="4205"/>
                  </a:lnTo>
                  <a:lnTo>
                    <a:pt x="6203" y="4439"/>
                  </a:lnTo>
                  <a:lnTo>
                    <a:pt x="4362" y="4642"/>
                  </a:lnTo>
                  <a:lnTo>
                    <a:pt x="2818" y="4809"/>
                  </a:lnTo>
                  <a:lnTo>
                    <a:pt x="2086" y="4877"/>
                  </a:lnTo>
                  <a:lnTo>
                    <a:pt x="1382" y="4955"/>
                  </a:lnTo>
                  <a:lnTo>
                    <a:pt x="678" y="5038"/>
                  </a:lnTo>
                  <a:lnTo>
                    <a:pt x="1" y="5126"/>
                  </a:lnTo>
                  <a:lnTo>
                    <a:pt x="1" y="5126"/>
                  </a:lnTo>
                  <a:lnTo>
                    <a:pt x="813" y="5079"/>
                  </a:lnTo>
                  <a:lnTo>
                    <a:pt x="1599" y="5027"/>
                  </a:lnTo>
                  <a:lnTo>
                    <a:pt x="2384" y="4965"/>
                  </a:lnTo>
                  <a:lnTo>
                    <a:pt x="3143" y="4897"/>
                  </a:lnTo>
                  <a:lnTo>
                    <a:pt x="3901" y="4830"/>
                  </a:lnTo>
                  <a:lnTo>
                    <a:pt x="4741" y="4757"/>
                  </a:lnTo>
                  <a:lnTo>
                    <a:pt x="5635" y="4668"/>
                  </a:lnTo>
                  <a:lnTo>
                    <a:pt x="6610" y="4569"/>
                  </a:lnTo>
                  <a:lnTo>
                    <a:pt x="8776" y="4340"/>
                  </a:lnTo>
                  <a:lnTo>
                    <a:pt x="11214" y="4080"/>
                  </a:lnTo>
                  <a:lnTo>
                    <a:pt x="12866" y="3893"/>
                  </a:lnTo>
                  <a:lnTo>
                    <a:pt x="14519" y="3695"/>
                  </a:lnTo>
                  <a:lnTo>
                    <a:pt x="16144" y="3497"/>
                  </a:lnTo>
                  <a:lnTo>
                    <a:pt x="17742" y="3294"/>
                  </a:lnTo>
                  <a:lnTo>
                    <a:pt x="19340" y="3086"/>
                  </a:lnTo>
                  <a:lnTo>
                    <a:pt x="20938" y="2873"/>
                  </a:lnTo>
                  <a:lnTo>
                    <a:pt x="22482" y="2660"/>
                  </a:lnTo>
                  <a:lnTo>
                    <a:pt x="24026" y="2436"/>
                  </a:lnTo>
                  <a:lnTo>
                    <a:pt x="25569" y="2207"/>
                  </a:lnTo>
                  <a:lnTo>
                    <a:pt x="27086" y="1978"/>
                  </a:lnTo>
                  <a:lnTo>
                    <a:pt x="28576" y="1744"/>
                  </a:lnTo>
                  <a:lnTo>
                    <a:pt x="30038" y="1504"/>
                  </a:lnTo>
                  <a:lnTo>
                    <a:pt x="31501" y="1260"/>
                  </a:lnTo>
                  <a:lnTo>
                    <a:pt x="32937" y="1015"/>
                  </a:lnTo>
                  <a:lnTo>
                    <a:pt x="34098" y="805"/>
                  </a:lnTo>
                  <a:lnTo>
                    <a:pt x="33776" y="1093"/>
                  </a:lnTo>
                  <a:lnTo>
                    <a:pt x="33397" y="1463"/>
                  </a:lnTo>
                  <a:lnTo>
                    <a:pt x="33045" y="1837"/>
                  </a:lnTo>
                  <a:lnTo>
                    <a:pt x="32747" y="2269"/>
                  </a:lnTo>
                  <a:lnTo>
                    <a:pt x="32476" y="2701"/>
                  </a:lnTo>
                  <a:lnTo>
                    <a:pt x="32287" y="3133"/>
                  </a:lnTo>
                  <a:lnTo>
                    <a:pt x="32151" y="3565"/>
                  </a:lnTo>
                  <a:lnTo>
                    <a:pt x="32070" y="3997"/>
                  </a:lnTo>
                  <a:lnTo>
                    <a:pt x="32070" y="4434"/>
                  </a:lnTo>
                  <a:lnTo>
                    <a:pt x="32124" y="4866"/>
                  </a:lnTo>
                  <a:lnTo>
                    <a:pt x="32232" y="5298"/>
                  </a:lnTo>
                  <a:lnTo>
                    <a:pt x="32395" y="5730"/>
                  </a:lnTo>
                  <a:lnTo>
                    <a:pt x="32639" y="6162"/>
                  </a:lnTo>
                  <a:lnTo>
                    <a:pt x="32937" y="6594"/>
                  </a:lnTo>
                  <a:lnTo>
                    <a:pt x="33289" y="7021"/>
                  </a:lnTo>
                  <a:lnTo>
                    <a:pt x="33722" y="7447"/>
                  </a:lnTo>
                  <a:lnTo>
                    <a:pt x="34183" y="7874"/>
                  </a:lnTo>
                  <a:lnTo>
                    <a:pt x="34724" y="8296"/>
                  </a:lnTo>
                  <a:lnTo>
                    <a:pt x="35320" y="8717"/>
                  </a:lnTo>
                  <a:lnTo>
                    <a:pt x="35726" y="8972"/>
                  </a:lnTo>
                  <a:lnTo>
                    <a:pt x="36160" y="9222"/>
                  </a:lnTo>
                  <a:lnTo>
                    <a:pt x="36593" y="9472"/>
                  </a:lnTo>
                  <a:lnTo>
                    <a:pt x="37081" y="9721"/>
                  </a:lnTo>
                  <a:lnTo>
                    <a:pt x="37568" y="9971"/>
                  </a:lnTo>
                  <a:lnTo>
                    <a:pt x="38083" y="10216"/>
                  </a:lnTo>
                  <a:lnTo>
                    <a:pt x="38625" y="10460"/>
                  </a:lnTo>
                  <a:lnTo>
                    <a:pt x="39193" y="10705"/>
                  </a:lnTo>
                  <a:lnTo>
                    <a:pt x="39600" y="10877"/>
                  </a:lnTo>
                  <a:lnTo>
                    <a:pt x="40033" y="11043"/>
                  </a:lnTo>
                  <a:lnTo>
                    <a:pt x="40548" y="11210"/>
                  </a:lnTo>
                  <a:lnTo>
                    <a:pt x="41089" y="11366"/>
                  </a:lnTo>
                  <a:lnTo>
                    <a:pt x="40791" y="11179"/>
                  </a:lnTo>
                  <a:lnTo>
                    <a:pt x="40439" y="11002"/>
                  </a:lnTo>
                  <a:lnTo>
                    <a:pt x="40087" y="10820"/>
                  </a:lnTo>
                  <a:lnTo>
                    <a:pt x="39681" y="10643"/>
                  </a:lnTo>
                  <a:lnTo>
                    <a:pt x="39166" y="10398"/>
                  </a:lnTo>
                  <a:lnTo>
                    <a:pt x="38706" y="10153"/>
                  </a:lnTo>
                  <a:lnTo>
                    <a:pt x="38245" y="9909"/>
                  </a:lnTo>
                  <a:lnTo>
                    <a:pt x="37785" y="9659"/>
                  </a:lnTo>
                  <a:lnTo>
                    <a:pt x="37379" y="9409"/>
                  </a:lnTo>
                  <a:lnTo>
                    <a:pt x="36972" y="9159"/>
                  </a:lnTo>
                  <a:lnTo>
                    <a:pt x="36593" y="8910"/>
                  </a:lnTo>
                  <a:lnTo>
                    <a:pt x="36214" y="8655"/>
                  </a:lnTo>
                  <a:lnTo>
                    <a:pt x="35672" y="8238"/>
                  </a:lnTo>
                  <a:lnTo>
                    <a:pt x="35185" y="7822"/>
                  </a:lnTo>
                  <a:lnTo>
                    <a:pt x="34751" y="7400"/>
                  </a:lnTo>
                  <a:lnTo>
                    <a:pt x="34399" y="6979"/>
                  </a:lnTo>
                  <a:lnTo>
                    <a:pt x="34074" y="6557"/>
                  </a:lnTo>
                  <a:lnTo>
                    <a:pt x="33803" y="6131"/>
                  </a:lnTo>
                  <a:lnTo>
                    <a:pt x="33614" y="5709"/>
                  </a:lnTo>
                  <a:lnTo>
                    <a:pt x="33451" y="5282"/>
                  </a:lnTo>
                  <a:lnTo>
                    <a:pt x="33370" y="4856"/>
                  </a:lnTo>
                  <a:lnTo>
                    <a:pt x="33343" y="4429"/>
                  </a:lnTo>
                  <a:lnTo>
                    <a:pt x="33370" y="4002"/>
                  </a:lnTo>
                  <a:lnTo>
                    <a:pt x="33451" y="3570"/>
                  </a:lnTo>
                  <a:lnTo>
                    <a:pt x="33587" y="3144"/>
                  </a:lnTo>
                  <a:lnTo>
                    <a:pt x="33803" y="2717"/>
                  </a:lnTo>
                  <a:lnTo>
                    <a:pt x="34047" y="2295"/>
                  </a:lnTo>
                  <a:lnTo>
                    <a:pt x="34372" y="1869"/>
                  </a:lnTo>
                  <a:lnTo>
                    <a:pt x="34670" y="1499"/>
                  </a:lnTo>
                  <a:lnTo>
                    <a:pt x="35049" y="1135"/>
                  </a:lnTo>
                  <a:lnTo>
                    <a:pt x="35456" y="781"/>
                  </a:lnTo>
                  <a:lnTo>
                    <a:pt x="35889" y="437"/>
                  </a:lnTo>
                  <a:lnTo>
                    <a:pt x="364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 rot="10800000">
              <a:off x="7672230" y="4663871"/>
              <a:ext cx="244782" cy="180748"/>
            </a:xfrm>
            <a:custGeom>
              <a:avLst/>
              <a:gdLst/>
              <a:ahLst/>
              <a:cxnLst/>
              <a:rect l="l" t="t" r="r" b="b"/>
              <a:pathLst>
                <a:path w="57259" h="9051" extrusionOk="0">
                  <a:moveTo>
                    <a:pt x="55363" y="1"/>
                  </a:moveTo>
                  <a:lnTo>
                    <a:pt x="54442" y="6"/>
                  </a:lnTo>
                  <a:lnTo>
                    <a:pt x="53494" y="16"/>
                  </a:lnTo>
                  <a:lnTo>
                    <a:pt x="43147" y="89"/>
                  </a:lnTo>
                  <a:lnTo>
                    <a:pt x="36105" y="157"/>
                  </a:lnTo>
                  <a:lnTo>
                    <a:pt x="28007" y="240"/>
                  </a:lnTo>
                  <a:lnTo>
                    <a:pt x="19069" y="339"/>
                  </a:lnTo>
                  <a:lnTo>
                    <a:pt x="9480" y="448"/>
                  </a:lnTo>
                  <a:lnTo>
                    <a:pt x="5905" y="448"/>
                  </a:lnTo>
                  <a:lnTo>
                    <a:pt x="5905" y="568"/>
                  </a:lnTo>
                  <a:lnTo>
                    <a:pt x="5797" y="948"/>
                  </a:lnTo>
                  <a:lnTo>
                    <a:pt x="5688" y="1328"/>
                  </a:lnTo>
                  <a:lnTo>
                    <a:pt x="5580" y="1708"/>
                  </a:lnTo>
                  <a:lnTo>
                    <a:pt x="5445" y="2082"/>
                  </a:lnTo>
                  <a:lnTo>
                    <a:pt x="5282" y="2462"/>
                  </a:lnTo>
                  <a:lnTo>
                    <a:pt x="5120" y="2842"/>
                  </a:lnTo>
                  <a:lnTo>
                    <a:pt x="4903" y="3217"/>
                  </a:lnTo>
                  <a:lnTo>
                    <a:pt x="4713" y="3597"/>
                  </a:lnTo>
                  <a:lnTo>
                    <a:pt x="4497" y="3972"/>
                  </a:lnTo>
                  <a:lnTo>
                    <a:pt x="4253" y="4351"/>
                  </a:lnTo>
                  <a:lnTo>
                    <a:pt x="3982" y="4726"/>
                  </a:lnTo>
                  <a:lnTo>
                    <a:pt x="3711" y="5101"/>
                  </a:lnTo>
                  <a:lnTo>
                    <a:pt x="3413" y="5476"/>
                  </a:lnTo>
                  <a:lnTo>
                    <a:pt x="3115" y="5850"/>
                  </a:lnTo>
                  <a:lnTo>
                    <a:pt x="2790" y="6225"/>
                  </a:lnTo>
                  <a:lnTo>
                    <a:pt x="2438" y="6600"/>
                  </a:lnTo>
                  <a:lnTo>
                    <a:pt x="1924" y="7141"/>
                  </a:lnTo>
                  <a:lnTo>
                    <a:pt x="1436" y="7625"/>
                  </a:lnTo>
                  <a:lnTo>
                    <a:pt x="976" y="8041"/>
                  </a:lnTo>
                  <a:lnTo>
                    <a:pt x="596" y="8390"/>
                  </a:lnTo>
                  <a:lnTo>
                    <a:pt x="380" y="8551"/>
                  </a:lnTo>
                  <a:lnTo>
                    <a:pt x="217" y="8718"/>
                  </a:lnTo>
                  <a:lnTo>
                    <a:pt x="82" y="8884"/>
                  </a:lnTo>
                  <a:lnTo>
                    <a:pt x="1" y="9051"/>
                  </a:lnTo>
                  <a:lnTo>
                    <a:pt x="271" y="8905"/>
                  </a:lnTo>
                  <a:lnTo>
                    <a:pt x="542" y="8754"/>
                  </a:lnTo>
                  <a:lnTo>
                    <a:pt x="759" y="8603"/>
                  </a:lnTo>
                  <a:lnTo>
                    <a:pt x="921" y="8447"/>
                  </a:lnTo>
                  <a:lnTo>
                    <a:pt x="1409" y="8104"/>
                  </a:lnTo>
                  <a:lnTo>
                    <a:pt x="1951" y="7687"/>
                  </a:lnTo>
                  <a:lnTo>
                    <a:pt x="2547" y="7208"/>
                  </a:lnTo>
                  <a:lnTo>
                    <a:pt x="3170" y="6667"/>
                  </a:lnTo>
                  <a:lnTo>
                    <a:pt x="3576" y="6293"/>
                  </a:lnTo>
                  <a:lnTo>
                    <a:pt x="3955" y="5918"/>
                  </a:lnTo>
                  <a:lnTo>
                    <a:pt x="4307" y="5543"/>
                  </a:lnTo>
                  <a:lnTo>
                    <a:pt x="4659" y="5163"/>
                  </a:lnTo>
                  <a:lnTo>
                    <a:pt x="4984" y="4789"/>
                  </a:lnTo>
                  <a:lnTo>
                    <a:pt x="5282" y="4409"/>
                  </a:lnTo>
                  <a:lnTo>
                    <a:pt x="5553" y="4034"/>
                  </a:lnTo>
                  <a:lnTo>
                    <a:pt x="5824" y="3654"/>
                  </a:lnTo>
                  <a:lnTo>
                    <a:pt x="6068" y="3274"/>
                  </a:lnTo>
                  <a:lnTo>
                    <a:pt x="6284" y="2894"/>
                  </a:lnTo>
                  <a:lnTo>
                    <a:pt x="6474" y="2514"/>
                  </a:lnTo>
                  <a:lnTo>
                    <a:pt x="6664" y="2135"/>
                  </a:lnTo>
                  <a:lnTo>
                    <a:pt x="6826" y="1755"/>
                  </a:lnTo>
                  <a:lnTo>
                    <a:pt x="6961" y="1370"/>
                  </a:lnTo>
                  <a:lnTo>
                    <a:pt x="7070" y="990"/>
                  </a:lnTo>
                  <a:lnTo>
                    <a:pt x="7145" y="727"/>
                  </a:lnTo>
                  <a:lnTo>
                    <a:pt x="7145" y="727"/>
                  </a:lnTo>
                  <a:lnTo>
                    <a:pt x="9507" y="698"/>
                  </a:lnTo>
                  <a:lnTo>
                    <a:pt x="19123" y="589"/>
                  </a:lnTo>
                  <a:lnTo>
                    <a:pt x="28061" y="474"/>
                  </a:lnTo>
                  <a:lnTo>
                    <a:pt x="36132" y="370"/>
                  </a:lnTo>
                  <a:lnTo>
                    <a:pt x="43175" y="271"/>
                  </a:lnTo>
                  <a:lnTo>
                    <a:pt x="53521" y="110"/>
                  </a:lnTo>
                  <a:lnTo>
                    <a:pt x="54469" y="95"/>
                  </a:lnTo>
                  <a:lnTo>
                    <a:pt x="55390" y="79"/>
                  </a:lnTo>
                  <a:lnTo>
                    <a:pt x="56338" y="53"/>
                  </a:lnTo>
                  <a:lnTo>
                    <a:pt x="57259" y="16"/>
                  </a:lnTo>
                  <a:lnTo>
                    <a:pt x="56311" y="6"/>
                  </a:lnTo>
                  <a:lnTo>
                    <a:pt x="553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 rot="10800000">
              <a:off x="7554226" y="4520449"/>
              <a:ext cx="251498" cy="193529"/>
            </a:xfrm>
            <a:custGeom>
              <a:avLst/>
              <a:gdLst/>
              <a:ahLst/>
              <a:cxnLst/>
              <a:rect l="l" t="t" r="r" b="b"/>
              <a:pathLst>
                <a:path w="58830" h="9691" extrusionOk="0">
                  <a:moveTo>
                    <a:pt x="58830" y="0"/>
                  </a:moveTo>
                  <a:lnTo>
                    <a:pt x="57882" y="6"/>
                  </a:lnTo>
                  <a:lnTo>
                    <a:pt x="56907" y="21"/>
                  </a:lnTo>
                  <a:lnTo>
                    <a:pt x="55959" y="42"/>
                  </a:lnTo>
                  <a:lnTo>
                    <a:pt x="55011" y="73"/>
                  </a:lnTo>
                  <a:lnTo>
                    <a:pt x="44664" y="344"/>
                  </a:lnTo>
                  <a:lnTo>
                    <a:pt x="41197" y="427"/>
                  </a:lnTo>
                  <a:lnTo>
                    <a:pt x="37460" y="516"/>
                  </a:lnTo>
                  <a:lnTo>
                    <a:pt x="33424" y="604"/>
                  </a:lnTo>
                  <a:lnTo>
                    <a:pt x="29171" y="687"/>
                  </a:lnTo>
                  <a:lnTo>
                    <a:pt x="24702" y="776"/>
                  </a:lnTo>
                  <a:lnTo>
                    <a:pt x="20017" y="859"/>
                  </a:lnTo>
                  <a:lnTo>
                    <a:pt x="15195" y="937"/>
                  </a:lnTo>
                  <a:lnTo>
                    <a:pt x="10185" y="1005"/>
                  </a:lnTo>
                  <a:lnTo>
                    <a:pt x="5932" y="1057"/>
                  </a:lnTo>
                  <a:lnTo>
                    <a:pt x="5363" y="1057"/>
                  </a:lnTo>
                  <a:lnTo>
                    <a:pt x="5363" y="1166"/>
                  </a:lnTo>
                  <a:lnTo>
                    <a:pt x="4172" y="2899"/>
                  </a:lnTo>
                  <a:lnTo>
                    <a:pt x="3088" y="4507"/>
                  </a:lnTo>
                  <a:lnTo>
                    <a:pt x="2113" y="5959"/>
                  </a:lnTo>
                  <a:lnTo>
                    <a:pt x="1301" y="7213"/>
                  </a:lnTo>
                  <a:lnTo>
                    <a:pt x="705" y="8218"/>
                  </a:lnTo>
                  <a:lnTo>
                    <a:pt x="244" y="9024"/>
                  </a:lnTo>
                  <a:lnTo>
                    <a:pt x="109" y="9191"/>
                  </a:lnTo>
                  <a:lnTo>
                    <a:pt x="55" y="9357"/>
                  </a:lnTo>
                  <a:lnTo>
                    <a:pt x="1" y="9524"/>
                  </a:lnTo>
                  <a:lnTo>
                    <a:pt x="28" y="9690"/>
                  </a:lnTo>
                  <a:lnTo>
                    <a:pt x="244" y="9529"/>
                  </a:lnTo>
                  <a:lnTo>
                    <a:pt x="434" y="9368"/>
                  </a:lnTo>
                  <a:lnTo>
                    <a:pt x="569" y="9206"/>
                  </a:lnTo>
                  <a:lnTo>
                    <a:pt x="678" y="9045"/>
                  </a:lnTo>
                  <a:lnTo>
                    <a:pt x="2140" y="7244"/>
                  </a:lnTo>
                  <a:lnTo>
                    <a:pt x="2547" y="6646"/>
                  </a:lnTo>
                  <a:lnTo>
                    <a:pt x="3034" y="5990"/>
                  </a:lnTo>
                  <a:lnTo>
                    <a:pt x="4145" y="4543"/>
                  </a:lnTo>
                  <a:lnTo>
                    <a:pt x="5363" y="2941"/>
                  </a:lnTo>
                  <a:lnTo>
                    <a:pt x="6557" y="1310"/>
                  </a:lnTo>
                  <a:lnTo>
                    <a:pt x="6557" y="1310"/>
                  </a:lnTo>
                  <a:lnTo>
                    <a:pt x="10293" y="1265"/>
                  </a:lnTo>
                  <a:lnTo>
                    <a:pt x="12812" y="1229"/>
                  </a:lnTo>
                  <a:lnTo>
                    <a:pt x="15304" y="1192"/>
                  </a:lnTo>
                  <a:lnTo>
                    <a:pt x="20179" y="1109"/>
                  </a:lnTo>
                  <a:lnTo>
                    <a:pt x="24838" y="1020"/>
                  </a:lnTo>
                  <a:lnTo>
                    <a:pt x="29334" y="927"/>
                  </a:lnTo>
                  <a:lnTo>
                    <a:pt x="33586" y="828"/>
                  </a:lnTo>
                  <a:lnTo>
                    <a:pt x="37595" y="724"/>
                  </a:lnTo>
                  <a:lnTo>
                    <a:pt x="41333" y="625"/>
                  </a:lnTo>
                  <a:lnTo>
                    <a:pt x="44773" y="521"/>
                  </a:lnTo>
                  <a:lnTo>
                    <a:pt x="47887" y="427"/>
                  </a:lnTo>
                  <a:lnTo>
                    <a:pt x="50650" y="333"/>
                  </a:lnTo>
                  <a:lnTo>
                    <a:pt x="53088" y="245"/>
                  </a:lnTo>
                  <a:lnTo>
                    <a:pt x="55119" y="172"/>
                  </a:lnTo>
                  <a:lnTo>
                    <a:pt x="56067" y="141"/>
                  </a:lnTo>
                  <a:lnTo>
                    <a:pt x="56988" y="104"/>
                  </a:lnTo>
                  <a:lnTo>
                    <a:pt x="57909" y="58"/>
                  </a:lnTo>
                  <a:lnTo>
                    <a:pt x="588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 rot="10800000">
              <a:off x="7494347" y="4458724"/>
              <a:ext cx="180285" cy="129505"/>
            </a:xfrm>
            <a:custGeom>
              <a:avLst/>
              <a:gdLst/>
              <a:ahLst/>
              <a:cxnLst/>
              <a:rect l="l" t="t" r="r" b="b"/>
              <a:pathLst>
                <a:path w="42172" h="6485" extrusionOk="0">
                  <a:moveTo>
                    <a:pt x="3738" y="0"/>
                  </a:moveTo>
                  <a:lnTo>
                    <a:pt x="3738" y="136"/>
                  </a:lnTo>
                  <a:lnTo>
                    <a:pt x="3657" y="698"/>
                  </a:lnTo>
                  <a:lnTo>
                    <a:pt x="3521" y="1265"/>
                  </a:lnTo>
                  <a:lnTo>
                    <a:pt x="3332" y="1832"/>
                  </a:lnTo>
                  <a:lnTo>
                    <a:pt x="3088" y="2394"/>
                  </a:lnTo>
                  <a:lnTo>
                    <a:pt x="2790" y="2961"/>
                  </a:lnTo>
                  <a:lnTo>
                    <a:pt x="2438" y="3523"/>
                  </a:lnTo>
                  <a:lnTo>
                    <a:pt x="2032" y="4085"/>
                  </a:lnTo>
                  <a:lnTo>
                    <a:pt x="1598" y="4642"/>
                  </a:lnTo>
                  <a:lnTo>
                    <a:pt x="1246" y="5048"/>
                  </a:lnTo>
                  <a:lnTo>
                    <a:pt x="921" y="5412"/>
                  </a:lnTo>
                  <a:lnTo>
                    <a:pt x="379" y="5990"/>
                  </a:lnTo>
                  <a:lnTo>
                    <a:pt x="190" y="6203"/>
                  </a:lnTo>
                  <a:lnTo>
                    <a:pt x="54" y="6354"/>
                  </a:lnTo>
                  <a:lnTo>
                    <a:pt x="0" y="6453"/>
                  </a:lnTo>
                  <a:lnTo>
                    <a:pt x="27" y="6474"/>
                  </a:lnTo>
                  <a:lnTo>
                    <a:pt x="27" y="6485"/>
                  </a:lnTo>
                  <a:lnTo>
                    <a:pt x="54" y="6485"/>
                  </a:lnTo>
                  <a:lnTo>
                    <a:pt x="298" y="6365"/>
                  </a:lnTo>
                  <a:lnTo>
                    <a:pt x="515" y="6245"/>
                  </a:lnTo>
                  <a:lnTo>
                    <a:pt x="704" y="6120"/>
                  </a:lnTo>
                  <a:lnTo>
                    <a:pt x="840" y="5995"/>
                  </a:lnTo>
                  <a:lnTo>
                    <a:pt x="1219" y="5740"/>
                  </a:lnTo>
                  <a:lnTo>
                    <a:pt x="1598" y="5433"/>
                  </a:lnTo>
                  <a:lnTo>
                    <a:pt x="2032" y="5074"/>
                  </a:lnTo>
                  <a:lnTo>
                    <a:pt x="2492" y="4668"/>
                  </a:lnTo>
                  <a:lnTo>
                    <a:pt x="3034" y="4106"/>
                  </a:lnTo>
                  <a:lnTo>
                    <a:pt x="3494" y="3544"/>
                  </a:lnTo>
                  <a:lnTo>
                    <a:pt x="3927" y="2977"/>
                  </a:lnTo>
                  <a:lnTo>
                    <a:pt x="4280" y="2410"/>
                  </a:lnTo>
                  <a:lnTo>
                    <a:pt x="4550" y="1842"/>
                  </a:lnTo>
                  <a:lnTo>
                    <a:pt x="4794" y="1275"/>
                  </a:lnTo>
                  <a:lnTo>
                    <a:pt x="4930" y="703"/>
                  </a:lnTo>
                  <a:lnTo>
                    <a:pt x="5011" y="277"/>
                  </a:lnTo>
                  <a:lnTo>
                    <a:pt x="5011" y="277"/>
                  </a:lnTo>
                  <a:lnTo>
                    <a:pt x="6528" y="313"/>
                  </a:lnTo>
                  <a:lnTo>
                    <a:pt x="9670" y="380"/>
                  </a:lnTo>
                  <a:lnTo>
                    <a:pt x="12811" y="437"/>
                  </a:lnTo>
                  <a:lnTo>
                    <a:pt x="15953" y="484"/>
                  </a:lnTo>
                  <a:lnTo>
                    <a:pt x="19122" y="515"/>
                  </a:lnTo>
                  <a:lnTo>
                    <a:pt x="22264" y="536"/>
                  </a:lnTo>
                  <a:lnTo>
                    <a:pt x="25433" y="547"/>
                  </a:lnTo>
                  <a:lnTo>
                    <a:pt x="28602" y="541"/>
                  </a:lnTo>
                  <a:lnTo>
                    <a:pt x="31744" y="526"/>
                  </a:lnTo>
                  <a:lnTo>
                    <a:pt x="32936" y="515"/>
                  </a:lnTo>
                  <a:lnTo>
                    <a:pt x="34073" y="500"/>
                  </a:lnTo>
                  <a:lnTo>
                    <a:pt x="36105" y="469"/>
                  </a:lnTo>
                  <a:lnTo>
                    <a:pt x="37892" y="443"/>
                  </a:lnTo>
                  <a:lnTo>
                    <a:pt x="38678" y="432"/>
                  </a:lnTo>
                  <a:lnTo>
                    <a:pt x="39409" y="432"/>
                  </a:lnTo>
                  <a:lnTo>
                    <a:pt x="40113" y="422"/>
                  </a:lnTo>
                  <a:lnTo>
                    <a:pt x="40791" y="406"/>
                  </a:lnTo>
                  <a:lnTo>
                    <a:pt x="41495" y="375"/>
                  </a:lnTo>
                  <a:lnTo>
                    <a:pt x="42172" y="339"/>
                  </a:lnTo>
                  <a:lnTo>
                    <a:pt x="41468" y="328"/>
                  </a:lnTo>
                  <a:lnTo>
                    <a:pt x="40763" y="323"/>
                  </a:lnTo>
                  <a:lnTo>
                    <a:pt x="40059" y="328"/>
                  </a:lnTo>
                  <a:lnTo>
                    <a:pt x="39382" y="339"/>
                  </a:lnTo>
                  <a:lnTo>
                    <a:pt x="31744" y="339"/>
                  </a:lnTo>
                  <a:lnTo>
                    <a:pt x="28602" y="333"/>
                  </a:lnTo>
                  <a:lnTo>
                    <a:pt x="25487" y="323"/>
                  </a:lnTo>
                  <a:lnTo>
                    <a:pt x="22345" y="302"/>
                  </a:lnTo>
                  <a:lnTo>
                    <a:pt x="19204" y="271"/>
                  </a:lnTo>
                  <a:lnTo>
                    <a:pt x="16062" y="229"/>
                  </a:lnTo>
                  <a:lnTo>
                    <a:pt x="12947" y="177"/>
                  </a:lnTo>
                  <a:lnTo>
                    <a:pt x="9805" y="120"/>
                  </a:lnTo>
                  <a:lnTo>
                    <a:pt x="6690" y="52"/>
                  </a:lnTo>
                  <a:lnTo>
                    <a:pt x="44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 rot="10800000">
              <a:off x="8368999" y="4602146"/>
              <a:ext cx="52574" cy="103005"/>
            </a:xfrm>
            <a:custGeom>
              <a:avLst/>
              <a:gdLst/>
              <a:ahLst/>
              <a:cxnLst/>
              <a:rect l="l" t="t" r="r" b="b"/>
              <a:pathLst>
                <a:path w="12298" h="5158" extrusionOk="0">
                  <a:moveTo>
                    <a:pt x="12298" y="1"/>
                  </a:moveTo>
                  <a:lnTo>
                    <a:pt x="11404" y="308"/>
                  </a:lnTo>
                  <a:lnTo>
                    <a:pt x="10537" y="620"/>
                  </a:lnTo>
                  <a:lnTo>
                    <a:pt x="9697" y="937"/>
                  </a:lnTo>
                  <a:lnTo>
                    <a:pt x="8885" y="1255"/>
                  </a:lnTo>
                  <a:lnTo>
                    <a:pt x="8099" y="1572"/>
                  </a:lnTo>
                  <a:lnTo>
                    <a:pt x="7341" y="1895"/>
                  </a:lnTo>
                  <a:lnTo>
                    <a:pt x="6610" y="2218"/>
                  </a:lnTo>
                  <a:lnTo>
                    <a:pt x="5905" y="2545"/>
                  </a:lnTo>
                  <a:lnTo>
                    <a:pt x="5093" y="2863"/>
                  </a:lnTo>
                  <a:lnTo>
                    <a:pt x="4280" y="3186"/>
                  </a:lnTo>
                  <a:lnTo>
                    <a:pt x="3495" y="3508"/>
                  </a:lnTo>
                  <a:lnTo>
                    <a:pt x="2736" y="3836"/>
                  </a:lnTo>
                  <a:lnTo>
                    <a:pt x="2005" y="4164"/>
                  </a:lnTo>
                  <a:lnTo>
                    <a:pt x="1301" y="4492"/>
                  </a:lnTo>
                  <a:lnTo>
                    <a:pt x="624" y="4825"/>
                  </a:lnTo>
                  <a:lnTo>
                    <a:pt x="114" y="5098"/>
                  </a:lnTo>
                  <a:lnTo>
                    <a:pt x="976" y="4835"/>
                  </a:lnTo>
                  <a:lnTo>
                    <a:pt x="1951" y="4533"/>
                  </a:lnTo>
                  <a:lnTo>
                    <a:pt x="2899" y="4226"/>
                  </a:lnTo>
                  <a:lnTo>
                    <a:pt x="3793" y="3919"/>
                  </a:lnTo>
                  <a:lnTo>
                    <a:pt x="4687" y="3607"/>
                  </a:lnTo>
                  <a:lnTo>
                    <a:pt x="5526" y="3295"/>
                  </a:lnTo>
                  <a:lnTo>
                    <a:pt x="6339" y="2977"/>
                  </a:lnTo>
                  <a:lnTo>
                    <a:pt x="7124" y="2655"/>
                  </a:lnTo>
                  <a:lnTo>
                    <a:pt x="7883" y="2332"/>
                  </a:lnTo>
                  <a:lnTo>
                    <a:pt x="8614" y="2004"/>
                  </a:lnTo>
                  <a:lnTo>
                    <a:pt x="9291" y="1676"/>
                  </a:lnTo>
                  <a:lnTo>
                    <a:pt x="9968" y="1349"/>
                  </a:lnTo>
                  <a:lnTo>
                    <a:pt x="10591" y="1015"/>
                  </a:lnTo>
                  <a:lnTo>
                    <a:pt x="11187" y="677"/>
                  </a:lnTo>
                  <a:lnTo>
                    <a:pt x="11756" y="339"/>
                  </a:lnTo>
                  <a:lnTo>
                    <a:pt x="12298" y="1"/>
                  </a:lnTo>
                  <a:close/>
                  <a:moveTo>
                    <a:pt x="114" y="5098"/>
                  </a:moveTo>
                  <a:lnTo>
                    <a:pt x="1" y="5132"/>
                  </a:lnTo>
                  <a:lnTo>
                    <a:pt x="1" y="5158"/>
                  </a:lnTo>
                  <a:lnTo>
                    <a:pt x="114" y="509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 rot="10800000">
              <a:off x="8367849" y="4669066"/>
              <a:ext cx="125057" cy="35666"/>
            </a:xfrm>
            <a:custGeom>
              <a:avLst/>
              <a:gdLst/>
              <a:ahLst/>
              <a:cxnLst/>
              <a:rect l="l" t="t" r="r" b="b"/>
              <a:pathLst>
                <a:path w="29253" h="1786" extrusionOk="0">
                  <a:moveTo>
                    <a:pt x="29252" y="1"/>
                  </a:moveTo>
                  <a:lnTo>
                    <a:pt x="27519" y="162"/>
                  </a:lnTo>
                  <a:lnTo>
                    <a:pt x="25786" y="318"/>
                  </a:lnTo>
                  <a:lnTo>
                    <a:pt x="24025" y="469"/>
                  </a:lnTo>
                  <a:lnTo>
                    <a:pt x="22264" y="620"/>
                  </a:lnTo>
                  <a:lnTo>
                    <a:pt x="20477" y="760"/>
                  </a:lnTo>
                  <a:lnTo>
                    <a:pt x="18689" y="901"/>
                  </a:lnTo>
                  <a:lnTo>
                    <a:pt x="16902" y="1031"/>
                  </a:lnTo>
                  <a:lnTo>
                    <a:pt x="15087" y="1161"/>
                  </a:lnTo>
                  <a:lnTo>
                    <a:pt x="13218" y="1249"/>
                  </a:lnTo>
                  <a:lnTo>
                    <a:pt x="11349" y="1338"/>
                  </a:lnTo>
                  <a:lnTo>
                    <a:pt x="9480" y="1416"/>
                  </a:lnTo>
                  <a:lnTo>
                    <a:pt x="7584" y="1494"/>
                  </a:lnTo>
                  <a:lnTo>
                    <a:pt x="5688" y="1562"/>
                  </a:lnTo>
                  <a:lnTo>
                    <a:pt x="3792" y="1629"/>
                  </a:lnTo>
                  <a:lnTo>
                    <a:pt x="1896" y="1687"/>
                  </a:lnTo>
                  <a:lnTo>
                    <a:pt x="0" y="1744"/>
                  </a:lnTo>
                  <a:lnTo>
                    <a:pt x="975" y="1759"/>
                  </a:lnTo>
                  <a:lnTo>
                    <a:pt x="1950" y="1775"/>
                  </a:lnTo>
                  <a:lnTo>
                    <a:pt x="2926" y="1785"/>
                  </a:lnTo>
                  <a:lnTo>
                    <a:pt x="4903" y="1785"/>
                  </a:lnTo>
                  <a:lnTo>
                    <a:pt x="5878" y="1775"/>
                  </a:lnTo>
                  <a:lnTo>
                    <a:pt x="6853" y="1765"/>
                  </a:lnTo>
                  <a:lnTo>
                    <a:pt x="7828" y="1744"/>
                  </a:lnTo>
                  <a:lnTo>
                    <a:pt x="8803" y="1723"/>
                  </a:lnTo>
                  <a:lnTo>
                    <a:pt x="9778" y="1692"/>
                  </a:lnTo>
                  <a:lnTo>
                    <a:pt x="10726" y="1655"/>
                  </a:lnTo>
                  <a:lnTo>
                    <a:pt x="11701" y="1619"/>
                  </a:lnTo>
                  <a:lnTo>
                    <a:pt x="12649" y="1572"/>
                  </a:lnTo>
                  <a:lnTo>
                    <a:pt x="13597" y="1520"/>
                  </a:lnTo>
                  <a:lnTo>
                    <a:pt x="14545" y="1463"/>
                  </a:lnTo>
                  <a:lnTo>
                    <a:pt x="15466" y="1406"/>
                  </a:lnTo>
                  <a:lnTo>
                    <a:pt x="16414" y="1354"/>
                  </a:lnTo>
                  <a:lnTo>
                    <a:pt x="17362" y="1296"/>
                  </a:lnTo>
                  <a:lnTo>
                    <a:pt x="18283" y="1234"/>
                  </a:lnTo>
                  <a:lnTo>
                    <a:pt x="19204" y="1166"/>
                  </a:lnTo>
                  <a:lnTo>
                    <a:pt x="20125" y="1099"/>
                  </a:lnTo>
                  <a:lnTo>
                    <a:pt x="21019" y="1020"/>
                  </a:lnTo>
                  <a:lnTo>
                    <a:pt x="21912" y="937"/>
                  </a:lnTo>
                  <a:lnTo>
                    <a:pt x="22779" y="854"/>
                  </a:lnTo>
                  <a:lnTo>
                    <a:pt x="23646" y="766"/>
                  </a:lnTo>
                  <a:lnTo>
                    <a:pt x="24485" y="667"/>
                  </a:lnTo>
                  <a:lnTo>
                    <a:pt x="25325" y="568"/>
                  </a:lnTo>
                  <a:lnTo>
                    <a:pt x="26138" y="464"/>
                  </a:lnTo>
                  <a:lnTo>
                    <a:pt x="26950" y="354"/>
                  </a:lnTo>
                  <a:lnTo>
                    <a:pt x="27736" y="240"/>
                  </a:lnTo>
                  <a:lnTo>
                    <a:pt x="28494" y="120"/>
                  </a:lnTo>
                  <a:lnTo>
                    <a:pt x="292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38"/>
          <p:cNvSpPr/>
          <p:nvPr/>
        </p:nvSpPr>
        <p:spPr>
          <a:xfrm>
            <a:off x="-1051626" y="1553860"/>
            <a:ext cx="2084791" cy="208470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4" name="Google Shape;564;p38"/>
          <p:cNvSpPr/>
          <p:nvPr/>
        </p:nvSpPr>
        <p:spPr>
          <a:xfrm>
            <a:off x="407224" y="853445"/>
            <a:ext cx="789392" cy="789372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5" name="Google Shape;565;p38"/>
          <p:cNvSpPr/>
          <p:nvPr/>
        </p:nvSpPr>
        <p:spPr>
          <a:xfrm>
            <a:off x="955650" y="3676989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9" name="Picture 8" descr="A picture containing robot, toy, LEGO, mecha&#10;&#10;Description automatically generated">
            <a:extLst>
              <a:ext uri="{FF2B5EF4-FFF2-40B4-BE49-F238E27FC236}">
                <a16:creationId xmlns:a16="http://schemas.microsoft.com/office/drawing/2014/main" id="{75B1CA4B-9932-21C0-E541-31B1607A7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6" y="1449037"/>
            <a:ext cx="1432216" cy="1432216"/>
          </a:xfrm>
          <a:prstGeom prst="rect">
            <a:avLst/>
          </a:prstGeom>
        </p:spPr>
      </p:pic>
      <p:pic>
        <p:nvPicPr>
          <p:cNvPr id="23" name="Picture 22" descr="A picture containing automaton, robot, toy&#10;&#10;Description automatically generated">
            <a:extLst>
              <a:ext uri="{FF2B5EF4-FFF2-40B4-BE49-F238E27FC236}">
                <a16:creationId xmlns:a16="http://schemas.microsoft.com/office/drawing/2014/main" id="{C3CAA18C-D392-63B5-D11F-321FA6AD1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142" y="1449037"/>
            <a:ext cx="1432800" cy="1432800"/>
          </a:xfrm>
          <a:prstGeom prst="rect">
            <a:avLst/>
          </a:prstGeom>
        </p:spPr>
      </p:pic>
      <p:pic>
        <p:nvPicPr>
          <p:cNvPr id="25" name="Picture 24" descr="A robot on a table&#10;&#10;Description automatically generated with medium confidence">
            <a:extLst>
              <a:ext uri="{FF2B5EF4-FFF2-40B4-BE49-F238E27FC236}">
                <a16:creationId xmlns:a16="http://schemas.microsoft.com/office/drawing/2014/main" id="{CA3EECCD-0B79-CB85-09C4-A1EDAEA278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973"/>
          <a:stretch/>
        </p:blipFill>
        <p:spPr>
          <a:xfrm>
            <a:off x="3661867" y="1449037"/>
            <a:ext cx="1432800" cy="1432216"/>
          </a:xfrm>
          <a:prstGeom prst="rect">
            <a:avLst/>
          </a:prstGeom>
        </p:spPr>
      </p:pic>
      <p:pic>
        <p:nvPicPr>
          <p:cNvPr id="27" name="Picture 26" descr="A robot holding a tablet&#10;&#10;Description automatically generated">
            <a:extLst>
              <a:ext uri="{FF2B5EF4-FFF2-40B4-BE49-F238E27FC236}">
                <a16:creationId xmlns:a16="http://schemas.microsoft.com/office/drawing/2014/main" id="{32BC9B56-FE62-8E11-6687-918C9CC3A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6119" y="1448453"/>
            <a:ext cx="1432800" cy="1432800"/>
          </a:xfrm>
          <a:prstGeom prst="rect">
            <a:avLst/>
          </a:prstGeom>
        </p:spPr>
      </p:pic>
      <p:pic>
        <p:nvPicPr>
          <p:cNvPr id="29" name="Picture 28" descr="A picture containing robot, mecha, toy&#10;&#10;Description automatically generated">
            <a:extLst>
              <a:ext uri="{FF2B5EF4-FFF2-40B4-BE49-F238E27FC236}">
                <a16:creationId xmlns:a16="http://schemas.microsoft.com/office/drawing/2014/main" id="{91BCBD9C-54CF-B2B4-DCCE-0BFBED48C0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9633" y="1448453"/>
            <a:ext cx="1719360" cy="14328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120CC37-7603-BF87-59E8-C324D4718BAD}"/>
              </a:ext>
            </a:extLst>
          </p:cNvPr>
          <p:cNvSpPr txBox="1"/>
          <p:nvPr/>
        </p:nvSpPr>
        <p:spPr>
          <a:xfrm>
            <a:off x="407224" y="939555"/>
            <a:ext cx="98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latin typeface="+mj-lt"/>
                <a:cs typeface="Aharoni" panose="02010803020104030203" pitchFamily="2" charset="-79"/>
              </a:rPr>
              <a:t>1973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56045D-F438-558B-6CB1-579D248C9711}"/>
              </a:ext>
            </a:extLst>
          </p:cNvPr>
          <p:cNvSpPr txBox="1"/>
          <p:nvPr/>
        </p:nvSpPr>
        <p:spPr>
          <a:xfrm>
            <a:off x="2070963" y="939554"/>
            <a:ext cx="98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latin typeface="+mj-lt"/>
                <a:cs typeface="Aharoni" panose="02010803020104030203" pitchFamily="2" charset="-79"/>
              </a:rPr>
              <a:t>2000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410A03-08A7-CF56-1378-69F781B1CFCB}"/>
              </a:ext>
            </a:extLst>
          </p:cNvPr>
          <p:cNvSpPr txBox="1"/>
          <p:nvPr/>
        </p:nvSpPr>
        <p:spPr>
          <a:xfrm>
            <a:off x="7190305" y="939553"/>
            <a:ext cx="1698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latin typeface="+mj-lt"/>
                <a:cs typeface="Aharoni" panose="02010803020104030203" pitchFamily="2" charset="-79"/>
              </a:rPr>
              <a:t>2013-2019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7FB970-457E-A8DA-AB81-9B106594737F}"/>
              </a:ext>
            </a:extLst>
          </p:cNvPr>
          <p:cNvSpPr txBox="1"/>
          <p:nvPr/>
        </p:nvSpPr>
        <p:spPr>
          <a:xfrm>
            <a:off x="5718212" y="939553"/>
            <a:ext cx="98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latin typeface="+mj-lt"/>
                <a:cs typeface="Aharoni" panose="02010803020104030203" pitchFamily="2" charset="-79"/>
              </a:rPr>
              <a:t>2014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CE2094-E46B-D169-0D96-36B71097897B}"/>
              </a:ext>
            </a:extLst>
          </p:cNvPr>
          <p:cNvSpPr txBox="1"/>
          <p:nvPr/>
        </p:nvSpPr>
        <p:spPr>
          <a:xfrm>
            <a:off x="3869861" y="939553"/>
            <a:ext cx="98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latin typeface="+mj-lt"/>
                <a:cs typeface="Aharoni" panose="02010803020104030203" pitchFamily="2" charset="-79"/>
              </a:rPr>
              <a:t>2006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102AD6-0470-A4E3-9E0D-CA6D56093180}"/>
              </a:ext>
            </a:extLst>
          </p:cNvPr>
          <p:cNvSpPr txBox="1"/>
          <p:nvPr/>
        </p:nvSpPr>
        <p:spPr>
          <a:xfrm>
            <a:off x="123697" y="3537813"/>
            <a:ext cx="1432215" cy="122341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Developed at </a:t>
            </a:r>
            <a:r>
              <a:rPr lang="en-US" sz="1050" dirty="0" err="1"/>
              <a:t>Waseda</a:t>
            </a:r>
            <a:r>
              <a:rPr lang="en-US" sz="1050" dirty="0"/>
              <a:t> University in Japan, WABOT-1 was the world's first full-scale anthropomorphic robot.</a:t>
            </a:r>
            <a:endParaRPr lang="en-MY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26DF04-4AA8-EFAA-C993-CD7C017520A8}"/>
              </a:ext>
            </a:extLst>
          </p:cNvPr>
          <p:cNvSpPr txBox="1"/>
          <p:nvPr/>
        </p:nvSpPr>
        <p:spPr>
          <a:xfrm>
            <a:off x="253161" y="2990616"/>
            <a:ext cx="1173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b="1" dirty="0">
                <a:latin typeface="+mj-lt"/>
                <a:cs typeface="Aharoni" panose="02010803020104030203" pitchFamily="2" charset="-79"/>
              </a:rPr>
              <a:t>WABOT-1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AD1435-7D87-3EBE-CB2A-D64F28F12DB4}"/>
              </a:ext>
            </a:extLst>
          </p:cNvPr>
          <p:cNvSpPr txBox="1"/>
          <p:nvPr/>
        </p:nvSpPr>
        <p:spPr>
          <a:xfrm>
            <a:off x="1843993" y="3518290"/>
            <a:ext cx="1432215" cy="122341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Developed by Honda, ASIMO (Advanced Step in Innovative Mobility) became one of the most recognizable humanoid robots.</a:t>
            </a:r>
            <a:endParaRPr lang="en-MY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00CD0B-FC90-0937-324C-06C5DED0F5D1}"/>
              </a:ext>
            </a:extLst>
          </p:cNvPr>
          <p:cNvSpPr txBox="1"/>
          <p:nvPr/>
        </p:nvSpPr>
        <p:spPr>
          <a:xfrm>
            <a:off x="1973457" y="2971093"/>
            <a:ext cx="1173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b="1" dirty="0">
                <a:latin typeface="+mj-lt"/>
                <a:cs typeface="Aharoni" panose="02010803020104030203" pitchFamily="2" charset="-79"/>
              </a:rPr>
              <a:t>ASIMO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A40E77-D658-312C-2E5D-265FA2F26B5C}"/>
              </a:ext>
            </a:extLst>
          </p:cNvPr>
          <p:cNvSpPr txBox="1"/>
          <p:nvPr/>
        </p:nvSpPr>
        <p:spPr>
          <a:xfrm>
            <a:off x="5451848" y="3549927"/>
            <a:ext cx="1432215" cy="122341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Developed by SoftBank Robotics, Pepper is a humanoid robot designed for human interaction and companionship.</a:t>
            </a:r>
            <a:endParaRPr lang="en-MY" sz="10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1A4182-F14C-290F-5F13-08C27C7C6EE9}"/>
              </a:ext>
            </a:extLst>
          </p:cNvPr>
          <p:cNvSpPr txBox="1"/>
          <p:nvPr/>
        </p:nvSpPr>
        <p:spPr>
          <a:xfrm>
            <a:off x="5581312" y="3002730"/>
            <a:ext cx="1173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b="1" dirty="0">
                <a:latin typeface="+mj-lt"/>
                <a:cs typeface="Aharoni" panose="02010803020104030203" pitchFamily="2" charset="-79"/>
              </a:rPr>
              <a:t>Pepper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2BAA26-1E87-50EB-14CE-A525BBEA8F0F}"/>
              </a:ext>
            </a:extLst>
          </p:cNvPr>
          <p:cNvSpPr txBox="1"/>
          <p:nvPr/>
        </p:nvSpPr>
        <p:spPr>
          <a:xfrm>
            <a:off x="3658267" y="3490310"/>
            <a:ext cx="1432215" cy="15465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Created by Aldebaran Robotics (now SoftBank Robotics), NAO is a small humanoid robot designed for research, education, and entertainment purposes.</a:t>
            </a:r>
            <a:endParaRPr lang="en-MY" sz="10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0FADB7-36B4-A170-7CEE-89414882A932}"/>
              </a:ext>
            </a:extLst>
          </p:cNvPr>
          <p:cNvSpPr txBox="1"/>
          <p:nvPr/>
        </p:nvSpPr>
        <p:spPr>
          <a:xfrm>
            <a:off x="3774957" y="2990616"/>
            <a:ext cx="1173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b="1" dirty="0">
                <a:latin typeface="+mj-lt"/>
                <a:cs typeface="Aharoni" panose="02010803020104030203" pitchFamily="2" charset="-79"/>
              </a:rPr>
              <a:t>NAO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1A9661-8F46-663B-99B7-74802CF3D567}"/>
              </a:ext>
            </a:extLst>
          </p:cNvPr>
          <p:cNvSpPr txBox="1"/>
          <p:nvPr/>
        </p:nvSpPr>
        <p:spPr>
          <a:xfrm>
            <a:off x="7353689" y="3533392"/>
            <a:ext cx="1432215" cy="122341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Developed by Boston Dynamics, Atlas is a highly advanced humanoid robot designed for versatile mobility and manipulation.</a:t>
            </a:r>
            <a:endParaRPr lang="en-MY" sz="10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8BAE57-BAFE-E5C2-6368-EE4383CC837E}"/>
              </a:ext>
            </a:extLst>
          </p:cNvPr>
          <p:cNvSpPr txBox="1"/>
          <p:nvPr/>
        </p:nvSpPr>
        <p:spPr>
          <a:xfrm>
            <a:off x="7483153" y="2986195"/>
            <a:ext cx="1173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b="1" dirty="0">
                <a:latin typeface="+mj-lt"/>
                <a:cs typeface="Aharoni" panose="02010803020104030203" pitchFamily="2" charset="-79"/>
              </a:rPr>
              <a:t>Atlas</a:t>
            </a:r>
          </a:p>
        </p:txBody>
      </p:sp>
    </p:spTree>
    <p:extLst>
      <p:ext uri="{BB962C8B-B14F-4D97-AF65-F5344CB8AC3E}">
        <p14:creationId xmlns:p14="http://schemas.microsoft.com/office/powerpoint/2010/main" val="88731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6"/>
          <p:cNvSpPr txBox="1">
            <a:spLocks noGrp="1"/>
          </p:cNvSpPr>
          <p:nvPr>
            <p:ph type="title"/>
          </p:nvPr>
        </p:nvSpPr>
        <p:spPr>
          <a:xfrm>
            <a:off x="720000" y="9854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516" name="Google Shape;516;p36"/>
          <p:cNvSpPr txBox="1">
            <a:spLocks noGrp="1"/>
          </p:cNvSpPr>
          <p:nvPr>
            <p:ph type="subTitle" idx="1"/>
          </p:nvPr>
        </p:nvSpPr>
        <p:spPr>
          <a:xfrm>
            <a:off x="3958354" y="1185219"/>
            <a:ext cx="5035104" cy="3374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MY" dirty="0">
                <a:solidFill>
                  <a:srgbClr val="000000"/>
                </a:solidFill>
              </a:rPr>
              <a:t>Healthcare and Assistance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000000"/>
                </a:solidFill>
              </a:rPr>
              <a:t>Providing companionship and emotional support to patients, especially the elderly or those with cognitive impairments.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MY" dirty="0">
                <a:solidFill>
                  <a:srgbClr val="000000"/>
                </a:solidFill>
              </a:rPr>
              <a:t>Customer Service and Hospitality</a:t>
            </a:r>
          </a:p>
          <a:p>
            <a:pPr marL="0" indent="0" algn="l">
              <a:spcAft>
                <a:spcPts val="1600"/>
              </a:spcAft>
            </a:pPr>
            <a:r>
              <a:rPr lang="en-US" dirty="0">
                <a:solidFill>
                  <a:srgbClr val="000000"/>
                </a:solidFill>
              </a:rPr>
              <a:t>Greeting and interacting with customers in hotels and shopping malls by providing information.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Education and Research</a:t>
            </a:r>
          </a:p>
          <a:p>
            <a:pPr marL="0" indent="0" algn="l">
              <a:spcAft>
                <a:spcPts val="1600"/>
              </a:spcAft>
            </a:pPr>
            <a:r>
              <a:rPr lang="en-US" dirty="0">
                <a:solidFill>
                  <a:srgbClr val="000000"/>
                </a:solidFill>
              </a:rPr>
              <a:t>Assisting in educational settings by acting as teaching assistants.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742950" lvl="1" indent="-285750" algn="l">
              <a:spcAft>
                <a:spcPts val="1600"/>
              </a:spcAft>
              <a:buFont typeface="Wingdings" panose="05000000000000000000" pitchFamily="2" charset="2"/>
              <a:buChar char="Ø"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7C587-6584-F634-F6C9-E4F63EFC50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0542" y="1431033"/>
            <a:ext cx="3707329" cy="228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6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 txBox="1">
            <a:spLocks noGrp="1"/>
          </p:cNvSpPr>
          <p:nvPr>
            <p:ph type="subTitle" idx="1"/>
          </p:nvPr>
        </p:nvSpPr>
        <p:spPr>
          <a:xfrm>
            <a:off x="3759411" y="1214904"/>
            <a:ext cx="5185241" cy="3765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600"/>
              </a:spcAft>
            </a:pPr>
            <a:r>
              <a:rPr lang="en-US" dirty="0">
                <a:solidFill>
                  <a:srgbClr val="000000"/>
                </a:solidFill>
              </a:rPr>
              <a:t>1. Body Design</a:t>
            </a:r>
          </a:p>
          <a:p>
            <a:pPr marL="800100" lvl="1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Humanoid robots are designed with a bipedal structure, allowing them to stand and walk on two legs, like humans.</a:t>
            </a:r>
          </a:p>
          <a:p>
            <a:pPr marL="800100" lvl="1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Humanoid robots feature jointed limbs, including arms and legs, enabling them to perform a wide range of motions and tasks. </a:t>
            </a:r>
          </a:p>
          <a:p>
            <a:pPr marL="800100" lvl="1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Humanoid robots are equipped with sensory systems, such as cameras and microphones, to perceive and interact with their environment. 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15" name="Google Shape;515;p36"/>
          <p:cNvSpPr txBox="1">
            <a:spLocks noGrp="1"/>
          </p:cNvSpPr>
          <p:nvPr>
            <p:ph type="title"/>
          </p:nvPr>
        </p:nvSpPr>
        <p:spPr>
          <a:xfrm>
            <a:off x="435271" y="162791"/>
            <a:ext cx="827345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COMPONENTS OF THE ROBOT</a:t>
            </a:r>
            <a:endParaRPr dirty="0"/>
          </a:p>
        </p:txBody>
      </p:sp>
      <p:pic>
        <p:nvPicPr>
          <p:cNvPr id="8" name="Picture 7" descr="A picture containing human face, automaton, cartoon, fictional character&#10;&#10;Description automatically generated">
            <a:extLst>
              <a:ext uri="{FF2B5EF4-FFF2-40B4-BE49-F238E27FC236}">
                <a16:creationId xmlns:a16="http://schemas.microsoft.com/office/drawing/2014/main" id="{70FD2614-F285-0C5C-D4E0-456BF9C29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1136"/>
            <a:ext cx="2631568" cy="2912364"/>
          </a:xfrm>
          <a:prstGeom prst="rect">
            <a:avLst/>
          </a:prstGeom>
        </p:spPr>
      </p:pic>
      <p:pic>
        <p:nvPicPr>
          <p:cNvPr id="10" name="Picture 9" descr="A white and blue robot&#10;&#10;Description automatically generated with medium confidence">
            <a:extLst>
              <a:ext uri="{FF2B5EF4-FFF2-40B4-BE49-F238E27FC236}">
                <a16:creationId xmlns:a16="http://schemas.microsoft.com/office/drawing/2014/main" id="{12B51DE8-44CE-7E22-DCEF-217632CB6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568" y="1585624"/>
            <a:ext cx="1936052" cy="2448403"/>
          </a:xfrm>
          <a:prstGeom prst="rect">
            <a:avLst/>
          </a:prstGeom>
        </p:spPr>
      </p:pic>
      <p:pic>
        <p:nvPicPr>
          <p:cNvPr id="12" name="Picture 11" descr="A robot with headphones and a computer&#10;&#10;Description automatically generated with low confidence">
            <a:extLst>
              <a:ext uri="{FF2B5EF4-FFF2-40B4-BE49-F238E27FC236}">
                <a16:creationId xmlns:a16="http://schemas.microsoft.com/office/drawing/2014/main" id="{8FEB5F62-C9F6-8719-D02E-320F673F1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48" y="1004591"/>
            <a:ext cx="14630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3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 txBox="1">
            <a:spLocks noGrp="1"/>
          </p:cNvSpPr>
          <p:nvPr>
            <p:ph type="subTitle" idx="1"/>
          </p:nvPr>
        </p:nvSpPr>
        <p:spPr>
          <a:xfrm>
            <a:off x="105564" y="1377326"/>
            <a:ext cx="3352744" cy="2388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600"/>
              </a:spcAft>
            </a:pPr>
            <a:r>
              <a:rPr lang="en-US" dirty="0">
                <a:solidFill>
                  <a:srgbClr val="000000"/>
                </a:solidFill>
              </a:rPr>
              <a:t>2. Locomotion</a:t>
            </a:r>
          </a:p>
          <a:p>
            <a:pPr marL="34290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Humanoid robots achieve locomotion by moving their bodies in a coordinated manner to navigate their surroundings. </a:t>
            </a:r>
          </a:p>
          <a:p>
            <a:pPr marL="34290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They utilize a combination of walking, balancing, and limb coordination to imitate human-like movements..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15" name="Google Shape;515;p36"/>
          <p:cNvSpPr txBox="1">
            <a:spLocks noGrp="1"/>
          </p:cNvSpPr>
          <p:nvPr>
            <p:ph type="title"/>
          </p:nvPr>
        </p:nvSpPr>
        <p:spPr>
          <a:xfrm>
            <a:off x="435271" y="162791"/>
            <a:ext cx="827345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COMPONENTS OF THE ROBOT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9DBDBD-F7AC-B72F-5A6C-FCF7C3062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27650"/>
              </p:ext>
            </p:extLst>
          </p:nvPr>
        </p:nvGraphicFramePr>
        <p:xfrm>
          <a:off x="3458308" y="1235632"/>
          <a:ext cx="5486346" cy="3709787"/>
        </p:xfrm>
        <a:graphic>
          <a:graphicData uri="http://schemas.openxmlformats.org/drawingml/2006/table">
            <a:tbl>
              <a:tblPr firstRow="1" bandRow="1">
                <a:tableStyleId>{ABEED81F-8A20-40F1-9FFC-0665AD45A047}</a:tableStyleId>
              </a:tblPr>
              <a:tblGrid>
                <a:gridCol w="1828782">
                  <a:extLst>
                    <a:ext uri="{9D8B030D-6E8A-4147-A177-3AD203B41FA5}">
                      <a16:colId xmlns:a16="http://schemas.microsoft.com/office/drawing/2014/main" val="885932260"/>
                    </a:ext>
                  </a:extLst>
                </a:gridCol>
                <a:gridCol w="1828782">
                  <a:extLst>
                    <a:ext uri="{9D8B030D-6E8A-4147-A177-3AD203B41FA5}">
                      <a16:colId xmlns:a16="http://schemas.microsoft.com/office/drawing/2014/main" val="3586909977"/>
                    </a:ext>
                  </a:extLst>
                </a:gridCol>
                <a:gridCol w="1828782">
                  <a:extLst>
                    <a:ext uri="{9D8B030D-6E8A-4147-A177-3AD203B41FA5}">
                      <a16:colId xmlns:a16="http://schemas.microsoft.com/office/drawing/2014/main" val="1691209503"/>
                    </a:ext>
                  </a:extLst>
                </a:gridCol>
              </a:tblGrid>
              <a:tr h="478907">
                <a:tc>
                  <a:txBody>
                    <a:bodyPr/>
                    <a:lstStyle/>
                    <a:p>
                      <a:r>
                        <a:rPr lang="en-MY" dirty="0"/>
                        <a:t>Locomotion Type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Explanation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Example Model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396499"/>
                  </a:ext>
                </a:extLst>
              </a:tr>
              <a:tr h="481391">
                <a:tc>
                  <a:txBody>
                    <a:bodyPr/>
                    <a:lstStyle/>
                    <a:p>
                      <a:r>
                        <a:rPr lang="en-MY" dirty="0"/>
                        <a:t>Bipedal Walking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Walking on two legs, imitating human gait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ASIMO by Honda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27417"/>
                  </a:ext>
                </a:extLst>
              </a:tr>
              <a:tr h="481391">
                <a:tc>
                  <a:txBody>
                    <a:bodyPr/>
                    <a:lstStyle/>
                    <a:p>
                      <a:r>
                        <a:rPr lang="en-MY" dirty="0"/>
                        <a:t>Quadrupedal Walking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Walking on all fours, like animals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Spot by Boston Dynamics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70792"/>
                  </a:ext>
                </a:extLst>
              </a:tr>
              <a:tr h="481391">
                <a:tc>
                  <a:txBody>
                    <a:bodyPr/>
                    <a:lstStyle/>
                    <a:p>
                      <a:r>
                        <a:rPr lang="en-MY" dirty="0"/>
                        <a:t>Wheeled Mobility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Moving on wheels or a wheeled base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Segway </a:t>
                      </a:r>
                      <a:r>
                        <a:rPr lang="en-MY" dirty="0" err="1"/>
                        <a:t>Loomo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43535"/>
                  </a:ext>
                </a:extLst>
              </a:tr>
              <a:tr h="679611">
                <a:tc>
                  <a:txBody>
                    <a:bodyPr/>
                    <a:lstStyle/>
                    <a:p>
                      <a:r>
                        <a:rPr lang="en-MY" dirty="0"/>
                        <a:t>Climbing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Ascending or descending vertical or inclined surfaces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ROBOTIS OP3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453057"/>
                  </a:ext>
                </a:extLst>
              </a:tr>
              <a:tr h="944692">
                <a:tc>
                  <a:txBody>
                    <a:bodyPr/>
                    <a:lstStyle/>
                    <a:p>
                      <a:r>
                        <a:rPr lang="en-MY" dirty="0"/>
                        <a:t>Crawling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Moving using hands and knees, like crawling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MORPH by NASA's Johnson Space Center</a:t>
                      </a:r>
                    </a:p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253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58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 txBox="1">
            <a:spLocks noGrp="1"/>
          </p:cNvSpPr>
          <p:nvPr>
            <p:ph type="subTitle" idx="1"/>
          </p:nvPr>
        </p:nvSpPr>
        <p:spPr>
          <a:xfrm>
            <a:off x="105563" y="1383187"/>
            <a:ext cx="3059667" cy="2377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600"/>
              </a:spcAft>
            </a:pPr>
            <a:r>
              <a:rPr lang="en-US" dirty="0">
                <a:solidFill>
                  <a:srgbClr val="000000"/>
                </a:solidFill>
              </a:rPr>
              <a:t>3. Navigation System &amp; Control</a:t>
            </a:r>
          </a:p>
          <a:p>
            <a:pPr marL="34290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Humanoid robots employ a variety of sensors to perceive their environment. </a:t>
            </a:r>
          </a:p>
          <a:p>
            <a:pPr marL="34290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They utilize mapping techniques to create a representation of their environment.</a:t>
            </a:r>
          </a:p>
        </p:txBody>
      </p:sp>
      <p:sp>
        <p:nvSpPr>
          <p:cNvPr id="515" name="Google Shape;515;p36"/>
          <p:cNvSpPr txBox="1">
            <a:spLocks noGrp="1"/>
          </p:cNvSpPr>
          <p:nvPr>
            <p:ph type="title"/>
          </p:nvPr>
        </p:nvSpPr>
        <p:spPr>
          <a:xfrm>
            <a:off x="435271" y="162791"/>
            <a:ext cx="827345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COMPONENTS OF THE ROBOT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9DBDBD-F7AC-B72F-5A6C-FCF7C3062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704032"/>
              </p:ext>
            </p:extLst>
          </p:nvPr>
        </p:nvGraphicFramePr>
        <p:xfrm>
          <a:off x="3165230" y="1104600"/>
          <a:ext cx="5779422" cy="3876109"/>
        </p:xfrm>
        <a:graphic>
          <a:graphicData uri="http://schemas.openxmlformats.org/drawingml/2006/table">
            <a:tbl>
              <a:tblPr firstRow="1" bandRow="1">
                <a:tableStyleId>{ABEED81F-8A20-40F1-9FFC-0665AD45A047}</a:tableStyleId>
              </a:tblPr>
              <a:tblGrid>
                <a:gridCol w="1926474">
                  <a:extLst>
                    <a:ext uri="{9D8B030D-6E8A-4147-A177-3AD203B41FA5}">
                      <a16:colId xmlns:a16="http://schemas.microsoft.com/office/drawing/2014/main" val="885932260"/>
                    </a:ext>
                  </a:extLst>
                </a:gridCol>
                <a:gridCol w="2351530">
                  <a:extLst>
                    <a:ext uri="{9D8B030D-6E8A-4147-A177-3AD203B41FA5}">
                      <a16:colId xmlns:a16="http://schemas.microsoft.com/office/drawing/2014/main" val="1493265122"/>
                    </a:ext>
                  </a:extLst>
                </a:gridCol>
                <a:gridCol w="1501418">
                  <a:extLst>
                    <a:ext uri="{9D8B030D-6E8A-4147-A177-3AD203B41FA5}">
                      <a16:colId xmlns:a16="http://schemas.microsoft.com/office/drawing/2014/main" val="1691209503"/>
                    </a:ext>
                  </a:extLst>
                </a:gridCol>
              </a:tblGrid>
              <a:tr h="605686">
                <a:tc>
                  <a:txBody>
                    <a:bodyPr/>
                    <a:lstStyle/>
                    <a:p>
                      <a:r>
                        <a:rPr lang="en-MY" dirty="0"/>
                        <a:t>Navigation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Description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Example Model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396499"/>
                  </a:ext>
                </a:extLst>
              </a:tr>
              <a:tr h="605686">
                <a:tc>
                  <a:txBody>
                    <a:bodyPr/>
                    <a:lstStyle/>
                    <a:p>
                      <a:r>
                        <a:rPr lang="en-MY" dirty="0"/>
                        <a:t>Sensor-based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Relies on sensors such as cameras, LIDAR, and ultrasonic sensors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Pepper by SoftBank Robotics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27417"/>
                  </a:ext>
                </a:extLst>
              </a:tr>
              <a:tr h="846301">
                <a:tc>
                  <a:txBody>
                    <a:bodyPr/>
                    <a:lstStyle/>
                    <a:p>
                      <a:r>
                        <a:rPr lang="en-MY" dirty="0"/>
                        <a:t>Vision-based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Utilizes visual data from cameras and computer vision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 Cheetah by Boston Dynamics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70792"/>
                  </a:ext>
                </a:extLst>
              </a:tr>
              <a:tr h="846301">
                <a:tc>
                  <a:txBody>
                    <a:bodyPr/>
                    <a:lstStyle/>
                    <a:p>
                      <a:r>
                        <a:rPr lang="en-US" dirty="0"/>
                        <a:t>AI-based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Employs artificial intelligence algorithms for adaptive navigation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Sophia by Hanson Robotics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43535"/>
                  </a:ext>
                </a:extLst>
              </a:tr>
              <a:tr h="846301">
                <a:tc>
                  <a:txBody>
                    <a:bodyPr/>
                    <a:lstStyle/>
                    <a:p>
                      <a:r>
                        <a:rPr lang="en-MY" dirty="0"/>
                        <a:t>Global Positioning System (GPS)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Relies on satellite-based GPS signals for outdoor localization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Valkyrie by NASA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45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37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 txBox="1">
            <a:spLocks noGrp="1"/>
          </p:cNvSpPr>
          <p:nvPr>
            <p:ph type="subTitle" idx="1"/>
          </p:nvPr>
        </p:nvSpPr>
        <p:spPr>
          <a:xfrm>
            <a:off x="105563" y="1299728"/>
            <a:ext cx="2813483" cy="2580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600"/>
              </a:spcAft>
            </a:pPr>
            <a:r>
              <a:rPr lang="en-US" dirty="0">
                <a:solidFill>
                  <a:srgbClr val="000000"/>
                </a:solidFill>
              </a:rPr>
              <a:t>4. Data Collection</a:t>
            </a:r>
          </a:p>
          <a:p>
            <a:pPr marL="34290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Data collection by humanoid robots involves the gathering of information from various sensors and sources to perceive and understand the environment.</a:t>
            </a:r>
          </a:p>
          <a:p>
            <a:pPr marL="34290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Humanoid robots are equipped with a range of sensors.</a:t>
            </a:r>
          </a:p>
        </p:txBody>
      </p:sp>
      <p:sp>
        <p:nvSpPr>
          <p:cNvPr id="515" name="Google Shape;515;p36"/>
          <p:cNvSpPr txBox="1">
            <a:spLocks noGrp="1"/>
          </p:cNvSpPr>
          <p:nvPr>
            <p:ph type="title"/>
          </p:nvPr>
        </p:nvSpPr>
        <p:spPr>
          <a:xfrm>
            <a:off x="435271" y="162791"/>
            <a:ext cx="827345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COMPONENTS OF THE ROBOT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9DBDBD-F7AC-B72F-5A6C-FCF7C3062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44184"/>
              </p:ext>
            </p:extLst>
          </p:nvPr>
        </p:nvGraphicFramePr>
        <p:xfrm>
          <a:off x="3165230" y="1104600"/>
          <a:ext cx="5779422" cy="3876109"/>
        </p:xfrm>
        <a:graphic>
          <a:graphicData uri="http://schemas.openxmlformats.org/drawingml/2006/table">
            <a:tbl>
              <a:tblPr firstRow="1" bandRow="1">
                <a:tableStyleId>{ABEED81F-8A20-40F1-9FFC-0665AD45A047}</a:tableStyleId>
              </a:tblPr>
              <a:tblGrid>
                <a:gridCol w="1926474">
                  <a:extLst>
                    <a:ext uri="{9D8B030D-6E8A-4147-A177-3AD203B41FA5}">
                      <a16:colId xmlns:a16="http://schemas.microsoft.com/office/drawing/2014/main" val="885932260"/>
                    </a:ext>
                  </a:extLst>
                </a:gridCol>
                <a:gridCol w="2351530">
                  <a:extLst>
                    <a:ext uri="{9D8B030D-6E8A-4147-A177-3AD203B41FA5}">
                      <a16:colId xmlns:a16="http://schemas.microsoft.com/office/drawing/2014/main" val="1493265122"/>
                    </a:ext>
                  </a:extLst>
                </a:gridCol>
                <a:gridCol w="1501418">
                  <a:extLst>
                    <a:ext uri="{9D8B030D-6E8A-4147-A177-3AD203B41FA5}">
                      <a16:colId xmlns:a16="http://schemas.microsoft.com/office/drawing/2014/main" val="1691209503"/>
                    </a:ext>
                  </a:extLst>
                </a:gridCol>
              </a:tblGrid>
              <a:tr h="605686">
                <a:tc>
                  <a:txBody>
                    <a:bodyPr/>
                    <a:lstStyle/>
                    <a:p>
                      <a:r>
                        <a:rPr lang="en-MY" dirty="0"/>
                        <a:t>Data Collection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Description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Example Model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396499"/>
                  </a:ext>
                </a:extLst>
              </a:tr>
              <a:tr h="605686">
                <a:tc>
                  <a:txBody>
                    <a:bodyPr/>
                    <a:lstStyle/>
                    <a:p>
                      <a:r>
                        <a:rPr lang="en-MY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Captures visual data and images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Pepper by SoftBank Robotics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27417"/>
                  </a:ext>
                </a:extLst>
              </a:tr>
              <a:tr h="846301">
                <a:tc>
                  <a:txBody>
                    <a:bodyPr/>
                    <a:lstStyle/>
                    <a:p>
                      <a:r>
                        <a:rPr lang="en-MY" dirty="0"/>
                        <a:t>Depth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Measures the distance to objects and creates depth maps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PR2 by Willow Garage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70792"/>
                  </a:ext>
                </a:extLst>
              </a:tr>
              <a:tr h="846301">
                <a:tc>
                  <a:txBody>
                    <a:bodyPr/>
                    <a:lstStyle/>
                    <a:p>
                      <a:r>
                        <a:rPr lang="en-US" dirty="0"/>
                        <a:t>Inertial Measurement Unit (IMU)	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Measures acceleration, orientation, and angular velocity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NAO by SoftBank Robotics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43535"/>
                  </a:ext>
                </a:extLst>
              </a:tr>
              <a:tr h="846301">
                <a:tc>
                  <a:txBody>
                    <a:bodyPr/>
                    <a:lstStyle/>
                    <a:p>
                      <a:r>
                        <a:rPr lang="en-MY" dirty="0"/>
                        <a:t>Microphone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Records audio and captures sound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ASIMO by Honda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45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438443"/>
      </p:ext>
    </p:extLst>
  </p:cSld>
  <p:clrMapOvr>
    <a:masterClrMapping/>
  </p:clrMapOvr>
</p:sld>
</file>

<file path=ppt/theme/theme1.xml><?xml version="1.0" encoding="utf-8"?>
<a:theme xmlns:a="http://schemas.openxmlformats.org/drawingml/2006/main" name="Crobot Pitch Deck by Slidesgo">
  <a:themeElements>
    <a:clrScheme name="Simple Light">
      <a:dk1>
        <a:srgbClr val="526DFF"/>
      </a:dk1>
      <a:lt1>
        <a:srgbClr val="FFFFFF"/>
      </a:lt1>
      <a:dk2>
        <a:srgbClr val="FFDA6C"/>
      </a:dk2>
      <a:lt2>
        <a:srgbClr val="F1C232"/>
      </a:lt2>
      <a:accent1>
        <a:srgbClr val="4861E7"/>
      </a:accent1>
      <a:accent2>
        <a:srgbClr val="FFF2CC"/>
      </a:accent2>
      <a:accent3>
        <a:srgbClr val="FFFFFF"/>
      </a:accent3>
      <a:accent4>
        <a:srgbClr val="526DFF"/>
      </a:accent4>
      <a:accent5>
        <a:srgbClr val="FFDA6C"/>
      </a:accent5>
      <a:accent6>
        <a:srgbClr val="F1C23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990</Words>
  <Application>Microsoft Office PowerPoint</Application>
  <PresentationFormat>On-screen Show (16:9)</PresentationFormat>
  <Paragraphs>161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Comfortaa</vt:lpstr>
      <vt:lpstr>Wingdings</vt:lpstr>
      <vt:lpstr>Advent Pro</vt:lpstr>
      <vt:lpstr>Bebas Neue</vt:lpstr>
      <vt:lpstr>Arial</vt:lpstr>
      <vt:lpstr>Crobot Pitch Deck by Slidesgo</vt:lpstr>
      <vt:lpstr>HUMANOID ROBOT</vt:lpstr>
      <vt:lpstr>INTRODUCTION</vt:lpstr>
      <vt:lpstr>HISTORY</vt:lpstr>
      <vt:lpstr>HISTORY</vt:lpstr>
      <vt:lpstr>APPLICATION</vt:lpstr>
      <vt:lpstr>MAIN COMPONENTS OF THE ROBOT</vt:lpstr>
      <vt:lpstr>MAIN COMPONENTS OF THE ROBOT</vt:lpstr>
      <vt:lpstr>MAIN COMPONENTS OF THE ROBOT</vt:lpstr>
      <vt:lpstr>MAIN COMPONENTS OF THE ROBOT</vt:lpstr>
      <vt:lpstr>MAIN COMPONENTS OF THE ROBOT</vt:lpstr>
      <vt:lpstr>MAIN COMPONENTS OF THE ROBOT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HUMANOID ROBOT</dc:title>
  <cp:lastModifiedBy>MIDanish Danish</cp:lastModifiedBy>
  <cp:revision>3</cp:revision>
  <dcterms:modified xsi:type="dcterms:W3CDTF">2023-06-05T09:09:55Z</dcterms:modified>
</cp:coreProperties>
</file>