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5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4" r:id="rId19"/>
    <p:sldId id="273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290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7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854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07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38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5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3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46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60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1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56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3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5F0E-5FA3-42BE-9DAF-317F5B427605}" type="datetimeFigureOut">
              <a:rPr lang="en-NZ" smtClean="0"/>
              <a:t>17/04/2016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C8F4-091F-4C1D-9D1B-89AFC1AEFD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4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Title page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62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List of must have features: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8935"/>
            <a:ext cx="45607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Fix </a:t>
            </a:r>
            <a:r>
              <a:rPr lang="en-NZ" dirty="0"/>
              <a:t>entered cells so they cannot be </a:t>
            </a:r>
            <a:r>
              <a:rPr lang="en-NZ" dirty="0" smtClean="0"/>
              <a:t>changed</a:t>
            </a:r>
            <a:endParaRPr lang="en-NZ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Clear </a:t>
            </a:r>
            <a:r>
              <a:rPr lang="en-NZ" dirty="0"/>
              <a:t>the game to start again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Unfix </a:t>
            </a:r>
            <a:r>
              <a:rPr lang="en-NZ" dirty="0"/>
              <a:t>the cells so all can be changed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Enter a value for a cell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Keep track of # of moves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Keep a history of past moves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Undo a move (repeatedly)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Hint of possible values for a cell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Get by row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Get by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Get by square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Check that there no duplicates in a row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Check that there no duplicates in a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/>
              <a:t>Check that there no duplicates in a </a:t>
            </a:r>
            <a:r>
              <a:rPr lang="en-NZ" dirty="0" smtClean="0"/>
              <a:t>square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764942" y="1488935"/>
            <a:ext cx="42928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Check that the game is solved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Hint of impossible values for a cell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Get all used values for a row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Get all used values for a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Get all used values for a square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Check if row has one of each number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Check if column has one of each number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NZ" dirty="0" smtClean="0"/>
              <a:t>Check if square has one of each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74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Fix a cell, so its value can’t be changed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9" y="1277150"/>
            <a:ext cx="45243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9" y="2880344"/>
            <a:ext cx="26670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601" y="4258857"/>
            <a:ext cx="3771900" cy="138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7997" y="1859544"/>
            <a:ext cx="550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Cell class has a bool attribute, if fixed then the Cell’s digit</a:t>
            </a:r>
          </a:p>
          <a:p>
            <a:r>
              <a:rPr lang="en-NZ" dirty="0" smtClean="0"/>
              <a:t>cannot be changed.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266566"/>
            <a:ext cx="4762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</a:t>
            </a:r>
            <a:r>
              <a:rPr lang="en-NZ" dirty="0" err="1"/>
              <a:t>.</a:t>
            </a:r>
            <a:r>
              <a:rPr lang="en-NZ" dirty="0" err="1" smtClean="0"/>
              <a:t>finaliseInitialPuzzle</a:t>
            </a:r>
            <a:r>
              <a:rPr lang="en-NZ" dirty="0" smtClean="0"/>
              <a:t>() is called by the </a:t>
            </a:r>
          </a:p>
          <a:p>
            <a:r>
              <a:rPr lang="en-NZ" dirty="0" smtClean="0"/>
              <a:t>creator of the puzzle, to make the </a:t>
            </a:r>
            <a:r>
              <a:rPr lang="en-NZ" dirty="0" err="1" smtClean="0"/>
              <a:t>intial</a:t>
            </a:r>
            <a:r>
              <a:rPr lang="en-NZ" dirty="0" smtClean="0"/>
              <a:t> values of</a:t>
            </a:r>
          </a:p>
          <a:p>
            <a:r>
              <a:rPr lang="en-NZ" dirty="0" smtClean="0"/>
              <a:t>the puzzle concrete.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24042" y="2182709"/>
            <a:ext cx="1480843" cy="1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04885" y="4949419"/>
            <a:ext cx="2031101" cy="59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9" y="979136"/>
            <a:ext cx="8895234" cy="5081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Fix a cell: test cases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99962" y="1058433"/>
            <a:ext cx="538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Tests whether a Cell has successfully been fixed, </a:t>
            </a:r>
          </a:p>
          <a:p>
            <a:r>
              <a:rPr lang="en-NZ" dirty="0" smtClean="0"/>
              <a:t>and that the Cell’s value cannot be changed if it is fixed.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58195" y="1246173"/>
            <a:ext cx="3541767" cy="21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34872" y="1715574"/>
            <a:ext cx="5681956" cy="122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Unfix a cell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9" y="1277150"/>
            <a:ext cx="45243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9" y="2880344"/>
            <a:ext cx="2667000" cy="116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7997" y="1859544"/>
            <a:ext cx="38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Cell.toggleFixed</a:t>
            </a:r>
            <a:r>
              <a:rPr lang="en-NZ" dirty="0" smtClean="0"/>
              <a:t>() is used to unfix a Cell.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24042" y="2182709"/>
            <a:ext cx="1480843" cy="1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8504" y="4214292"/>
            <a:ext cx="6122201" cy="614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Unfix a cell : test case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26" y="4828303"/>
            <a:ext cx="5788925" cy="2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7" y="1376741"/>
            <a:ext cx="3918399" cy="2214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Add a value for a cell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847997" y="1859544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Each Cell has a Digit.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9721" y="2095837"/>
            <a:ext cx="3811348" cy="4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80" y="3191212"/>
            <a:ext cx="4067175" cy="3400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5854" y="4707497"/>
            <a:ext cx="463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</a:t>
            </a:r>
            <a:r>
              <a:rPr lang="en-NZ" dirty="0" err="1" smtClean="0"/>
              <a:t>DigitImpl</a:t>
            </a:r>
            <a:r>
              <a:rPr lang="en-NZ" dirty="0" smtClean="0"/>
              <a:t> class handles storing, adding, and</a:t>
            </a:r>
          </a:p>
          <a:p>
            <a:r>
              <a:rPr lang="en-NZ" dirty="0" smtClean="0"/>
              <a:t>retrieving the range of values stored in the Cell</a:t>
            </a:r>
            <a:endParaRPr lang="en-NZ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64666" y="4588184"/>
            <a:ext cx="2515270" cy="1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1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6173"/>
            <a:ext cx="8401050" cy="421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Add value(s) to a cell: test cases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67375" y="2074362"/>
            <a:ext cx="458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Tests whether a Cell has successfully added a </a:t>
            </a:r>
          </a:p>
          <a:p>
            <a:r>
              <a:rPr lang="en-NZ" dirty="0" smtClean="0"/>
              <a:t>single value, and multiple values, to its Digit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51214" y="2152481"/>
            <a:ext cx="2716162" cy="3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77196" y="2736909"/>
            <a:ext cx="4863314" cy="146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2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0" y="1429213"/>
            <a:ext cx="4467225" cy="221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Keep a history of past moves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945101" y="1352820"/>
            <a:ext cx="533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</a:t>
            </a:r>
            <a:r>
              <a:rPr lang="en-NZ" dirty="0" err="1" smtClean="0"/>
              <a:t>GameImpl</a:t>
            </a:r>
            <a:r>
              <a:rPr lang="en-NZ" dirty="0" smtClean="0"/>
              <a:t> class has a 2d List of Strings to store the</a:t>
            </a:r>
          </a:p>
          <a:p>
            <a:r>
              <a:rPr lang="en-NZ" dirty="0" smtClean="0"/>
              <a:t>move history, which is created in the constructor.</a:t>
            </a:r>
            <a:endParaRPr lang="en-NZ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3528309" y="1675986"/>
            <a:ext cx="2416792" cy="56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1" y="4345388"/>
            <a:ext cx="4124325" cy="1219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2531" y="4496697"/>
            <a:ext cx="533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</a:t>
            </a:r>
            <a:r>
              <a:rPr lang="en-NZ" dirty="0" err="1" smtClean="0"/>
              <a:t>GameImpl</a:t>
            </a:r>
            <a:r>
              <a:rPr lang="en-NZ" dirty="0" smtClean="0"/>
              <a:t> class has a 2d List of Strings to store the</a:t>
            </a:r>
          </a:p>
          <a:p>
            <a:r>
              <a:rPr lang="en-NZ" dirty="0" smtClean="0"/>
              <a:t>move history, which is created in the constructor.</a:t>
            </a:r>
            <a:endParaRPr lang="en-NZ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402067" y="4819863"/>
            <a:ext cx="2020464" cy="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3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3" y="295203"/>
            <a:ext cx="4124325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0163" y="446512"/>
            <a:ext cx="533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</a:t>
            </a:r>
            <a:r>
              <a:rPr lang="en-NZ" dirty="0" err="1" smtClean="0"/>
              <a:t>GameImpl</a:t>
            </a:r>
            <a:r>
              <a:rPr lang="en-NZ" dirty="0" smtClean="0"/>
              <a:t> class has a 2d List of Strings to store the</a:t>
            </a:r>
          </a:p>
          <a:p>
            <a:r>
              <a:rPr lang="en-NZ" dirty="0" smtClean="0"/>
              <a:t>move history, which is created in the constructor.</a:t>
            </a:r>
            <a:endParaRPr lang="en-NZ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369699" y="769678"/>
            <a:ext cx="2020464" cy="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16" y="2020944"/>
            <a:ext cx="3781425" cy="199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66" y="4323296"/>
            <a:ext cx="3800475" cy="225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248" y="2427712"/>
            <a:ext cx="3977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GameImpl.serialize</a:t>
            </a:r>
            <a:r>
              <a:rPr lang="en-NZ" dirty="0" smtClean="0"/>
              <a:t>() calls </a:t>
            </a:r>
            <a:r>
              <a:rPr lang="en-NZ" dirty="0" err="1" smtClean="0"/>
              <a:t>Cell.serialize</a:t>
            </a:r>
            <a:r>
              <a:rPr lang="en-NZ" dirty="0" smtClean="0"/>
              <a:t>(),</a:t>
            </a:r>
          </a:p>
          <a:p>
            <a:r>
              <a:rPr lang="en-NZ" dirty="0" smtClean="0"/>
              <a:t>which calls </a:t>
            </a:r>
            <a:r>
              <a:rPr lang="en-NZ" dirty="0" err="1" smtClean="0"/>
              <a:t>Digit.serialize</a:t>
            </a:r>
            <a:r>
              <a:rPr lang="en-NZ" dirty="0" smtClean="0"/>
              <a:t>().</a:t>
            </a:r>
          </a:p>
          <a:p>
            <a:endParaRPr lang="en-NZ" dirty="0"/>
          </a:p>
          <a:p>
            <a:r>
              <a:rPr lang="en-NZ" dirty="0" smtClean="0"/>
              <a:t>This results in a List of Strings.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69700" y="2654188"/>
            <a:ext cx="2632566" cy="9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37633" y="2954935"/>
            <a:ext cx="3703032" cy="181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1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163" y="446512"/>
            <a:ext cx="536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This List of Strings stored to </a:t>
            </a:r>
            <a:r>
              <a:rPr lang="en-NZ" dirty="0" err="1" smtClean="0"/>
              <a:t>GameImpl.moveHistory</a:t>
            </a:r>
            <a:r>
              <a:rPr lang="en-NZ" dirty="0" smtClean="0"/>
              <a:t> by </a:t>
            </a:r>
          </a:p>
          <a:p>
            <a:r>
              <a:rPr lang="en-NZ" dirty="0" err="1" smtClean="0"/>
              <a:t>GameImpl.takeSnapshot</a:t>
            </a:r>
            <a:r>
              <a:rPr lang="en-NZ" dirty="0" smtClean="0"/>
              <a:t>() method, which is called by:</a:t>
            </a:r>
          </a:p>
          <a:p>
            <a:endParaRPr lang="en-NZ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69699" y="793019"/>
            <a:ext cx="1942089" cy="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48" y="446512"/>
            <a:ext cx="3371850" cy="809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4" y="3699956"/>
            <a:ext cx="3495675" cy="1400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699" y="3571156"/>
            <a:ext cx="3720398" cy="18424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97" y="3699956"/>
            <a:ext cx="3680823" cy="16645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1945" y="1097273"/>
            <a:ext cx="7028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GameImpl.finaliseInitialPuzzle</a:t>
            </a:r>
            <a:r>
              <a:rPr lang="en-NZ" dirty="0" smtClean="0"/>
              <a:t>(), </a:t>
            </a:r>
            <a:r>
              <a:rPr lang="en-NZ" dirty="0" err="1" smtClean="0"/>
              <a:t>setSingleValue</a:t>
            </a:r>
            <a:r>
              <a:rPr lang="en-NZ" dirty="0" smtClean="0"/>
              <a:t>() and </a:t>
            </a:r>
            <a:r>
              <a:rPr lang="en-NZ" dirty="0" err="1" smtClean="0"/>
              <a:t>setMultipleValues</a:t>
            </a:r>
            <a:r>
              <a:rPr lang="en-NZ" dirty="0" smtClean="0"/>
              <a:t>()</a:t>
            </a:r>
          </a:p>
          <a:p>
            <a:endParaRPr lang="en-NZ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11427" y="1553671"/>
            <a:ext cx="3455299" cy="190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117579" y="1508604"/>
            <a:ext cx="2486644" cy="195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930508" y="1578191"/>
            <a:ext cx="652218" cy="199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8796" y="6015882"/>
            <a:ext cx="893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ie</a:t>
            </a:r>
            <a:r>
              <a:rPr lang="en-NZ" dirty="0" smtClean="0"/>
              <a:t>. when the Creator of the puzzle finalises it, and whenever a Solver inputs value(s) into a Cell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868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2" y="1296033"/>
            <a:ext cx="4649254" cy="1576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Undo a move - repeatedly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7344805" y="1296032"/>
            <a:ext cx="4950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GameImpl.undo</a:t>
            </a:r>
            <a:r>
              <a:rPr lang="en-NZ" dirty="0" smtClean="0"/>
              <a:t>() takes the last stored List of</a:t>
            </a:r>
          </a:p>
          <a:p>
            <a:r>
              <a:rPr lang="en-NZ" dirty="0" smtClean="0"/>
              <a:t>Strings in its </a:t>
            </a:r>
            <a:r>
              <a:rPr lang="en-NZ" dirty="0" err="1" smtClean="0"/>
              <a:t>moveHistory</a:t>
            </a:r>
            <a:r>
              <a:rPr lang="en-NZ" dirty="0" smtClean="0"/>
              <a:t> List, </a:t>
            </a:r>
            <a:r>
              <a:rPr lang="en-NZ" dirty="0" err="1" smtClean="0"/>
              <a:t>deserializes</a:t>
            </a:r>
            <a:r>
              <a:rPr lang="en-NZ" dirty="0" smtClean="0"/>
              <a:t> the </a:t>
            </a:r>
          </a:p>
          <a:p>
            <a:r>
              <a:rPr lang="en-NZ" dirty="0" smtClean="0"/>
              <a:t>List, and sets this List of Cells as the current puzzle.</a:t>
            </a:r>
            <a:endParaRPr lang="en-NZ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48836" y="1619197"/>
            <a:ext cx="1893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58" y="2956332"/>
            <a:ext cx="3527411" cy="35189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518" y="3266474"/>
            <a:ext cx="4759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Cell.deserialize</a:t>
            </a:r>
            <a:r>
              <a:rPr lang="en-NZ" dirty="0" smtClean="0"/>
              <a:t>() splits the String, determining its</a:t>
            </a:r>
          </a:p>
          <a:p>
            <a:r>
              <a:rPr lang="en-NZ" dirty="0" smtClean="0"/>
              <a:t>attributes, and row/column/square indexes.</a:t>
            </a:r>
          </a:p>
          <a:p>
            <a:r>
              <a:rPr lang="en-NZ" dirty="0" smtClean="0"/>
              <a:t>This method also calls its respective </a:t>
            </a:r>
            <a:r>
              <a:rPr lang="en-NZ" dirty="0" err="1" smtClean="0"/>
              <a:t>DigitImpl’s</a:t>
            </a:r>
            <a:r>
              <a:rPr lang="en-NZ" dirty="0" smtClean="0"/>
              <a:t> </a:t>
            </a:r>
          </a:p>
          <a:p>
            <a:r>
              <a:rPr lang="en-NZ" dirty="0" smtClean="0"/>
              <a:t>deserialization method.</a:t>
            </a:r>
            <a:endParaRPr lang="en-NZ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76" y="5214276"/>
            <a:ext cx="2807436" cy="12609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289429" y="3536219"/>
            <a:ext cx="2055377" cy="16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2549" y="4466803"/>
            <a:ext cx="614995" cy="6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3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Part A: </a:t>
            </a:r>
            <a:br>
              <a:rPr lang="en-NZ" dirty="0" smtClean="0"/>
            </a:br>
            <a:r>
              <a:rPr lang="en-NZ" dirty="0" smtClean="0"/>
              <a:t>Documentation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The fun stuff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326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History &amp; undo: test cases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7" y="1402283"/>
            <a:ext cx="4443817" cy="263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4515"/>
            <a:ext cx="4692100" cy="39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Restart the game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7024880" y="1295652"/>
            <a:ext cx="516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GameImpl.restart</a:t>
            </a:r>
            <a:r>
              <a:rPr lang="en-NZ" dirty="0" smtClean="0"/>
              <a:t>() takes the first List of Strings in its</a:t>
            </a:r>
          </a:p>
          <a:p>
            <a:r>
              <a:rPr lang="en-NZ" dirty="0" err="1" smtClean="0"/>
              <a:t>moveHistory</a:t>
            </a:r>
            <a:r>
              <a:rPr lang="en-NZ" dirty="0" smtClean="0"/>
              <a:t>, </a:t>
            </a:r>
            <a:r>
              <a:rPr lang="en-NZ" dirty="0" err="1" smtClean="0"/>
              <a:t>deserializes</a:t>
            </a:r>
            <a:r>
              <a:rPr lang="en-NZ" dirty="0" smtClean="0"/>
              <a:t> it, and sets it as the current</a:t>
            </a:r>
          </a:p>
          <a:p>
            <a:r>
              <a:rPr lang="en-NZ" dirty="0" smtClean="0"/>
              <a:t>puzzle.</a:t>
            </a:r>
            <a:endParaRPr lang="en-NZ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08970" y="1619197"/>
            <a:ext cx="1893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6" y="1295652"/>
            <a:ext cx="3719766" cy="172734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81754" y="3245751"/>
            <a:ext cx="10515600" cy="614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Restart the game : test cases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8" y="4192819"/>
            <a:ext cx="5856605" cy="1594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974" y="5029589"/>
            <a:ext cx="6596223" cy="16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number of moves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76" y="1478959"/>
            <a:ext cx="2743200" cy="4953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2548620"/>
            <a:ext cx="10515600" cy="614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Get number of moves : test cases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28" y="3370382"/>
            <a:ext cx="5455212" cy="30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1" y="1325806"/>
            <a:ext cx="4122216" cy="3624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by row, column, square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67376" y="1615008"/>
            <a:ext cx="5089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static class </a:t>
            </a:r>
            <a:r>
              <a:rPr lang="en-NZ" dirty="0" err="1" smtClean="0"/>
              <a:t>PuzzleHelper</a:t>
            </a:r>
            <a:r>
              <a:rPr lang="en-NZ" dirty="0" smtClean="0"/>
              <a:t> takes a list of Cells,</a:t>
            </a:r>
          </a:p>
          <a:p>
            <a:r>
              <a:rPr lang="en-NZ" dirty="0" smtClean="0"/>
              <a:t>and a row, column, or square index, and returns the </a:t>
            </a:r>
          </a:p>
          <a:p>
            <a:r>
              <a:rPr lang="en-NZ" dirty="0" smtClean="0"/>
              <a:t>respective sub-list. </a:t>
            </a:r>
            <a:endParaRPr lang="en-NZ" dirty="0"/>
          </a:p>
          <a:p>
            <a:r>
              <a:rPr lang="en-NZ" dirty="0" smtClean="0"/>
              <a:t>The class definitely didn’t have to be static, but I </a:t>
            </a:r>
          </a:p>
          <a:p>
            <a:r>
              <a:rPr lang="en-NZ" dirty="0" smtClean="0"/>
              <a:t>wanted to learn how to build a static class in Java.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51214" y="2152482"/>
            <a:ext cx="254899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24" y="3976521"/>
            <a:ext cx="3681876" cy="2423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4001" y="5188232"/>
            <a:ext cx="519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Cell.calcRowColumn</a:t>
            </a:r>
            <a:r>
              <a:rPr lang="en-NZ" dirty="0" smtClean="0"/>
              <a:t>() and </a:t>
            </a:r>
            <a:r>
              <a:rPr lang="en-NZ" dirty="0" err="1" smtClean="0"/>
              <a:t>calcSquare</a:t>
            </a:r>
            <a:r>
              <a:rPr lang="en-NZ" dirty="0" smtClean="0"/>
              <a:t>() ascertain the </a:t>
            </a:r>
          </a:p>
          <a:p>
            <a:r>
              <a:rPr lang="en-NZ" dirty="0" smtClean="0"/>
              <a:t>Cell’s different index values, based on the dimensions</a:t>
            </a:r>
          </a:p>
          <a:p>
            <a:r>
              <a:rPr lang="en-NZ" dirty="0" smtClean="0"/>
              <a:t>of the puzzle, and the dimensions of the squares.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82315" y="4741933"/>
            <a:ext cx="1140977" cy="63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0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by row, column, square : test cases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9" y="1160955"/>
            <a:ext cx="3718030" cy="3491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23" y="2430392"/>
            <a:ext cx="4013448" cy="424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735" y="1501284"/>
            <a:ext cx="3712265" cy="37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all used values for row, column, square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43100" y="1926035"/>
            <a:ext cx="516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Checker class takes a List of Cells, and creates an </a:t>
            </a:r>
          </a:p>
          <a:p>
            <a:r>
              <a:rPr lang="en-NZ" dirty="0" smtClean="0"/>
              <a:t>array of acceptable values.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" y="1643129"/>
            <a:ext cx="4275461" cy="215386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037925" y="2237063"/>
            <a:ext cx="254899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394" y="4126011"/>
            <a:ext cx="3429000" cy="1276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3712" y="4756030"/>
            <a:ext cx="4998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Checker.setUsedValues</a:t>
            </a:r>
            <a:r>
              <a:rPr lang="en-NZ" dirty="0" smtClean="0"/>
              <a:t>() iterates through this list</a:t>
            </a:r>
          </a:p>
          <a:p>
            <a:r>
              <a:rPr lang="en-NZ" dirty="0" smtClean="0"/>
              <a:t>of Cells, and adds all the values to a List of Integers.</a:t>
            </a:r>
          </a:p>
          <a:p>
            <a:r>
              <a:rPr lang="en-NZ" dirty="0" err="1" smtClean="0"/>
              <a:t>Checker.getUsedValues</a:t>
            </a:r>
            <a:r>
              <a:rPr lang="en-NZ" dirty="0" smtClean="0"/>
              <a:t>() returns this list.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94" y="5657976"/>
            <a:ext cx="2990850" cy="5429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682709" y="4756030"/>
            <a:ext cx="1616307" cy="22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9720" y="5551136"/>
            <a:ext cx="1659296" cy="27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74242"/>
            <a:ext cx="5753100" cy="120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all unused values for row, column, square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43100" y="1926035"/>
            <a:ext cx="545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Checker.getUnusedValues</a:t>
            </a:r>
            <a:r>
              <a:rPr lang="en-NZ" dirty="0" smtClean="0"/>
              <a:t>() creates a </a:t>
            </a:r>
            <a:r>
              <a:rPr lang="en-NZ" dirty="0" err="1" smtClean="0"/>
              <a:t>HashSet</a:t>
            </a:r>
            <a:r>
              <a:rPr lang="en-NZ" dirty="0" smtClean="0"/>
              <a:t> of</a:t>
            </a:r>
          </a:p>
          <a:p>
            <a:r>
              <a:rPr lang="en-NZ" dirty="0" smtClean="0"/>
              <a:t>the possible values, and used values, compares them,</a:t>
            </a:r>
          </a:p>
          <a:p>
            <a:r>
              <a:rPr lang="en-NZ" dirty="0" smtClean="0"/>
              <a:t>removes the used values, and returns the unused values</a:t>
            </a:r>
          </a:p>
          <a:p>
            <a:r>
              <a:rPr lang="en-NZ" dirty="0" smtClean="0"/>
              <a:t>as a List.</a:t>
            </a:r>
            <a:endParaRPr lang="en-NZ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45940" y="2249200"/>
            <a:ext cx="1140977" cy="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impossible/possible by </a:t>
            </a:r>
            <a:r>
              <a:rPr lang="en-NZ" dirty="0" err="1" smtClean="0"/>
              <a:t>row,col,sq</a:t>
            </a:r>
            <a:r>
              <a:rPr lang="en-NZ" dirty="0" smtClean="0"/>
              <a:t> : test cases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0" y="1267264"/>
            <a:ext cx="4912076" cy="486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82" y="1495045"/>
            <a:ext cx="5456518" cy="47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6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0" y="1372457"/>
            <a:ext cx="6363420" cy="3507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all possible values for a cell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027376"/>
            <a:ext cx="9821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GameImpl.getAllPossibleValues</a:t>
            </a:r>
            <a:r>
              <a:rPr lang="en-NZ" dirty="0" smtClean="0"/>
              <a:t>() creates a </a:t>
            </a:r>
            <a:r>
              <a:rPr lang="en-NZ" dirty="0" err="1" smtClean="0"/>
              <a:t>HashSet</a:t>
            </a:r>
            <a:r>
              <a:rPr lang="en-NZ" dirty="0" smtClean="0"/>
              <a:t> of all used and unused values for a cell’s</a:t>
            </a:r>
          </a:p>
          <a:p>
            <a:r>
              <a:rPr lang="en-NZ" dirty="0" smtClean="0"/>
              <a:t>respective square, column and row.</a:t>
            </a:r>
          </a:p>
          <a:p>
            <a:r>
              <a:rPr lang="en-NZ" dirty="0" smtClean="0"/>
              <a:t>The three possible collections remove all values that are in the impossible collections, then are merged</a:t>
            </a:r>
          </a:p>
          <a:p>
            <a:r>
              <a:rPr lang="en-NZ" dirty="0" smtClean="0"/>
              <a:t>and returned as a List of Integers.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927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all impossible values for a cell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765372" y="3886399"/>
            <a:ext cx="984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GameImpl.getAllImpossibleValues</a:t>
            </a:r>
            <a:r>
              <a:rPr lang="en-NZ" dirty="0" smtClean="0"/>
              <a:t>() creates a </a:t>
            </a:r>
            <a:r>
              <a:rPr lang="en-NZ" dirty="0" err="1" smtClean="0"/>
              <a:t>HashSet</a:t>
            </a:r>
            <a:r>
              <a:rPr lang="en-NZ" dirty="0" smtClean="0"/>
              <a:t> of the possible values, and the acceptable values</a:t>
            </a:r>
          </a:p>
          <a:p>
            <a:r>
              <a:rPr lang="en-NZ" dirty="0" smtClean="0"/>
              <a:t>(</a:t>
            </a:r>
            <a:r>
              <a:rPr lang="en-NZ" dirty="0" err="1" smtClean="0"/>
              <a:t>ie</a:t>
            </a:r>
            <a:r>
              <a:rPr lang="en-NZ" dirty="0" smtClean="0"/>
              <a:t>. 1-9 for a 9x9 puzzle).</a:t>
            </a:r>
          </a:p>
          <a:p>
            <a:r>
              <a:rPr lang="en-NZ" dirty="0" smtClean="0"/>
              <a:t>All possible values are removed from the acceptable collection, then are returned as a List of Integers.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297"/>
            <a:ext cx="6610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77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Get impossible/possible for a cell : test cases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" y="1495045"/>
            <a:ext cx="5319361" cy="4151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21" y="1359842"/>
            <a:ext cx="5210442" cy="4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8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2" y="1390945"/>
            <a:ext cx="3895725" cy="157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for no duplicates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67376" y="1615008"/>
            <a:ext cx="5061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Checker.hasDuplicates</a:t>
            </a:r>
            <a:r>
              <a:rPr lang="en-NZ" dirty="0" smtClean="0"/>
              <a:t>() iterates through a </a:t>
            </a:r>
            <a:r>
              <a:rPr lang="en-NZ" dirty="0" err="1" smtClean="0"/>
              <a:t>HashSet</a:t>
            </a:r>
            <a:r>
              <a:rPr lang="en-NZ" dirty="0" smtClean="0"/>
              <a:t>, </a:t>
            </a:r>
          </a:p>
          <a:p>
            <a:r>
              <a:rPr lang="en-NZ" dirty="0" smtClean="0"/>
              <a:t>created from the list of Used values.</a:t>
            </a:r>
          </a:p>
          <a:p>
            <a:endParaRPr lang="en-NZ" dirty="0"/>
          </a:p>
          <a:p>
            <a:r>
              <a:rPr lang="en-NZ" dirty="0" smtClean="0"/>
              <a:t>If a duplicate is found, it returns true.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51214" y="2152482"/>
            <a:ext cx="254899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for no duplicates : test cases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4" y="1172703"/>
            <a:ext cx="5797545" cy="3358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2702"/>
            <a:ext cx="5257800" cy="3119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675" y="4531539"/>
            <a:ext cx="6084999" cy="33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09" y="1354489"/>
            <a:ext cx="4838700" cy="2190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if row, column, square is complete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67376" y="1615008"/>
            <a:ext cx="521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Checker.isComplete</a:t>
            </a:r>
            <a:r>
              <a:rPr lang="en-NZ" dirty="0" smtClean="0"/>
              <a:t>() compares the list of used values</a:t>
            </a:r>
          </a:p>
          <a:p>
            <a:r>
              <a:rPr lang="en-NZ" dirty="0" smtClean="0"/>
              <a:t>with the list of acceptable values.</a:t>
            </a:r>
          </a:p>
          <a:p>
            <a:endParaRPr lang="en-NZ" dirty="0"/>
          </a:p>
          <a:p>
            <a:r>
              <a:rPr lang="en-NZ" dirty="0" smtClean="0"/>
              <a:t>If a Cell has multiple values, it returns false.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51214" y="2152482"/>
            <a:ext cx="254899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46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if row, column, square is complete : tests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9" y="1295216"/>
            <a:ext cx="5478480" cy="464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96" y="1331461"/>
            <a:ext cx="5521904" cy="4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4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0" y="1151345"/>
            <a:ext cx="5857875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if puzzle is solved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327708" y="4924004"/>
            <a:ext cx="768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GameImpl.isSolved</a:t>
            </a:r>
            <a:r>
              <a:rPr lang="en-NZ" dirty="0" smtClean="0"/>
              <a:t>() iterates through each square, column and row, and returns</a:t>
            </a:r>
          </a:p>
          <a:p>
            <a:r>
              <a:rPr lang="en-NZ" dirty="0" smtClean="0"/>
              <a:t>false if the list of cells being checked is not solved.</a:t>
            </a:r>
          </a:p>
        </p:txBody>
      </p:sp>
    </p:spTree>
    <p:extLst>
      <p:ext uri="{BB962C8B-B14F-4D97-AF65-F5344CB8AC3E}">
        <p14:creationId xmlns:p14="http://schemas.microsoft.com/office/powerpoint/2010/main" val="2101380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Check if puzzle is solved : test cases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86" y="1773249"/>
            <a:ext cx="7258050" cy="2028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61" y="4233441"/>
            <a:ext cx="7229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Use Case diagram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2" y="979136"/>
            <a:ext cx="7585187" cy="58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Sequence Diagram – get unused values by row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5" y="1543893"/>
            <a:ext cx="7380487" cy="40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MVC structure diagram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5" y="1107975"/>
            <a:ext cx="7949582" cy="55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Protected function list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11" y="979136"/>
            <a:ext cx="6678226" cy="313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47" y="4046018"/>
            <a:ext cx="7379407" cy="22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Activity diagram – adding/deleting a cell’s values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0" y="1309393"/>
            <a:ext cx="11772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Part B: </a:t>
            </a:r>
            <a:br>
              <a:rPr lang="en-NZ" dirty="0" smtClean="0"/>
            </a:br>
            <a:r>
              <a:rPr lang="en-NZ" dirty="0" smtClean="0"/>
              <a:t>Model code &amp; test cases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Where the magic happens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806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1007</Words>
  <Application>Microsoft Office PowerPoint</Application>
  <PresentationFormat>Widescreen</PresentationFormat>
  <Paragraphs>132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Title page</vt:lpstr>
      <vt:lpstr>Part A:  Documentation</vt:lpstr>
      <vt:lpstr>Class diagram</vt:lpstr>
      <vt:lpstr>Use Case diagram</vt:lpstr>
      <vt:lpstr>Sequence Diagram – get unused values by row</vt:lpstr>
      <vt:lpstr>MVC structure diagram</vt:lpstr>
      <vt:lpstr>Protected function list</vt:lpstr>
      <vt:lpstr>Activity diagram – adding/deleting a cell’s values</vt:lpstr>
      <vt:lpstr>Part B:  Model code &amp; test cases</vt:lpstr>
      <vt:lpstr>List of must have features:</vt:lpstr>
      <vt:lpstr>Fix a cell, so its value can’t be changed</vt:lpstr>
      <vt:lpstr>Fix a cell: test cases</vt:lpstr>
      <vt:lpstr>Unfix a cell</vt:lpstr>
      <vt:lpstr>Add a value for a cell</vt:lpstr>
      <vt:lpstr>Add value(s) to a cell: test cases</vt:lpstr>
      <vt:lpstr>Keep a history of past moves</vt:lpstr>
      <vt:lpstr>PowerPoint Presentation</vt:lpstr>
      <vt:lpstr>PowerPoint Presentation</vt:lpstr>
      <vt:lpstr>Undo a move - repeatedly</vt:lpstr>
      <vt:lpstr>History &amp; undo: test cases</vt:lpstr>
      <vt:lpstr>Restart the game</vt:lpstr>
      <vt:lpstr>Get number of moves</vt:lpstr>
      <vt:lpstr>Get by row, column, square</vt:lpstr>
      <vt:lpstr>Get by row, column, square : test cases</vt:lpstr>
      <vt:lpstr>Get all used values for row, column, square</vt:lpstr>
      <vt:lpstr>Get all unused values for row, column, square</vt:lpstr>
      <vt:lpstr>Get impossible/possible by row,col,sq : test cases</vt:lpstr>
      <vt:lpstr>Get all possible values for a cell</vt:lpstr>
      <vt:lpstr>Get all impossible values for a cell</vt:lpstr>
      <vt:lpstr>Get impossible/possible for a cell : test cases</vt:lpstr>
      <vt:lpstr>Check for no duplicates</vt:lpstr>
      <vt:lpstr>Check for no duplicates : test cases</vt:lpstr>
      <vt:lpstr>Check if row, column, square is complete</vt:lpstr>
      <vt:lpstr>Check if row, column, square is complete : tests</vt:lpstr>
      <vt:lpstr>Check if puzzle is solved</vt:lpstr>
      <vt:lpstr>Check if puzzle is solved : test cases</vt:lpstr>
    </vt:vector>
  </TitlesOfParts>
  <Company>Christchurch Polytechnic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Harrison Lim</dc:creator>
  <cp:lastModifiedBy>Harrison Lim</cp:lastModifiedBy>
  <cp:revision>25</cp:revision>
  <dcterms:created xsi:type="dcterms:W3CDTF">2016-04-17T02:37:42Z</dcterms:created>
  <dcterms:modified xsi:type="dcterms:W3CDTF">2016-04-17T04:57:15Z</dcterms:modified>
</cp:coreProperties>
</file>