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 showGuides="1">
      <p:cViewPr>
        <p:scale>
          <a:sx n="47" d="100"/>
          <a:sy n="47" d="100"/>
        </p:scale>
        <p:origin x="3066" y="26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B8B3E-DD51-4DA1-95AC-F0D5D29E3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9D4F6F-49EC-4AA9-B184-07FC413B2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2344E-F3C0-481D-BF5F-7A5E0F647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B68E-9F1C-41B8-9A74-92E8A147D54B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A4943-6349-4A79-8C66-0C31E716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985A8-B0E7-45D9-A9DE-71C115FD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FA04-96B4-4FBB-9629-8954887C4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69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79876-77D5-43F0-842B-AB3462B3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63272C-295C-4778-B325-B63520FAC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9807FF-D5DE-4664-928D-E71BFE41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B68E-9F1C-41B8-9A74-92E8A147D54B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5633D-4730-4A29-AF4D-8B66926A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BBDAF4-49A6-4E35-992B-C44ADCCF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FA04-96B4-4FBB-9629-8954887C4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99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F741B0-7F85-473F-A2EF-06EFC4391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BB5C04-FFA7-4C4F-8805-CC6D0F924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F50F3-8875-4C56-9531-862FB686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B68E-9F1C-41B8-9A74-92E8A147D54B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5B3A0-932B-456B-B068-3DB4706F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3548B0-DEF0-4604-A08C-8139542F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FA04-96B4-4FBB-9629-8954887C4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81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E9DD6-DB96-4BF1-88BD-D6224A3C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5D6C3D-1889-482A-A1B2-EBF80AADE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73C80B-E59A-44B7-AEF0-A66B0603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B68E-9F1C-41B8-9A74-92E8A147D54B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E6363-2825-4068-9604-26971BE0B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E3A15-8233-4E63-A1B8-F1ECDE6C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FA04-96B4-4FBB-9629-8954887C4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54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17AFE-2CAC-47B0-A40D-F1716ED51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E9AA4-5CCC-444F-94CD-B6E683887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3F5A87-71C5-4396-A883-4C7D26A97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B68E-9F1C-41B8-9A74-92E8A147D54B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0F2BB-1BC7-41CE-947E-16F33B082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AFA11-A4A7-48FC-91F3-E256492D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FA04-96B4-4FBB-9629-8954887C4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2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9F89E-A4F8-4664-A4CE-22649A22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45C63-74FC-4B6C-9B31-C2DE7DC07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E86B57-C472-4854-9F09-41554BB78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EEF156-8827-4700-B15F-F38F7D80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B68E-9F1C-41B8-9A74-92E8A147D54B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DDFE75-2604-49D4-B0EE-AE922534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9897B4-3298-42E3-8823-F5E72119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FA04-96B4-4FBB-9629-8954887C4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23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106D9-D42F-4A03-BF4A-64941AF74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5CB28E-32EC-4AEB-9EA4-301B4D874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73284C-E58E-4711-8E37-70AF191EB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27F237-53A3-470C-A9D2-8FAE126BC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C20D35-BD47-445E-9692-171EC0171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BC7984-BBD0-4596-B6F2-6CF85FF9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B68E-9F1C-41B8-9A74-92E8A147D54B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51F145-6A12-48AC-9FE2-31CC7D903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FF24ED-5A9A-4D59-9D4C-84BFB099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FA04-96B4-4FBB-9629-8954887C4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36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EEDB2-60E7-4788-979A-1CDEE554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D3C746-6A94-4BD4-A0B8-A1409143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B68E-9F1C-41B8-9A74-92E8A147D54B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7A03A-2524-4477-9769-8E193E30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0E4A25-3F7A-4665-AC78-A8A35090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FA04-96B4-4FBB-9629-8954887C4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88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0008C2-A5B6-4643-854F-43BD36693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B68E-9F1C-41B8-9A74-92E8A147D54B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5292A7-CB72-450E-8D02-47654E8B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41CB2C-5484-4BE9-90AD-EEE4F228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FA04-96B4-4FBB-9629-8954887C4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5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52F8F-EF1E-418D-8C40-0076000B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F912B-EAE5-4535-8643-E3A84B88A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3B38A0-C321-4232-BD14-3C1A8C940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2CE11E-1784-4303-AB7F-765FBC8F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B68E-9F1C-41B8-9A74-92E8A147D54B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DB2F1D-3630-4DA2-A798-8C423D1B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DD327-D4A9-428F-BE0C-14036CD7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FA04-96B4-4FBB-9629-8954887C4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85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41CEE-9DD3-4FA4-A332-A3FF02B2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7D8FA0-46FD-412B-AC51-71AA00062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846B2C-C9A5-4E90-8B52-D95389C86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68B7F5-85AC-4362-8066-6DDFA2F1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B68E-9F1C-41B8-9A74-92E8A147D54B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354D52-C979-49F7-85D5-330B49AF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6216FD-B5C4-4408-AD8D-B0D3D1F6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FA04-96B4-4FBB-9629-8954887C4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90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2202F5-82C2-43D9-99C7-A3E3E396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93142A-F230-47B7-9CDB-4FEB1B16A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41AA1-7B10-448B-A4E1-8F7E49E2C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DB68E-9F1C-41B8-9A74-92E8A147D54B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0DB80C-AB60-43FF-AA8A-BE14597D7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7AB186-5B52-4BBA-87F4-BC8C7F00D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FA04-96B4-4FBB-9629-8954887C4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07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816161-B32D-4EEC-9AD2-E92F55D9D8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6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75941AF-0F97-4333-B038-E601B2DC7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75" y="553683"/>
            <a:ext cx="7885134" cy="222217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5F1C81F-195B-4254-B63B-40731EDF8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827" y="2593048"/>
            <a:ext cx="7222998" cy="50911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C53BDB8-185A-40D3-9CC8-A8D54808C80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31365" y="553683"/>
            <a:ext cx="1394460" cy="41369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84456DA-015D-4E54-8969-5AF4717BE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91970" y="1264720"/>
            <a:ext cx="4421905" cy="516426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EAEA4BA-D5D7-42BF-8241-23AB20CAF8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69395" y="553683"/>
            <a:ext cx="5649790" cy="267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3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7000">
        <p159:morph option="byObject"/>
      </p:transition>
    </mc:Choice>
    <mc:Fallback>
      <p:transition spd="slow" advTm="7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1816161-B32D-4EEC-9AD2-E92F55D9D8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6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75941AF-0F97-4333-B038-E601B2DC7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637045" y="553683"/>
            <a:ext cx="7885134" cy="222217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5F1C81F-195B-4254-B63B-40731EDF8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85223" y="2593048"/>
            <a:ext cx="7222998" cy="50911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C53BDB8-185A-40D3-9CC8-A8D54808C80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31365" y="553683"/>
            <a:ext cx="1394460" cy="41369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84456DA-015D-4E54-8969-5AF4717BE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3920" y="1264720"/>
            <a:ext cx="4421905" cy="516426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EAEA4BA-D5D7-42BF-8241-23AB20CAF8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175" y="553683"/>
            <a:ext cx="5649790" cy="267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75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7000">
        <p159:morph option="byObject"/>
      </p:transition>
    </mc:Choice>
    <mc:Fallback>
      <p:transition spd="slow" advTm="7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A0762F5267963449A45B69BC06D4409" ma:contentTypeVersion="16" ma:contentTypeDescription="새 문서를 만듭니다." ma:contentTypeScope="" ma:versionID="211aa2df39fdea05674e24b5b3df687e">
  <xsd:schema xmlns:xsd="http://www.w3.org/2001/XMLSchema" xmlns:xs="http://www.w3.org/2001/XMLSchema" xmlns:p="http://schemas.microsoft.com/office/2006/metadata/properties" xmlns:ns3="dd605d29-5d4a-4ae3-80a9-69886cdf1c4c" xmlns:ns4="93fd7cd9-082a-4c8e-b7bd-f437879c6972" targetNamespace="http://schemas.microsoft.com/office/2006/metadata/properties" ma:root="true" ma:fieldsID="88197b8f757e3b8e83e6636e09ca6169" ns3:_="" ns4:_="">
    <xsd:import namespace="dd605d29-5d4a-4ae3-80a9-69886cdf1c4c"/>
    <xsd:import namespace="93fd7cd9-082a-4c8e-b7bd-f437879c697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605d29-5d4a-4ae3-80a9-69886cdf1c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fd7cd9-082a-4c8e-b7bd-f437879c697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d605d29-5d4a-4ae3-80a9-69886cdf1c4c" xsi:nil="true"/>
  </documentManagement>
</p:properties>
</file>

<file path=customXml/itemProps1.xml><?xml version="1.0" encoding="utf-8"?>
<ds:datastoreItem xmlns:ds="http://schemas.openxmlformats.org/officeDocument/2006/customXml" ds:itemID="{2B6FB4A1-85F9-46FD-8455-A8C1B5848C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605d29-5d4a-4ae3-80a9-69886cdf1c4c"/>
    <ds:schemaRef ds:uri="93fd7cd9-082a-4c8e-b7bd-f437879c69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FE472D-99F7-4B2C-81E5-61580DF71F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D18C3E-5671-47B4-BEC4-56629E9834C5}">
  <ds:schemaRefs>
    <ds:schemaRef ds:uri="http://purl.org/dc/elements/1.1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93fd7cd9-082a-4c8e-b7bd-f437879c6972"/>
    <ds:schemaRef ds:uri="dd605d29-5d4a-4ae3-80a9-69886cdf1c4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Walter 김현</dc:creator>
  <cp:lastModifiedBy>Walter 김현</cp:lastModifiedBy>
  <cp:revision>4</cp:revision>
  <dcterms:created xsi:type="dcterms:W3CDTF">2024-07-11T03:49:23Z</dcterms:created>
  <dcterms:modified xsi:type="dcterms:W3CDTF">2024-07-11T13:50:39Z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0x0101008A0762F5267963449A45B69BC06D4409</vt:lpwstr>
  </property>
</Properties>
</file>