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7539-6728-4497-80D2-1F292F4DDF15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487-6950-48CA-83DC-07FC1BF6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8150" y="619404"/>
            <a:ext cx="3086126" cy="219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8054" y="927852"/>
            <a:ext cx="1079863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96691" y="927852"/>
            <a:ext cx="1079863" cy="6879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mongo2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06032" y="4961633"/>
            <a:ext cx="4837868" cy="7219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Host OS</a:t>
            </a:r>
            <a:endParaRPr lang="ko-KR" altLang="en-US" sz="1600" b="1" dirty="0"/>
          </a:p>
        </p:txBody>
      </p:sp>
      <p:sp>
        <p:nvSpPr>
          <p:cNvPr id="23" name="TextBox 45"/>
          <p:cNvSpPr txBox="1"/>
          <p:nvPr/>
        </p:nvSpPr>
        <p:spPr>
          <a:xfrm>
            <a:off x="1365925" y="2888145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Host : Docker engine</a:t>
            </a:r>
            <a:endParaRPr lang="en-US" altLang="ko-KR" sz="11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98054" y="1736190"/>
            <a:ext cx="1079863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mongo3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96690" y="1736190"/>
            <a:ext cx="1079863" cy="687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mongo-client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91025" y="619404"/>
            <a:ext cx="3086126" cy="219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50929" y="927852"/>
            <a:ext cx="1079863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mongo1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49566" y="927852"/>
            <a:ext cx="1079863" cy="6879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mongo2</a:t>
            </a:r>
            <a:endParaRPr lang="ko-KR" altLang="en-US" sz="1000" dirty="0"/>
          </a:p>
        </p:txBody>
      </p:sp>
      <p:sp>
        <p:nvSpPr>
          <p:cNvPr id="38" name="TextBox 45"/>
          <p:cNvSpPr txBox="1"/>
          <p:nvPr/>
        </p:nvSpPr>
        <p:spPr>
          <a:xfrm>
            <a:off x="5318800" y="2888145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Host : Docker engine</a:t>
            </a:r>
            <a:endParaRPr lang="en-US" altLang="ko-KR" sz="11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50929" y="1736190"/>
            <a:ext cx="1079863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mongo3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49565" y="1736190"/>
            <a:ext cx="1079863" cy="687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mongo-client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8543900" y="619404"/>
            <a:ext cx="3086126" cy="219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803804" y="927852"/>
            <a:ext cx="1079863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mongo1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02441" y="927852"/>
            <a:ext cx="1079863" cy="6879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mongo2</a:t>
            </a:r>
            <a:endParaRPr lang="ko-KR" altLang="en-US" sz="1000" dirty="0"/>
          </a:p>
        </p:txBody>
      </p:sp>
      <p:sp>
        <p:nvSpPr>
          <p:cNvPr id="44" name="TextBox 45"/>
          <p:cNvSpPr txBox="1"/>
          <p:nvPr/>
        </p:nvSpPr>
        <p:spPr>
          <a:xfrm>
            <a:off x="9271675" y="2888145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Host : Docker engine</a:t>
            </a:r>
            <a:endParaRPr lang="en-US" altLang="ko-KR" sz="1100" dirty="0" smtClean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803804" y="1736190"/>
            <a:ext cx="1079863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mongo3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102440" y="1736190"/>
            <a:ext cx="1079863" cy="687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mongo-client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42925" y="447675"/>
            <a:ext cx="11249025" cy="3526611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7138" y="3540953"/>
            <a:ext cx="9868940" cy="6991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/>
              <a:t>Docker Swarm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1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542925" y="447675"/>
            <a:ext cx="11249025" cy="3526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6289" y="1059682"/>
            <a:ext cx="2188046" cy="17677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smtClean="0"/>
              <a:t>registry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7082" y="5064953"/>
            <a:ext cx="11191068" cy="4052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							Host OS(Windows)</a:t>
            </a:r>
            <a:endParaRPr lang="ko-KR" altLang="en-US" sz="1600" b="1" dirty="0"/>
          </a:p>
        </p:txBody>
      </p:sp>
      <p:sp>
        <p:nvSpPr>
          <p:cNvPr id="23" name="TextBox 45"/>
          <p:cNvSpPr txBox="1"/>
          <p:nvPr/>
        </p:nvSpPr>
        <p:spPr>
          <a:xfrm>
            <a:off x="677082" y="3918072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Volume mount</a:t>
            </a:r>
            <a:endParaRPr lang="en-US" altLang="ko-KR" sz="1100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85834" y="1943545"/>
            <a:ext cx="1178077" cy="1109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dind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45"/>
          <p:cNvSpPr txBox="1"/>
          <p:nvPr/>
        </p:nvSpPr>
        <p:spPr>
          <a:xfrm>
            <a:off x="445843" y="186065"/>
            <a:ext cx="10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Docker</a:t>
            </a:r>
            <a:endParaRPr lang="en-US" altLang="ko-KR" sz="1600" b="1" dirty="0" smtClean="0"/>
          </a:p>
        </p:txBody>
      </p:sp>
      <p:pic>
        <p:nvPicPr>
          <p:cNvPr id="1026" name="Picture 2" descr="docker in docker, din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05" y="1538341"/>
            <a:ext cx="907522" cy="8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6660127" y="1943545"/>
            <a:ext cx="1178077" cy="1109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worker01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dind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87435" y="1943545"/>
            <a:ext cx="1178077" cy="1109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worker02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dind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39692" y="1943545"/>
            <a:ext cx="1178077" cy="1109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worker03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dind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Picture 2" descr="docker in docker, din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98" y="1538341"/>
            <a:ext cx="907522" cy="8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cker in docker, din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15" y="1538341"/>
            <a:ext cx="907522" cy="8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ocker in docker, din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08" y="1538341"/>
            <a:ext cx="907522" cy="8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1381555" y="2331439"/>
            <a:ext cx="1529986" cy="2593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/lib/registry</a:t>
            </a:r>
            <a:endParaRPr lang="ko-KR" altLang="en-US" sz="1200" dirty="0"/>
          </a:p>
        </p:txBody>
      </p:sp>
      <p:pic>
        <p:nvPicPr>
          <p:cNvPr id="50" name="Picture 2" descr="docker in docker, din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2" y="445779"/>
            <a:ext cx="1081981" cy="9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2258607" y="909899"/>
            <a:ext cx="1529986" cy="259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Port : 5000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35319" y="5116362"/>
            <a:ext cx="1529986" cy="2593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Registry-data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7063" y="5116362"/>
            <a:ext cx="1529986" cy="259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Port : 5000</a:t>
            </a:r>
            <a:endParaRPr lang="ko-KR" altLang="en-US" sz="1200" dirty="0"/>
          </a:p>
        </p:txBody>
      </p:sp>
      <p:cxnSp>
        <p:nvCxnSpPr>
          <p:cNvPr id="3" name="꺾인 연결선 2"/>
          <p:cNvCxnSpPr>
            <a:stCxn id="51" idx="3"/>
          </p:cNvCxnSpPr>
          <p:nvPr/>
        </p:nvCxnSpPr>
        <p:spPr>
          <a:xfrm>
            <a:off x="3788593" y="1039580"/>
            <a:ext cx="303463" cy="4025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677846" y="3094718"/>
            <a:ext cx="1529986" cy="2593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/stack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10285" y="5116362"/>
            <a:ext cx="1529986" cy="259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/>
              <a:t>./stack</a:t>
            </a:r>
            <a:endParaRPr lang="ko-KR" altLang="en-US" sz="1200" dirty="0"/>
          </a:p>
        </p:txBody>
      </p:sp>
      <p:cxnSp>
        <p:nvCxnSpPr>
          <p:cNvPr id="13" name="꺾인 연결선 12"/>
          <p:cNvCxnSpPr>
            <a:stCxn id="54" idx="2"/>
            <a:endCxn id="56" idx="0"/>
          </p:cNvCxnSpPr>
          <p:nvPr/>
        </p:nvCxnSpPr>
        <p:spPr>
          <a:xfrm rot="16200000" flipH="1">
            <a:off x="4877917" y="3919001"/>
            <a:ext cx="1762282" cy="63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52" idx="0"/>
          </p:cNvCxnSpPr>
          <p:nvPr/>
        </p:nvCxnSpPr>
        <p:spPr>
          <a:xfrm>
            <a:off x="2100312" y="2827405"/>
            <a:ext cx="0" cy="228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3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16</cp:revision>
  <dcterms:created xsi:type="dcterms:W3CDTF">2020-01-02T07:59:04Z</dcterms:created>
  <dcterms:modified xsi:type="dcterms:W3CDTF">2020-01-02T09:01:49Z</dcterms:modified>
</cp:coreProperties>
</file>