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3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4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9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5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9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8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1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0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7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9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1A46-E9C9-4191-8BC0-6B75056BCBB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0E12-4526-46E4-BE13-52B2A32AE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6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692928"/>
            <a:ext cx="12192000" cy="1722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622912" y="4369765"/>
            <a:ext cx="1569088" cy="323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Window OS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19459" y="4958208"/>
            <a:ext cx="2246814" cy="543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Worker01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Container ID : 1730ee93d7bd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448023" y="3496192"/>
            <a:ext cx="0" cy="13621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232589" y="4958208"/>
            <a:ext cx="2246814" cy="543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Worker02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Container ID : 84373f5bc629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12598" y="4958208"/>
            <a:ext cx="2246814" cy="543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Worker03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Container ID : 36a04a6853cc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04104" y="4958208"/>
            <a:ext cx="2246814" cy="543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Container ID : cca49be4ad71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304881" y="3496192"/>
            <a:ext cx="0" cy="13621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7984889" y="3496192"/>
            <a:ext cx="0" cy="136210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319459" y="2788042"/>
            <a:ext cx="2246814" cy="543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Todo_mysql_slave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943411" y="2788042"/>
            <a:ext cx="2246814" cy="543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todo_mysql_master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319459" y="2221492"/>
            <a:ext cx="2246814" cy="5436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Todo_app_api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212826" y="2788042"/>
            <a:ext cx="2246814" cy="543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todo_mysql_slave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12826" y="2221491"/>
            <a:ext cx="2246814" cy="5436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Todo_app_api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41083" y="1512868"/>
            <a:ext cx="2390840" cy="43814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4978" y="1512868"/>
            <a:ext cx="2390840" cy="43814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65036" y="1512868"/>
            <a:ext cx="2390840" cy="43814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9459" y="1662493"/>
            <a:ext cx="2246814" cy="543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Todo_app_nginx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37049" y="2221491"/>
            <a:ext cx="2246814" cy="543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Todo_app_nginx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71526"/>
              </p:ext>
            </p:extLst>
          </p:nvPr>
        </p:nvGraphicFramePr>
        <p:xfrm>
          <a:off x="508000" y="1611"/>
          <a:ext cx="10515600" cy="1472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541"/>
                <a:gridCol w="619985"/>
                <a:gridCol w="641551"/>
                <a:gridCol w="201213"/>
                <a:gridCol w="1877994"/>
                <a:gridCol w="851513"/>
                <a:gridCol w="851513"/>
                <a:gridCol w="201213"/>
                <a:gridCol w="1901323"/>
                <a:gridCol w="734867"/>
                <a:gridCol w="629887"/>
              </a:tblGrid>
              <a:tr h="19257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</a:tr>
              <a:tr h="19257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Port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</a:tr>
              <a:tr h="192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Worker01(1730ee93d7bd)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172.22.0.6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Worker02(84373f5bc629)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172.22.0.5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Worker03(36a04a6853cc)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172.22.0.4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</a:tr>
              <a:tr h="316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todo_mysql_slave(d8327ccab3b4)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10.0.2.3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3306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todo_mysql_slave(c0c5fe0f861a)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10.0.2.4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3306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todo_mysql_master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10.0.2.6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</a:tr>
              <a:tr h="192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todo_app_api(c1097b718d21)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10.0.2.11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8080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todo_app_api(9063c2b5f62e)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10.0.2.12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8080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todo_app_nginx(6962d9b5cf85)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10.0.2.148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</a:tr>
              <a:tr h="1925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todo_app_nginx(ebf2c5485593)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10.0.2.149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</a:tr>
              <a:tr h="1925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53" marR="8753" marT="875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6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6191" cy="526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44796" y="2502069"/>
            <a:ext cx="406045" cy="200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ID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5884" y="2502069"/>
            <a:ext cx="491315" cy="200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PW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66496" y="2530205"/>
            <a:ext cx="1696157" cy="200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</a:rPr>
              <a:t>접속하고자 하는 주소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45667" y="2502069"/>
            <a:ext cx="1132640" cy="200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</a:rPr>
              <a:t>사용하려는 </a:t>
            </a:r>
            <a:r>
              <a:rPr lang="en-US" altLang="ko-KR" sz="1100" smtClean="0">
                <a:solidFill>
                  <a:schemeClr val="bg1"/>
                </a:solidFill>
              </a:rPr>
              <a:t>DB</a:t>
            </a:r>
            <a:endParaRPr lang="ko-KR" alt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0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74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13</cp:revision>
  <dcterms:created xsi:type="dcterms:W3CDTF">2020-01-06T00:27:44Z</dcterms:created>
  <dcterms:modified xsi:type="dcterms:W3CDTF">2020-01-06T07:53:23Z</dcterms:modified>
</cp:coreProperties>
</file>