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4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5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9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7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9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0182-B208-49CA-9234-2321EA60F6D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29946" y="527221"/>
            <a:ext cx="1696994" cy="195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005" y="2503616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image</a:t>
            </a:r>
          </a:p>
          <a:p>
            <a:r>
              <a:rPr lang="en-US" altLang="ko-KR" sz="1200" dirty="0" err="1" smtClean="0"/>
              <a:t>Helloworld:latest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804086" y="3731739"/>
            <a:ext cx="1696994" cy="195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5016" y="5684107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image</a:t>
            </a:r>
          </a:p>
          <a:p>
            <a:r>
              <a:rPr lang="en-US" altLang="ko-KR" sz="1200" dirty="0" smtClean="0"/>
              <a:t>Ubuntu : 16.04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 rot="16200000">
            <a:off x="2304482" y="3161414"/>
            <a:ext cx="539578" cy="31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45904" y="4007368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5904" y="4630006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6477" y="1095293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6477" y="1717931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5589" y="593640"/>
            <a:ext cx="1215134" cy="420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Helloworld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(shell script file)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70322" y="2233136"/>
            <a:ext cx="1696994" cy="195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400543">
            <a:off x="3690516" y="1712778"/>
            <a:ext cx="1251176" cy="31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57292" y="2120280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 container</a:t>
            </a:r>
          </a:p>
          <a:p>
            <a:r>
              <a:rPr lang="en-US" altLang="ko-KR" sz="1200" dirty="0" smtClean="0"/>
              <a:t>+Start container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85861" y="2998992"/>
            <a:ext cx="192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2199" y="4224461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</a:t>
            </a:r>
            <a:r>
              <a:rPr lang="en-US" altLang="ko-KR" sz="1200" dirty="0" smtClean="0">
                <a:solidFill>
                  <a:srgbClr val="FF0000"/>
                </a:solidFill>
              </a:rPr>
              <a:t>container</a:t>
            </a:r>
          </a:p>
          <a:p>
            <a:r>
              <a:rPr lang="en-US" altLang="ko-KR" sz="1200" dirty="0" err="1" smtClean="0"/>
              <a:t>Helloworld:latest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595065" y="2927428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5065" y="3550066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94177" y="2425775"/>
            <a:ext cx="1215134" cy="420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Helloworld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(shell script file)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79943" y="2697867"/>
            <a:ext cx="62237" cy="2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311532" y="2697867"/>
            <a:ext cx="62237" cy="2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2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9290" y="1221459"/>
            <a:ext cx="1927346" cy="82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4086" y="3731739"/>
            <a:ext cx="1696994" cy="195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5016" y="5684107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image</a:t>
            </a:r>
          </a:p>
          <a:p>
            <a:r>
              <a:rPr lang="en-US" altLang="ko-KR" sz="1200" dirty="0" smtClean="0"/>
              <a:t>Ubuntu : 16.04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 rot="16200000">
            <a:off x="2304482" y="3161414"/>
            <a:ext cx="539578" cy="31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45904" y="4007368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5904" y="4630006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793668" y="1346892"/>
            <a:ext cx="1152615" cy="98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67411" y="416120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 container</a:t>
            </a:r>
          </a:p>
          <a:p>
            <a:r>
              <a:rPr lang="en-US" altLang="ko-KR" sz="1200" dirty="0" smtClean="0"/>
              <a:t>+Start container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65176" y="1086783"/>
            <a:ext cx="57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2199" y="4224461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</a:t>
            </a:r>
            <a:r>
              <a:rPr lang="en-US" altLang="ko-KR" sz="1200" dirty="0" smtClean="0">
                <a:solidFill>
                  <a:srgbClr val="FF0000"/>
                </a:solidFill>
              </a:rPr>
              <a:t>container</a:t>
            </a:r>
          </a:p>
          <a:p>
            <a:r>
              <a:rPr lang="en-US" altLang="ko-KR" sz="1200" dirty="0" err="1" smtClean="0"/>
              <a:t>Helloworld:latest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595065" y="2927428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5065" y="3550066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04360" y="1413304"/>
            <a:ext cx="1215134" cy="420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image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flipH="1">
            <a:off x="4264913" y="846262"/>
            <a:ext cx="45719" cy="2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4396502" y="846262"/>
            <a:ext cx="45719" cy="2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09186" y="1221459"/>
            <a:ext cx="1927346" cy="82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24256" y="1413304"/>
            <a:ext cx="1215134" cy="420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Docke</a:t>
            </a:r>
            <a:r>
              <a:rPr lang="en-US" altLang="ko-KR" sz="1050" dirty="0" smtClean="0">
                <a:solidFill>
                  <a:srgbClr val="FF0000"/>
                </a:solidFill>
              </a:rPr>
              <a:t>r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container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6233" y="119435"/>
            <a:ext cx="601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컨테이너 업데이트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새 버전의 이미지 다운 </a:t>
            </a:r>
            <a:r>
              <a:rPr lang="en-US" altLang="ko-KR" dirty="0" smtClean="0">
                <a:sym typeface="Wingdings" panose="05000000000000000000" pitchFamily="2" charset="2"/>
              </a:rPr>
              <a:t> pull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기존 컨테이너 삭제 </a:t>
            </a:r>
            <a:r>
              <a:rPr lang="en-US" altLang="ko-KR" dirty="0" smtClean="0">
                <a:sym typeface="Wingdings" panose="05000000000000000000" pitchFamily="2" charset="2"/>
              </a:rPr>
              <a:t> stop, </a:t>
            </a:r>
            <a:r>
              <a:rPr lang="en-US" altLang="ko-KR" dirty="0" err="1" smtClean="0">
                <a:sym typeface="Wingdings" panose="05000000000000000000" pitchFamily="2" charset="2"/>
              </a:rPr>
              <a:t>rm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새 이미지를 이용하여 새 컨테이너 실행 </a:t>
            </a:r>
            <a:r>
              <a:rPr lang="en-US" altLang="ko-KR" dirty="0" smtClean="0">
                <a:sym typeface="Wingdings" panose="05000000000000000000" pitchFamily="2" charset="2"/>
              </a:rPr>
              <a:t> run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60" y="1319764"/>
            <a:ext cx="6545606" cy="51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9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0893" y="1196745"/>
            <a:ext cx="6716231" cy="70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busybox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97325" y="2591162"/>
            <a:ext cx="6716231" cy="70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Docker build –t example./</a:t>
            </a:r>
            <a:r>
              <a:rPr lang="en-US" altLang="ko-KR" dirty="0" err="1" smtClean="0">
                <a:solidFill>
                  <a:schemeClr val="tx1"/>
                </a:solidFill>
              </a:rPr>
              <a:t>mysql-data:latest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46619" y="3608173"/>
            <a:ext cx="116647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1978" y="963827"/>
            <a:ext cx="1779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</a:t>
            </a:r>
          </a:p>
          <a:p>
            <a:r>
              <a:rPr lang="en-US" altLang="ko-KR" dirty="0" smtClean="0"/>
              <a:t>= image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아직 사용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977413" y="3608173"/>
            <a:ext cx="803189" cy="1124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06281" y="3687318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06279" y="398573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start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06278" y="441292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 run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20893" y="4976092"/>
            <a:ext cx="6716231" cy="706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Docker run --name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600" dirty="0" smtClean="0">
                <a:solidFill>
                  <a:schemeClr val="tx1"/>
                </a:solidFill>
              </a:rPr>
              <a:t>-data        example/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mysql-data:latest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65276" y="2526029"/>
            <a:ext cx="177937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Dockerfile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56134" y="2694877"/>
            <a:ext cx="2944168" cy="484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9491" y="5161322"/>
            <a:ext cx="2519248" cy="33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96425" y="5925743"/>
            <a:ext cx="8718030" cy="706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Docker run --name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mysql:5.7 –volumes-from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600" dirty="0" smtClean="0">
                <a:solidFill>
                  <a:schemeClr val="tx1"/>
                </a:solidFill>
              </a:rPr>
              <a:t>-data </a:t>
            </a:r>
          </a:p>
        </p:txBody>
      </p:sp>
      <p:cxnSp>
        <p:nvCxnSpPr>
          <p:cNvPr id="15" name="직선 화살표 연결선 14"/>
          <p:cNvCxnSpPr>
            <a:stCxn id="8" idx="2"/>
          </p:cNvCxnSpPr>
          <p:nvPr/>
        </p:nvCxnSpPr>
        <p:spPr>
          <a:xfrm>
            <a:off x="7128218" y="3178897"/>
            <a:ext cx="681252" cy="198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50410" y="5176362"/>
            <a:ext cx="1124391" cy="32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2"/>
          </p:cNvCxnSpPr>
          <p:nvPr/>
        </p:nvCxnSpPr>
        <p:spPr>
          <a:xfrm>
            <a:off x="5812606" y="5496466"/>
            <a:ext cx="2787696" cy="78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42123" y="6143257"/>
            <a:ext cx="1124391" cy="32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1978" y="4597595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7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122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9</cp:revision>
  <dcterms:created xsi:type="dcterms:W3CDTF">2019-12-30T08:28:34Z</dcterms:created>
  <dcterms:modified xsi:type="dcterms:W3CDTF">2020-01-02T03:57:04Z</dcterms:modified>
</cp:coreProperties>
</file>