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1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C19D-49E0-4F52-ACF8-3E76E0E02E1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CFFF-A21A-4541-A199-F17A07FB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" y="0"/>
            <a:ext cx="12061991" cy="20511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46191" y="250361"/>
            <a:ext cx="792668" cy="13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55208" y="249025"/>
            <a:ext cx="959129" cy="12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71455" y="880012"/>
            <a:ext cx="959129" cy="152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33565" y="1609359"/>
            <a:ext cx="792668" cy="167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3512" y="1597452"/>
            <a:ext cx="871935" cy="184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06558" y="880012"/>
            <a:ext cx="871935" cy="13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2" y="2131106"/>
            <a:ext cx="5822074" cy="47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9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3</cp:revision>
  <dcterms:created xsi:type="dcterms:W3CDTF">2020-01-03T04:28:36Z</dcterms:created>
  <dcterms:modified xsi:type="dcterms:W3CDTF">2020-01-03T05:16:27Z</dcterms:modified>
</cp:coreProperties>
</file>