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D432-67BF-4D8F-924A-E9B4774505F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FD8F-229F-4514-827F-1691CCDBE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D432-67BF-4D8F-924A-E9B4774505F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FD8F-229F-4514-827F-1691CCDBE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D432-67BF-4D8F-924A-E9B4774505F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FD8F-229F-4514-827F-1691CCDBE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3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D432-67BF-4D8F-924A-E9B4774505F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FD8F-229F-4514-827F-1691CCDBE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D432-67BF-4D8F-924A-E9B4774505F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FD8F-229F-4514-827F-1691CCDBE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6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D432-67BF-4D8F-924A-E9B4774505F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FD8F-229F-4514-827F-1691CCDBE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D432-67BF-4D8F-924A-E9B4774505F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FD8F-229F-4514-827F-1691CCDBE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0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D432-67BF-4D8F-924A-E9B4774505F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FD8F-229F-4514-827F-1691CCDBE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D432-67BF-4D8F-924A-E9B4774505F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FD8F-229F-4514-827F-1691CCDBE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0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D432-67BF-4D8F-924A-E9B4774505F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FD8F-229F-4514-827F-1691CCDBE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8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D432-67BF-4D8F-924A-E9B4774505F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FD8F-229F-4514-827F-1691CCDBE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7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2D432-67BF-4D8F-924A-E9B4774505F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FD8F-229F-4514-827F-1691CCDBE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6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Perdido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Castaway Key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endParaRPr lang="en-US" dirty="0" smtClean="0"/>
          </a:p>
          <a:p>
            <a:r>
              <a:rPr lang="en-US" dirty="0" smtClean="0"/>
              <a:t>Bradford L. Rose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9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El Disney Wonder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25" y="1600200"/>
            <a:ext cx="3064750" cy="4525963"/>
          </a:xfrm>
        </p:spPr>
      </p:pic>
    </p:spTree>
    <p:extLst>
      <p:ext uri="{BB962C8B-B14F-4D97-AF65-F5344CB8AC3E}">
        <p14:creationId xmlns:p14="http://schemas.microsoft.com/office/powerpoint/2010/main" val="286364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Mi</a:t>
            </a:r>
            <a:r>
              <a:rPr lang="en-US" sz="4400" dirty="0" smtClean="0"/>
              <a:t> </a:t>
            </a:r>
            <a:r>
              <a:rPr lang="en-US" sz="4400" dirty="0" err="1" smtClean="0"/>
              <a:t>Familia</a:t>
            </a:r>
            <a:endParaRPr lang="en-US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05" y="1600200"/>
            <a:ext cx="6793190" cy="4525963"/>
          </a:xfrm>
        </p:spPr>
      </p:pic>
    </p:spTree>
    <p:extLst>
      <p:ext uri="{BB962C8B-B14F-4D97-AF65-F5344CB8AC3E}">
        <p14:creationId xmlns:p14="http://schemas.microsoft.com/office/powerpoint/2010/main" val="428137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El </a:t>
            </a:r>
            <a:r>
              <a:rPr lang="en-US" sz="2800" dirty="0" err="1" smtClean="0"/>
              <a:t>barco</a:t>
            </a:r>
            <a:r>
              <a:rPr lang="en-US" sz="2800" dirty="0" smtClean="0"/>
              <a:t> de banana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302605"/>
            <a:ext cx="4681728" cy="3121152"/>
          </a:xfrm>
        </p:spPr>
      </p:pic>
    </p:spTree>
    <p:extLst>
      <p:ext uri="{BB962C8B-B14F-4D97-AF65-F5344CB8AC3E}">
        <p14:creationId xmlns:p14="http://schemas.microsoft.com/office/powerpoint/2010/main" val="100374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Grito</a:t>
            </a:r>
            <a:r>
              <a:rPr lang="en-US" sz="2400" dirty="0" smtClean="0"/>
              <a:t> para el </a:t>
            </a:r>
            <a:r>
              <a:rPr lang="en-US" sz="2400" dirty="0" err="1" smtClean="0"/>
              <a:t>helado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724819"/>
            <a:ext cx="5715000" cy="4276725"/>
          </a:xfrm>
        </p:spPr>
      </p:pic>
    </p:spTree>
    <p:extLst>
      <p:ext uri="{BB962C8B-B14F-4D97-AF65-F5344CB8AC3E}">
        <p14:creationId xmlns:p14="http://schemas.microsoft.com/office/powerpoint/2010/main" val="99115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Espacio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blanco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94" y="1600200"/>
            <a:ext cx="3927211" cy="4525963"/>
          </a:xfrm>
        </p:spPr>
      </p:pic>
    </p:spTree>
    <p:extLst>
      <p:ext uri="{BB962C8B-B14F-4D97-AF65-F5344CB8AC3E}">
        <p14:creationId xmlns:p14="http://schemas.microsoft.com/office/powerpoint/2010/main" val="115695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Anoche</a:t>
            </a:r>
            <a:r>
              <a:rPr lang="en-US" sz="1800" dirty="0" smtClean="0"/>
              <a:t> un DJ salvo mi </a:t>
            </a:r>
            <a:r>
              <a:rPr lang="en-US" sz="1800" dirty="0" err="1" smtClean="0"/>
              <a:t>vida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58" y="1945019"/>
            <a:ext cx="5116484" cy="3836324"/>
          </a:xfrm>
        </p:spPr>
      </p:pic>
    </p:spTree>
    <p:extLst>
      <p:ext uri="{BB962C8B-B14F-4D97-AF65-F5344CB8AC3E}">
        <p14:creationId xmlns:p14="http://schemas.microsoft.com/office/powerpoint/2010/main" val="269972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31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Perdido en Castaway Key</vt:lpstr>
      <vt:lpstr>El Disney Wonder</vt:lpstr>
      <vt:lpstr>Mi Familia</vt:lpstr>
      <vt:lpstr>El barco de banana</vt:lpstr>
      <vt:lpstr>Grito para el helado</vt:lpstr>
      <vt:lpstr>Espacio en blanco</vt:lpstr>
      <vt:lpstr>Anoche un DJ salvo mi vida</vt:lpstr>
    </vt:vector>
  </TitlesOfParts>
  <Company>Middlebury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Perdido en Castaway Key</dc:title>
  <dc:creator>bradfordr</dc:creator>
  <cp:lastModifiedBy>Rose, Bradford</cp:lastModifiedBy>
  <cp:revision>12</cp:revision>
  <dcterms:created xsi:type="dcterms:W3CDTF">2015-07-29T14:33:47Z</dcterms:created>
  <dcterms:modified xsi:type="dcterms:W3CDTF">2015-07-31T03:04:52Z</dcterms:modified>
</cp:coreProperties>
</file>