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626F0E0-8FF8-3D4D-8B68-70D18B93754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9FCD72-4A68-BA45-8F3C-22D627C1D7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/>
              <a:t>a</a:t>
            </a:r>
            <a:r>
              <a:rPr lang="en-US" dirty="0" err="1" smtClean="0"/>
              <a:t>venturas</a:t>
            </a:r>
            <a:r>
              <a:rPr lang="en-US" dirty="0" smtClean="0"/>
              <a:t> de Buster, el </a:t>
            </a:r>
            <a:r>
              <a:rPr lang="es-ES_tradnl" dirty="0" smtClean="0"/>
              <a:t>perro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Maria Valbona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58" y="265274"/>
            <a:ext cx="4818812" cy="6275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51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3" b="23233"/>
          <a:stretch>
            <a:fillRect/>
          </a:stretch>
        </p:blipFill>
        <p:spPr bwMode="auto">
          <a:xfrm>
            <a:off x="661064" y="869753"/>
            <a:ext cx="7741413" cy="5195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4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0" b="13500"/>
          <a:stretch>
            <a:fillRect/>
          </a:stretch>
        </p:blipFill>
        <p:spPr bwMode="auto">
          <a:xfrm>
            <a:off x="900112" y="991518"/>
            <a:ext cx="7345363" cy="5074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8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5389"/>
          <a:stretch>
            <a:fillRect/>
          </a:stretch>
        </p:blipFill>
        <p:spPr bwMode="auto">
          <a:xfrm>
            <a:off x="378219" y="852358"/>
            <a:ext cx="7954672" cy="521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9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5" b="13575"/>
          <a:stretch>
            <a:fillRect/>
          </a:stretch>
        </p:blipFill>
        <p:spPr bwMode="auto">
          <a:xfrm>
            <a:off x="534787" y="956728"/>
            <a:ext cx="7919879" cy="5091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7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06" y="244159"/>
            <a:ext cx="5830864" cy="6278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73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405</TotalTime>
  <Words>10</Words>
  <Application>Microsoft Macintosh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Las aventuras de Buster, el perro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aventuras de Buster el perro </dc:title>
  <dc:creator>Maria Valbona</dc:creator>
  <cp:lastModifiedBy>Maria Valbona</cp:lastModifiedBy>
  <cp:revision>6</cp:revision>
  <dcterms:created xsi:type="dcterms:W3CDTF">2015-07-30T14:48:08Z</dcterms:created>
  <dcterms:modified xsi:type="dcterms:W3CDTF">2015-07-30T21:33:41Z</dcterms:modified>
</cp:coreProperties>
</file>