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  <p:sldId id="263" r:id="rId3"/>
    <p:sldId id="264" r:id="rId4"/>
    <p:sldId id="266" r:id="rId5"/>
    <p:sldId id="265" r:id="rId6"/>
    <p:sldId id="259" r:id="rId7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3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EB8C763-9C7A-4DD2-98DF-F830B95DAB60}" type="datetimeFigureOut">
              <a:rPr lang="es-US" smtClean="0"/>
              <a:t>7/30/2015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99098A4-AD9E-4C09-A0CC-D299A5712E53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0011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763-9C7A-4DD2-98DF-F830B95DAB60}" type="datetimeFigureOut">
              <a:rPr lang="es-US" smtClean="0"/>
              <a:t>7/30/2015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98A4-AD9E-4C09-A0CC-D299A5712E53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2668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763-9C7A-4DD2-98DF-F830B95DAB60}" type="datetimeFigureOut">
              <a:rPr lang="es-US" smtClean="0"/>
              <a:t>7/30/2015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98A4-AD9E-4C09-A0CC-D299A5712E53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61783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763-9C7A-4DD2-98DF-F830B95DAB60}" type="datetimeFigureOut">
              <a:rPr lang="es-US" smtClean="0"/>
              <a:t>7/30/2015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98A4-AD9E-4C09-A0CC-D299A5712E53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63055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763-9C7A-4DD2-98DF-F830B95DAB60}" type="datetimeFigureOut">
              <a:rPr lang="es-US" smtClean="0"/>
              <a:t>7/30/2015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98A4-AD9E-4C09-A0CC-D299A5712E53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1190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763-9C7A-4DD2-98DF-F830B95DAB60}" type="datetimeFigureOut">
              <a:rPr lang="es-US" smtClean="0"/>
              <a:t>7/30/2015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98A4-AD9E-4C09-A0CC-D299A5712E53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38443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763-9C7A-4DD2-98DF-F830B95DAB60}" type="datetimeFigureOut">
              <a:rPr lang="es-US" smtClean="0"/>
              <a:t>7/30/2015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98A4-AD9E-4C09-A0CC-D299A5712E53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3660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EB8C763-9C7A-4DD2-98DF-F830B95DAB60}" type="datetimeFigureOut">
              <a:rPr lang="es-US" smtClean="0"/>
              <a:t>7/30/2015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98A4-AD9E-4C09-A0CC-D299A5712E53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52821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EB8C763-9C7A-4DD2-98DF-F830B95DAB60}" type="datetimeFigureOut">
              <a:rPr lang="es-US" smtClean="0"/>
              <a:t>7/30/2015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98A4-AD9E-4C09-A0CC-D299A5712E53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9786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763-9C7A-4DD2-98DF-F830B95DAB60}" type="datetimeFigureOut">
              <a:rPr lang="es-US" smtClean="0"/>
              <a:t>7/30/2015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98A4-AD9E-4C09-A0CC-D299A5712E53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0282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763-9C7A-4DD2-98DF-F830B95DAB60}" type="datetimeFigureOut">
              <a:rPr lang="es-US" smtClean="0"/>
              <a:t>7/30/2015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98A4-AD9E-4C09-A0CC-D299A5712E53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2660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763-9C7A-4DD2-98DF-F830B95DAB60}" type="datetimeFigureOut">
              <a:rPr lang="es-US" smtClean="0"/>
              <a:t>7/30/2015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98A4-AD9E-4C09-A0CC-D299A5712E53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2270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763-9C7A-4DD2-98DF-F830B95DAB60}" type="datetimeFigureOut">
              <a:rPr lang="es-US" smtClean="0"/>
              <a:t>7/30/2015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98A4-AD9E-4C09-A0CC-D299A5712E53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4934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763-9C7A-4DD2-98DF-F830B95DAB60}" type="datetimeFigureOut">
              <a:rPr lang="es-US" smtClean="0"/>
              <a:t>7/30/2015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98A4-AD9E-4C09-A0CC-D299A5712E53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417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763-9C7A-4DD2-98DF-F830B95DAB60}" type="datetimeFigureOut">
              <a:rPr lang="es-US" smtClean="0"/>
              <a:t>7/30/2015</a:t>
            </a:fld>
            <a:endParaRPr lang="es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98A4-AD9E-4C09-A0CC-D299A5712E53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4811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763-9C7A-4DD2-98DF-F830B95DAB60}" type="datetimeFigureOut">
              <a:rPr lang="es-US" smtClean="0"/>
              <a:t>7/30/2015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98A4-AD9E-4C09-A0CC-D299A5712E53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0940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763-9C7A-4DD2-98DF-F830B95DAB60}" type="datetimeFigureOut">
              <a:rPr lang="es-US" smtClean="0"/>
              <a:t>7/30/2015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98A4-AD9E-4C09-A0CC-D299A5712E53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8098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EB8C763-9C7A-4DD2-98DF-F830B95DAB60}" type="datetimeFigureOut">
              <a:rPr lang="es-US" smtClean="0"/>
              <a:t>7/30/2015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99098A4-AD9E-4C09-A0CC-D299A5712E53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1093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previews.123rf.com/images/kmiragaya/kmiragaya1212/kmiragaya121200025/16733826-Black-and-white-portrait-of-a-beautiful-sad-hispanic-girl-isolated-on-a-white-background-with-space--Stock-Photo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ker.com/cliparts/b/c/9/3/11954451331140676749Gerald_G_Lady_Face_2_-_World_Label_Outline.svg.med.png" TargetMode="External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12" Type="http://schemas.openxmlformats.org/officeDocument/2006/relationships/image" Target="../media/image12.jpg"/><Relationship Id="rId17" Type="http://schemas.openxmlformats.org/officeDocument/2006/relationships/image" Target="../media/image17.png"/><Relationship Id="rId2" Type="http://schemas.openxmlformats.org/officeDocument/2006/relationships/hyperlink" Target="http://thumbs.dreamstime.com/x/woman-long-hair-outline-2926180.jpg" TargetMode="Externa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images.all-free-download.com/images/graphiclarge/man_face_world_label_outline_clip_art_18799.jpg" TargetMode="External"/><Relationship Id="rId11" Type="http://schemas.openxmlformats.org/officeDocument/2006/relationships/image" Target="../media/image11.jpeg"/><Relationship Id="rId5" Type="http://schemas.openxmlformats.org/officeDocument/2006/relationships/image" Target="../media/image7.jp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hyperlink" Target="http://4vector.com/thumb_data/afd-109523.jpg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ker.com/cliparts/b/c/9/3/11954451331140676749Gerald_G_Lady_Face_2_-_World_Label_Outline.svg.med.png" TargetMode="External"/><Relationship Id="rId13" Type="http://schemas.openxmlformats.org/officeDocument/2006/relationships/image" Target="../media/image13.png"/><Relationship Id="rId18" Type="http://schemas.openxmlformats.org/officeDocument/2006/relationships/image" Target="../media/image22.gif"/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12" Type="http://schemas.openxmlformats.org/officeDocument/2006/relationships/image" Target="../media/image12.jpg"/><Relationship Id="rId17" Type="http://schemas.openxmlformats.org/officeDocument/2006/relationships/image" Target="../media/image21.png"/><Relationship Id="rId2" Type="http://schemas.openxmlformats.org/officeDocument/2006/relationships/hyperlink" Target="http://thumbs.dreamstime.com/x/woman-long-hair-outline-2926180.jpg" TargetMode="Externa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images.all-free-download.com/images/graphiclarge/man_face_world_label_outline_clip_art_18799.jpg" TargetMode="External"/><Relationship Id="rId11" Type="http://schemas.openxmlformats.org/officeDocument/2006/relationships/image" Target="../media/image11.jpeg"/><Relationship Id="rId5" Type="http://schemas.openxmlformats.org/officeDocument/2006/relationships/image" Target="../media/image7.jpg"/><Relationship Id="rId15" Type="http://schemas.openxmlformats.org/officeDocument/2006/relationships/image" Target="../media/image19.jpeg"/><Relationship Id="rId10" Type="http://schemas.openxmlformats.org/officeDocument/2006/relationships/image" Target="../media/image10.png"/><Relationship Id="rId4" Type="http://schemas.openxmlformats.org/officeDocument/2006/relationships/hyperlink" Target="http://4vector.com/thumb_data/afd-109523.jpg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ker.com/cliparts/b/c/9/3/11954451331140676749Gerald_G_Lady_Face_2_-_World_Label_Outline.svg.med.png" TargetMode="External"/><Relationship Id="rId13" Type="http://schemas.openxmlformats.org/officeDocument/2006/relationships/image" Target="../media/image13.png"/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12" Type="http://schemas.openxmlformats.org/officeDocument/2006/relationships/image" Target="../media/image12.jpg"/><Relationship Id="rId2" Type="http://schemas.openxmlformats.org/officeDocument/2006/relationships/hyperlink" Target="http://thumbs.dreamstime.com/x/woman-long-hair-outline-2926180.jpg" TargetMode="Externa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images.all-free-download.com/images/graphiclarge/man_face_world_label_outline_clip_art_18799.jpg" TargetMode="External"/><Relationship Id="rId11" Type="http://schemas.openxmlformats.org/officeDocument/2006/relationships/image" Target="../media/image11.jpeg"/><Relationship Id="rId5" Type="http://schemas.openxmlformats.org/officeDocument/2006/relationships/image" Target="../media/image7.jpg"/><Relationship Id="rId15" Type="http://schemas.openxmlformats.org/officeDocument/2006/relationships/image" Target="../media/image27.jpeg"/><Relationship Id="rId10" Type="http://schemas.openxmlformats.org/officeDocument/2006/relationships/image" Target="../media/image10.png"/><Relationship Id="rId4" Type="http://schemas.openxmlformats.org/officeDocument/2006/relationships/hyperlink" Target="http://4vector.com/thumb_data/afd-109523.jpg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5" y="787254"/>
            <a:ext cx="5381897" cy="5224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210" y="2690949"/>
            <a:ext cx="3590608" cy="2004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218" y="1988756"/>
            <a:ext cx="2862591" cy="3119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1515" y="1825503"/>
            <a:ext cx="3445996" cy="344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0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6841" y="1332230"/>
            <a:ext cx="1322688" cy="1356822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66" y="4929489"/>
            <a:ext cx="1080221" cy="1159869"/>
          </a:xfrm>
          <a:prstGeom prst="rect">
            <a:avLst/>
          </a:prstGeom>
        </p:spPr>
      </p:pic>
      <p:pic>
        <p:nvPicPr>
          <p:cNvPr id="7" name="Picture 6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25" y="2917343"/>
            <a:ext cx="1026913" cy="1099340"/>
          </a:xfrm>
          <a:prstGeom prst="rect">
            <a:avLst/>
          </a:prstGeom>
        </p:spPr>
      </p:pic>
      <p:pic>
        <p:nvPicPr>
          <p:cNvPr id="8" name="Picture 7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95" y="4472557"/>
            <a:ext cx="1261390" cy="12656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86" y="796652"/>
            <a:ext cx="1095402" cy="13030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485" y="4250794"/>
            <a:ext cx="854866" cy="13573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168" y="4777380"/>
            <a:ext cx="944624" cy="13119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86485" y="2484043"/>
            <a:ext cx="1306378" cy="1267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61045" y="1170317"/>
            <a:ext cx="1109568" cy="15546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9979" flipH="1">
            <a:off x="601610" y="2904225"/>
            <a:ext cx="1287468" cy="6591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5310" flipH="1">
            <a:off x="1002723" y="4440201"/>
            <a:ext cx="1553791" cy="8369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0697220">
            <a:off x="3586280" y="5583703"/>
            <a:ext cx="1115848" cy="6440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86547" y="2092246"/>
            <a:ext cx="2743438" cy="27495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1019">
            <a:off x="8247787" y="1193609"/>
            <a:ext cx="1792756" cy="78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6841" y="1332230"/>
            <a:ext cx="1322688" cy="1356822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66" y="4929489"/>
            <a:ext cx="1080221" cy="1159869"/>
          </a:xfrm>
          <a:prstGeom prst="rect">
            <a:avLst/>
          </a:prstGeom>
        </p:spPr>
      </p:pic>
      <p:pic>
        <p:nvPicPr>
          <p:cNvPr id="7" name="Picture 6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25" y="2917343"/>
            <a:ext cx="1026913" cy="1099340"/>
          </a:xfrm>
          <a:prstGeom prst="rect">
            <a:avLst/>
          </a:prstGeom>
        </p:spPr>
      </p:pic>
      <p:pic>
        <p:nvPicPr>
          <p:cNvPr id="8" name="Picture 7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95" y="4472557"/>
            <a:ext cx="1261390" cy="12656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86" y="796652"/>
            <a:ext cx="1095402" cy="13030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485" y="4250794"/>
            <a:ext cx="854866" cy="13573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168" y="4777380"/>
            <a:ext cx="944624" cy="13119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86485" y="2484043"/>
            <a:ext cx="1306378" cy="1267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61045" y="1170317"/>
            <a:ext cx="1109568" cy="155461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76" y="1501543"/>
            <a:ext cx="598190" cy="59819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78688" y="1886583"/>
            <a:ext cx="597460" cy="5974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43891" y="3105185"/>
            <a:ext cx="597460" cy="5974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15188" y="5134639"/>
            <a:ext cx="597460" cy="5974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51980" y="5404105"/>
            <a:ext cx="597460" cy="59746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29446" y="5491898"/>
            <a:ext cx="597460" cy="59746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38111" y="5105375"/>
            <a:ext cx="597460" cy="5974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26348" y="3485441"/>
            <a:ext cx="597460" cy="59746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903" y="2689052"/>
            <a:ext cx="1682767" cy="166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9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417" y="1797335"/>
            <a:ext cx="2461778" cy="34491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07" y="2457710"/>
            <a:ext cx="1999169" cy="19579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4836">
            <a:off x="988392" y="751370"/>
            <a:ext cx="3437313" cy="34373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5311">
            <a:off x="7327202" y="1044055"/>
            <a:ext cx="2578132" cy="19593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1774">
            <a:off x="3576395" y="741000"/>
            <a:ext cx="1369118" cy="10405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8540" y="4021976"/>
            <a:ext cx="2224572" cy="19112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7872">
            <a:off x="6823743" y="2998934"/>
            <a:ext cx="3119442" cy="311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0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6841" y="1332230"/>
            <a:ext cx="1322688" cy="1356822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66" y="4929489"/>
            <a:ext cx="1080221" cy="1159869"/>
          </a:xfrm>
          <a:prstGeom prst="rect">
            <a:avLst/>
          </a:prstGeom>
        </p:spPr>
      </p:pic>
      <p:pic>
        <p:nvPicPr>
          <p:cNvPr id="7" name="Picture 6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25" y="2917343"/>
            <a:ext cx="1026913" cy="1099340"/>
          </a:xfrm>
          <a:prstGeom prst="rect">
            <a:avLst/>
          </a:prstGeom>
        </p:spPr>
      </p:pic>
      <p:pic>
        <p:nvPicPr>
          <p:cNvPr id="8" name="Picture 7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95" y="4472557"/>
            <a:ext cx="1261390" cy="12656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86" y="796652"/>
            <a:ext cx="1095402" cy="13030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485" y="4250794"/>
            <a:ext cx="854866" cy="13573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168" y="4777380"/>
            <a:ext cx="944624" cy="13119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86485" y="2484043"/>
            <a:ext cx="1306378" cy="1267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61045" y="1170317"/>
            <a:ext cx="1109568" cy="15546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300" y="2909257"/>
            <a:ext cx="1597531" cy="16853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92" y="2823601"/>
            <a:ext cx="2016595" cy="185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0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038" y="1384918"/>
            <a:ext cx="2760141" cy="3840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973" y="1744889"/>
            <a:ext cx="3138405" cy="276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2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4186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Saari</dc:creator>
  <cp:lastModifiedBy>Philippe Saari</cp:lastModifiedBy>
  <cp:revision>34</cp:revision>
  <dcterms:created xsi:type="dcterms:W3CDTF">2015-07-28T03:09:27Z</dcterms:created>
  <dcterms:modified xsi:type="dcterms:W3CDTF">2015-07-31T01:14:44Z</dcterms:modified>
</cp:coreProperties>
</file>