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8" r:id="rId4"/>
    <p:sldId id="257" r:id="rId5"/>
    <p:sldId id="259" r:id="rId6"/>
    <p:sldId id="271" r:id="rId7"/>
    <p:sldId id="264" r:id="rId8"/>
    <p:sldId id="260" r:id="rId9"/>
    <p:sldId id="261" r:id="rId10"/>
    <p:sldId id="269" r:id="rId11"/>
    <p:sldId id="262" r:id="rId12"/>
    <p:sldId id="263" r:id="rId13"/>
    <p:sldId id="266" r:id="rId14"/>
    <p:sldId id="267" r:id="rId15"/>
    <p:sldId id="272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31DC-B245-F349-A793-9D9CCE295DC3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 smtClean="0"/>
              <a:t>Situación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Jorge </a:t>
            </a:r>
            <a:r>
              <a:rPr lang="en-US" sz="5000" dirty="0" smtClean="0">
                <a:solidFill>
                  <a:srgbClr val="FF0000"/>
                </a:solidFill>
              </a:rPr>
              <a:t>se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u="sng" dirty="0" smtClean="0"/>
              <a:t>da</a:t>
            </a:r>
            <a:r>
              <a:rPr lang="en-US" sz="5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64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</a:t>
            </a:r>
            <a:r>
              <a:rPr lang="en-US" sz="5000" dirty="0" err="1" smtClean="0"/>
              <a:t>Qué</a:t>
            </a:r>
            <a:r>
              <a:rPr lang="en-US" sz="5000" dirty="0" smtClean="0"/>
              <a:t> dice </a:t>
            </a:r>
            <a:r>
              <a:rPr lang="en-US" sz="5000" dirty="0" smtClean="0"/>
              <a:t>Jorge?</a:t>
            </a:r>
            <a:endParaRPr lang="en-US" sz="5000" u="sng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1408091" y="13802"/>
            <a:ext cx="2319216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Se/</a:t>
            </a:r>
            <a:r>
              <a:rPr lang="en-US" sz="3000" dirty="0" err="1" smtClean="0"/>
              <a:t>os</a:t>
            </a:r>
            <a:r>
              <a:rPr lang="en-US" sz="3000" dirty="0" smtClean="0"/>
              <a:t> la </a:t>
            </a:r>
            <a:r>
              <a:rPr lang="en-US" sz="3000" dirty="0" err="1" smtClean="0"/>
              <a:t>doy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4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</a:t>
            </a:r>
            <a:r>
              <a:rPr lang="en-US" sz="5000" dirty="0" err="1" smtClean="0"/>
              <a:t>Qué</a:t>
            </a:r>
            <a:r>
              <a:rPr lang="en-US" sz="5000" dirty="0" smtClean="0"/>
              <a:t> dice </a:t>
            </a:r>
            <a:r>
              <a:rPr lang="en-US" sz="5000" dirty="0" smtClean="0"/>
              <a:t>Eliza?</a:t>
            </a:r>
            <a:endParaRPr lang="en-US" sz="5000" u="sng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4721265" y="22739"/>
            <a:ext cx="2597688" cy="1214904"/>
          </a:xfrm>
          <a:prstGeom prst="wedgeEllipseCallout">
            <a:avLst>
              <a:gd name="adj1" fmla="val 29762"/>
              <a:gd name="adj2" fmla="val 613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N</a:t>
            </a:r>
            <a:r>
              <a:rPr lang="en-US" sz="3000" dirty="0" err="1" smtClean="0"/>
              <a:t>os</a:t>
            </a:r>
            <a:r>
              <a:rPr lang="en-US" sz="3000" dirty="0" smtClean="0"/>
              <a:t> la das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1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 smtClean="0"/>
              <a:t>Situación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Eliza y Bradford </a:t>
            </a:r>
            <a:r>
              <a:rPr lang="en-US" sz="5000" dirty="0" smtClean="0">
                <a:solidFill>
                  <a:srgbClr val="FF0000"/>
                </a:solidFill>
              </a:rPr>
              <a:t>le</a:t>
            </a:r>
            <a:r>
              <a:rPr lang="en-US" sz="5000" dirty="0" smtClean="0"/>
              <a:t> </a:t>
            </a:r>
            <a:r>
              <a:rPr lang="en-US" sz="5000" u="sng" dirty="0" err="1" smtClean="0"/>
              <a:t>dan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dirty="0" err="1" smtClean="0">
                <a:solidFill>
                  <a:srgbClr val="558ED5"/>
                </a:solidFill>
              </a:rPr>
              <a:t>pelota</a:t>
            </a:r>
            <a:r>
              <a:rPr lang="en-US" sz="5000" dirty="0" smtClean="0">
                <a:solidFill>
                  <a:srgbClr val="558ED5"/>
                </a:solidFill>
              </a:rPr>
              <a:t>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Jorge</a:t>
            </a:r>
            <a:r>
              <a:rPr lang="en-US" sz="5000" dirty="0" smtClean="0"/>
              <a:t>.</a:t>
            </a: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172990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</a:rPr>
              <a:t>S</a:t>
            </a:r>
            <a:r>
              <a:rPr lang="en-US" sz="5000" dirty="0" smtClean="0">
                <a:solidFill>
                  <a:srgbClr val="FF0000"/>
                </a:solidFill>
              </a:rPr>
              <a:t>e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u="sng" dirty="0" err="1" smtClean="0"/>
              <a:t>dan</a:t>
            </a:r>
            <a:r>
              <a:rPr lang="en-US" sz="5000" dirty="0" err="1"/>
              <a:t>.</a:t>
            </a: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193740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</a:t>
            </a:r>
            <a:r>
              <a:rPr lang="en-US" sz="5000" dirty="0" err="1" smtClean="0"/>
              <a:t>Qué</a:t>
            </a:r>
            <a:r>
              <a:rPr lang="en-US" sz="5000" dirty="0" smtClean="0"/>
              <a:t> </a:t>
            </a:r>
            <a:r>
              <a:rPr lang="en-US" sz="5000" dirty="0" err="1" smtClean="0"/>
              <a:t>dicen</a:t>
            </a:r>
            <a:r>
              <a:rPr lang="en-US" sz="5000" dirty="0" smtClean="0"/>
              <a:t> </a:t>
            </a:r>
            <a:r>
              <a:rPr lang="en-US" sz="5000" dirty="0" smtClean="0"/>
              <a:t>Eliza y Bradford?</a:t>
            </a:r>
            <a:endParaRPr lang="en-US" sz="5000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4472747" y="0"/>
            <a:ext cx="3244174" cy="1090653"/>
          </a:xfrm>
          <a:prstGeom prst="wedgeEllipseCallout">
            <a:avLst>
              <a:gd name="adj1" fmla="val -177"/>
              <a:gd name="adj2" fmla="val 865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Te</a:t>
            </a:r>
            <a:r>
              <a:rPr lang="en-US" sz="3000" dirty="0" smtClean="0"/>
              <a:t> la </a:t>
            </a:r>
            <a:r>
              <a:rPr lang="en-US" sz="3000" dirty="0" err="1" smtClean="0"/>
              <a:t>damos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</a:t>
            </a:r>
            <a:r>
              <a:rPr lang="en-US" sz="5000" dirty="0" err="1" smtClean="0"/>
              <a:t>Qué</a:t>
            </a:r>
            <a:r>
              <a:rPr lang="en-US" sz="5000" dirty="0" smtClean="0"/>
              <a:t> dice </a:t>
            </a:r>
            <a:r>
              <a:rPr lang="en-US" sz="5000" dirty="0" smtClean="0"/>
              <a:t>Jorge?</a:t>
            </a:r>
            <a:endParaRPr lang="en-US" sz="5000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672006" y="0"/>
            <a:ext cx="3244174" cy="1090653"/>
          </a:xfrm>
          <a:prstGeom prst="wedgeEllipseCallout">
            <a:avLst>
              <a:gd name="adj1" fmla="val -177"/>
              <a:gd name="adj2" fmla="val 865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Me la </a:t>
            </a:r>
            <a:r>
              <a:rPr lang="en-US" sz="3000" dirty="0" err="1" smtClean="0"/>
              <a:t>dan</a:t>
            </a:r>
            <a:r>
              <a:rPr lang="en-US" sz="3000" dirty="0" smtClean="0"/>
              <a:t>/dais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0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0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Jorge </a:t>
            </a:r>
            <a:r>
              <a:rPr lang="en-US" sz="5000" dirty="0" smtClean="0">
                <a:solidFill>
                  <a:srgbClr val="FF0000"/>
                </a:solidFill>
              </a:rPr>
              <a:t>le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dirty="0" err="1" smtClean="0">
                <a:solidFill>
                  <a:srgbClr val="558ED5"/>
                </a:solidFill>
              </a:rPr>
              <a:t>pelota</a:t>
            </a:r>
            <a:r>
              <a:rPr lang="en-US" sz="5000" dirty="0" smtClean="0">
                <a:solidFill>
                  <a:srgbClr val="558ED5"/>
                </a:solidFill>
              </a:rPr>
              <a:t>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Bradford</a:t>
            </a:r>
            <a:r>
              <a:rPr lang="en-US" sz="5000" dirty="0" smtClean="0"/>
              <a:t>.</a:t>
            </a: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106007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Jorge </a:t>
            </a:r>
            <a:r>
              <a:rPr lang="en-US" sz="5000" dirty="0" smtClean="0">
                <a:solidFill>
                  <a:srgbClr val="FF0000"/>
                </a:solidFill>
              </a:rPr>
              <a:t>le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dirty="0" err="1" smtClean="0">
                <a:solidFill>
                  <a:srgbClr val="558ED5"/>
                </a:solidFill>
              </a:rPr>
              <a:t>pelota</a:t>
            </a:r>
            <a:r>
              <a:rPr lang="en-US" sz="5000" dirty="0" smtClean="0">
                <a:solidFill>
                  <a:srgbClr val="558ED5"/>
                </a:solidFill>
              </a:rPr>
              <a:t>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Bradford</a:t>
            </a:r>
            <a:r>
              <a:rPr lang="en-US" sz="5000" dirty="0" smtClean="0"/>
              <a:t>.</a:t>
            </a:r>
            <a:endParaRPr lang="en-US" sz="5000" dirty="0" smtClean="0"/>
          </a:p>
          <a:p>
            <a:pPr algn="ctr"/>
            <a:r>
              <a:rPr lang="en-US" sz="5000" dirty="0" smtClean="0"/>
              <a:t>Jorge </a:t>
            </a:r>
            <a:r>
              <a:rPr lang="en-US" sz="5000" dirty="0" smtClean="0">
                <a:solidFill>
                  <a:schemeClr val="accent2"/>
                </a:solidFill>
              </a:rPr>
              <a:t>se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81043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1458551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2314726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5448629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684082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</a:t>
            </a:r>
            <a:r>
              <a:rPr lang="en-US" sz="5000" dirty="0" err="1" smtClean="0"/>
              <a:t>Qué</a:t>
            </a:r>
            <a:r>
              <a:rPr lang="en-US" sz="5000" dirty="0" smtClean="0"/>
              <a:t> dice </a:t>
            </a:r>
            <a:r>
              <a:rPr lang="en-US" sz="5000" dirty="0" smtClean="0"/>
              <a:t>Jorge?</a:t>
            </a:r>
            <a:endParaRPr lang="en-US" sz="5000" dirty="0"/>
          </a:p>
        </p:txBody>
      </p:sp>
      <p:sp>
        <p:nvSpPr>
          <p:cNvPr id="2" name="Oval Callout 1"/>
          <p:cNvSpPr/>
          <p:nvPr/>
        </p:nvSpPr>
        <p:spPr>
          <a:xfrm>
            <a:off x="1408091" y="441788"/>
            <a:ext cx="2319216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Te</a:t>
            </a:r>
            <a:r>
              <a:rPr lang="en-US" sz="3000" dirty="0" smtClean="0"/>
              <a:t> la </a:t>
            </a:r>
            <a:r>
              <a:rPr lang="en-US" sz="3000" dirty="0" err="1" smtClean="0"/>
              <a:t>doy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53901" y="1458551"/>
            <a:ext cx="1518535" cy="62611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1458551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2314726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5448629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684082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</a:t>
            </a:r>
            <a:r>
              <a:rPr lang="en-US" sz="5000" dirty="0" err="1" smtClean="0"/>
              <a:t>Qué</a:t>
            </a:r>
            <a:r>
              <a:rPr lang="en-US" sz="5000" dirty="0" smtClean="0"/>
              <a:t> dice </a:t>
            </a:r>
            <a:r>
              <a:rPr lang="en-US" sz="5000" dirty="0" smtClean="0"/>
              <a:t>Bradford?</a:t>
            </a:r>
            <a:endParaRPr lang="en-US" sz="5000" dirty="0"/>
          </a:p>
        </p:txBody>
      </p:sp>
      <p:sp>
        <p:nvSpPr>
          <p:cNvPr id="10" name="Oval Callout 9"/>
          <p:cNvSpPr/>
          <p:nvPr/>
        </p:nvSpPr>
        <p:spPr>
          <a:xfrm>
            <a:off x="5254265" y="-13264"/>
            <a:ext cx="2793974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Me la das</a:t>
            </a:r>
            <a:endParaRPr lang="en-US" sz="3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63998" y="1472357"/>
            <a:ext cx="1918877" cy="75036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3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 smtClean="0"/>
              <a:t>Situación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6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01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Bradford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60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Eliza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Jorge </a:t>
            </a:r>
            <a:r>
              <a:rPr lang="en-US" sz="5000" dirty="0" smtClean="0">
                <a:solidFill>
                  <a:srgbClr val="FF0000"/>
                </a:solidFill>
              </a:rPr>
              <a:t>les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dirty="0" err="1" smtClean="0">
                <a:solidFill>
                  <a:srgbClr val="558ED5"/>
                </a:solidFill>
              </a:rPr>
              <a:t>pelota</a:t>
            </a:r>
            <a:r>
              <a:rPr lang="en-US" sz="5000" dirty="0" smtClean="0">
                <a:solidFill>
                  <a:srgbClr val="558ED5"/>
                </a:solidFill>
              </a:rPr>
              <a:t>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Bradford y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Eliza</a:t>
            </a:r>
            <a:r>
              <a:rPr lang="en-US" sz="5000" dirty="0" smtClean="0"/>
              <a:t>.</a:t>
            </a: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160630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148</Words>
  <Application>Microsoft Macintosh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Situación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Situación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Situación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Casillas, Joseph Vincent</dc:creator>
  <cp:lastModifiedBy>Joseph</cp:lastModifiedBy>
  <cp:revision>16</cp:revision>
  <dcterms:created xsi:type="dcterms:W3CDTF">2014-07-22T02:28:09Z</dcterms:created>
  <dcterms:modified xsi:type="dcterms:W3CDTF">2015-07-17T10:40:57Z</dcterms:modified>
</cp:coreProperties>
</file>