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7" d="100"/>
          <a:sy n="77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D062-157C-4E20-B1DA-8E2CE98345D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98DF-A9AD-4727-8262-4293A49C4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5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D062-157C-4E20-B1DA-8E2CE98345D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98DF-A9AD-4727-8262-4293A49C4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1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D062-157C-4E20-B1DA-8E2CE98345D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98DF-A9AD-4727-8262-4293A49C4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5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D062-157C-4E20-B1DA-8E2CE98345D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98DF-A9AD-4727-8262-4293A49C4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7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D062-157C-4E20-B1DA-8E2CE98345D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98DF-A9AD-4727-8262-4293A49C4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6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D062-157C-4E20-B1DA-8E2CE98345D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98DF-A9AD-4727-8262-4293A49C4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6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D062-157C-4E20-B1DA-8E2CE98345D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98DF-A9AD-4727-8262-4293A49C4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5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D062-157C-4E20-B1DA-8E2CE98345D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98DF-A9AD-4727-8262-4293A49C4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6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D062-157C-4E20-B1DA-8E2CE98345D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98DF-A9AD-4727-8262-4293A49C4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7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D062-157C-4E20-B1DA-8E2CE98345D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98DF-A9AD-4727-8262-4293A49C4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5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D062-157C-4E20-B1DA-8E2CE98345D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98DF-A9AD-4727-8262-4293A49C4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3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4D062-157C-4E20-B1DA-8E2CE98345D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A98DF-A9AD-4727-8262-4293A49C4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4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28" y="1128553"/>
            <a:ext cx="8587344" cy="477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6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0" y="218370"/>
            <a:ext cx="10482468" cy="40106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262" y="4321882"/>
            <a:ext cx="2445090" cy="2445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995" y="4291143"/>
            <a:ext cx="1831182" cy="24656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732" y="4318438"/>
            <a:ext cx="1849221" cy="246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45" y="1228299"/>
            <a:ext cx="5736967" cy="4302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67" y="1746913"/>
            <a:ext cx="5676167" cy="378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5737"/>
            <a:ext cx="97536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4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37" y="595857"/>
            <a:ext cx="3568974" cy="59536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214" y="611141"/>
            <a:ext cx="3730004" cy="29206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22" y="595857"/>
            <a:ext cx="3620969" cy="5953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658" y="3753134"/>
            <a:ext cx="3728560" cy="27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6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90" y="191065"/>
            <a:ext cx="9857094" cy="657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Middlebury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Kruger, Sara</dc:creator>
  <cp:lastModifiedBy>Kruger, Sara</cp:lastModifiedBy>
  <cp:revision>6</cp:revision>
  <dcterms:created xsi:type="dcterms:W3CDTF">2018-08-01T15:38:23Z</dcterms:created>
  <dcterms:modified xsi:type="dcterms:W3CDTF">2018-08-02T15:24:53Z</dcterms:modified>
</cp:coreProperties>
</file>