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rsi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si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siva-italic.fntdata"/><Relationship Id="rId14" Type="http://schemas.openxmlformats.org/officeDocument/2006/relationships/font" Target="fonts/Corsiva-bold.fntdata"/><Relationship Id="rId16" Type="http://schemas.openxmlformats.org/officeDocument/2006/relationships/font" Target="fonts/Corsi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ead418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ead418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ead418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ead418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ead41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ead41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ead418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ead418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ead418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ead418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ead418b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ead418b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1.jpg"/><Relationship Id="rId5" Type="http://schemas.openxmlformats.org/officeDocument/2006/relationships/image" Target="../media/image10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Cuento de Baba Yaga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 Deutsch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aba yaga bilibin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300"/>
            <a:ext cx="3869181" cy="496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aba yaga house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450" y="-40050"/>
            <a:ext cx="2602525" cy="367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aba yaga"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0850" y="3009300"/>
            <a:ext cx="3447275" cy="195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9100" y="163549"/>
            <a:ext cx="3371474" cy="24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-833367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aba yaga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0" y="27300"/>
            <a:ext cx="7200901" cy="496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550" y="386875"/>
            <a:ext cx="4358975" cy="32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-3913275" y="60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aba yaga"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175" y="256500"/>
            <a:ext cx="4358975" cy="442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600" y="110550"/>
            <a:ext cx="3261475" cy="48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00" y="144848"/>
            <a:ext cx="3726000" cy="479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550" y="144850"/>
            <a:ext cx="4845550" cy="32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aba yaga vasilisa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175" y="47175"/>
            <a:ext cx="3608848" cy="49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50" y="88900"/>
            <a:ext cx="3873016" cy="496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75" y="48475"/>
            <a:ext cx="3821352" cy="49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 rot="-969759">
            <a:off x="1095057" y="2715981"/>
            <a:ext cx="8520468" cy="5727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3F3F3"/>
                </a:solidFill>
                <a:highlight>
                  <a:srgbClr val="000000"/>
                </a:highlight>
                <a:latin typeface="Corsiva"/>
                <a:ea typeface="Corsiva"/>
                <a:cs typeface="Corsiva"/>
                <a:sym typeface="Corsiva"/>
              </a:rPr>
              <a:t>este cuento continuará...</a:t>
            </a:r>
            <a:endParaRPr b="1" sz="4800">
              <a:solidFill>
                <a:srgbClr val="F3F3F3"/>
              </a:solidFill>
              <a:highlight>
                <a:srgbClr val="000000"/>
              </a:highlight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