
<file path=[Content_Types].xml><?xml version="1.0" encoding="utf-8"?>
<Types xmlns="http://schemas.openxmlformats.org/package/2006/content-types">
  <Default Extension="xml" ContentType="application/xml"/>
  <Default Extension="mp3" ContentType="audio/mpeg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5" r:id="rId3"/>
    <p:sldId id="259" r:id="rId4"/>
    <p:sldId id="267" r:id="rId5"/>
    <p:sldId id="266" r:id="rId6"/>
    <p:sldId id="26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444" autoAdjust="0"/>
  </p:normalViewPr>
  <p:slideViewPr>
    <p:cSldViewPr snapToGrid="0" snapToObjects="1">
      <p:cViewPr varScale="1">
        <p:scale>
          <a:sx n="120" d="100"/>
          <a:sy n="120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0768-F002-B54B-8839-24571A900E7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C345-8933-B446-988B-531AD0021E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0768-F002-B54B-8839-24571A900E7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C345-8933-B446-988B-531AD0021E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0768-F002-B54B-8839-24571A900E7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C345-8933-B446-988B-531AD0021E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0768-F002-B54B-8839-24571A900E7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C345-8933-B446-988B-531AD0021E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4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0768-F002-B54B-8839-24571A900E7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C345-8933-B446-988B-531AD0021E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0768-F002-B54B-8839-24571A900E72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C345-8933-B446-988B-531AD0021E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0768-F002-B54B-8839-24571A900E72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C345-8933-B446-988B-531AD0021E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0768-F002-B54B-8839-24571A900E72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C345-8933-B446-988B-531AD0021E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4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0768-F002-B54B-8839-24571A900E72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C345-8933-B446-988B-531AD0021E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0768-F002-B54B-8839-24571A900E72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C345-8933-B446-988B-531AD0021E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0768-F002-B54B-8839-24571A900E72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C345-8933-B446-988B-531AD0021E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0768-F002-B54B-8839-24571A900E7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2C345-8933-B446-988B-531AD0021E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8301" y="0"/>
            <a:ext cx="3219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Arial Black"/>
                <a:cs typeface="Arial Black"/>
              </a:rPr>
              <a:t>UGANDA</a:t>
            </a:r>
            <a:endParaRPr lang="en-US" sz="4000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0222" y="6150114"/>
            <a:ext cx="3219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Arial Black"/>
                <a:cs typeface="Arial Black"/>
              </a:rPr>
              <a:t>RUANDA</a:t>
            </a:r>
            <a:endParaRPr lang="en-US" sz="4000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pic>
        <p:nvPicPr>
          <p:cNvPr id="13" name="Content Placeholder 12" descr="Screen Shot 2015-07-30 at 8.35.19 PM.p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51" t="-35961" r="-25096" b="-1"/>
          <a:stretch/>
        </p:blipFill>
        <p:spPr>
          <a:xfrm>
            <a:off x="457200" y="-1240532"/>
            <a:ext cx="8229600" cy="7366695"/>
          </a:xfrm>
        </p:spPr>
      </p:pic>
      <p:pic>
        <p:nvPicPr>
          <p:cNvPr id="2" name="Anna cuento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65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orry(1)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23" b="-1674"/>
          <a:stretch/>
        </p:blipFill>
        <p:spPr>
          <a:xfrm>
            <a:off x="457200" y="135467"/>
            <a:ext cx="8229600" cy="6231465"/>
          </a:xfrm>
        </p:spPr>
      </p:pic>
    </p:spTree>
    <p:extLst>
      <p:ext uri="{BB962C8B-B14F-4D97-AF65-F5344CB8AC3E}">
        <p14:creationId xmlns:p14="http://schemas.microsoft.com/office/powerpoint/2010/main" val="17317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erdido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4415"/>
          <a:stretch/>
        </p:blipFill>
        <p:spPr>
          <a:xfrm>
            <a:off x="457200" y="274638"/>
            <a:ext cx="8229600" cy="7887229"/>
          </a:xfrm>
        </p:spPr>
      </p:pic>
    </p:spTree>
    <p:extLst>
      <p:ext uri="{BB962C8B-B14F-4D97-AF65-F5344CB8AC3E}">
        <p14:creationId xmlns:p14="http://schemas.microsoft.com/office/powerpoint/2010/main" val="158297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0549172_10152253774612267_1513051445750178703_o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5" b="2766"/>
          <a:stretch/>
        </p:blipFill>
        <p:spPr>
          <a:xfrm>
            <a:off x="457200" y="531657"/>
            <a:ext cx="8229600" cy="5671002"/>
          </a:xfrm>
        </p:spPr>
      </p:pic>
    </p:spTree>
    <p:extLst>
      <p:ext uri="{BB962C8B-B14F-4D97-AF65-F5344CB8AC3E}">
        <p14:creationId xmlns:p14="http://schemas.microsoft.com/office/powerpoint/2010/main" val="10816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88339-Boda-boda-0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06"/>
          <a:stretch/>
        </p:blipFill>
        <p:spPr>
          <a:xfrm>
            <a:off x="457200" y="-413511"/>
            <a:ext cx="8229600" cy="6734317"/>
          </a:xfrm>
        </p:spPr>
      </p:pic>
      <p:pic>
        <p:nvPicPr>
          <p:cNvPr id="6" name="Picture 5" descr="FullSizeRend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4" t="13567" r="24792" b="64899"/>
          <a:stretch/>
        </p:blipFill>
        <p:spPr>
          <a:xfrm>
            <a:off x="4075484" y="1078856"/>
            <a:ext cx="841677" cy="101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0355482_10152208813212267_8111217741352902166_o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0252"/>
          <a:stretch/>
        </p:blipFill>
        <p:spPr>
          <a:xfrm>
            <a:off x="457200" y="274638"/>
            <a:ext cx="8229600" cy="8039629"/>
          </a:xfrm>
        </p:spPr>
      </p:pic>
    </p:spTree>
    <p:extLst>
      <p:ext uri="{BB962C8B-B14F-4D97-AF65-F5344CB8AC3E}">
        <p14:creationId xmlns:p14="http://schemas.microsoft.com/office/powerpoint/2010/main" val="24311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31718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solidFill>
                <a:srgbClr val="FFFFFF"/>
              </a:solidFill>
              <a:latin typeface="Arial Black"/>
              <a:cs typeface="Arial Black"/>
            </a:endParaRPr>
          </a:p>
          <a:p>
            <a:pPr marL="0" indent="0" algn="r">
              <a:buNone/>
            </a:pPr>
            <a:r>
              <a:rPr lang="en-US" sz="5400" dirty="0" smtClean="0">
                <a:solidFill>
                  <a:srgbClr val="FFFFFF"/>
                </a:solidFill>
                <a:latin typeface="Arial Black"/>
                <a:cs typeface="Arial Black"/>
              </a:rPr>
              <a:t>¡Muchas gracias!</a:t>
            </a:r>
            <a:r>
              <a:rPr lang="en-US" sz="7200" dirty="0" smtClean="0">
                <a:latin typeface="Arial Black"/>
                <a:cs typeface="Arial Black"/>
              </a:rPr>
              <a:t>GR</a:t>
            </a:r>
            <a:endParaRPr lang="en-US" sz="7200" dirty="0">
              <a:latin typeface="Arial Black"/>
              <a:cs typeface="Arial Black"/>
            </a:endParaRPr>
          </a:p>
        </p:txBody>
      </p:sp>
      <p:pic>
        <p:nvPicPr>
          <p:cNvPr id="4" name="Picture 3" descr="10497374_10152208813022267_5943620241221484103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32" y="3171889"/>
            <a:ext cx="4240945" cy="31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xmlns:p14="http://schemas.microsoft.com/office/powerpoint/2010/main" spd="slow" advClick="0" advTm="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5</Words>
  <Application>Microsoft Macintosh PowerPoint</Application>
  <PresentationFormat>Presentación en pantalla (4:3)</PresentationFormat>
  <Paragraphs>4</Paragraphs>
  <Slides>7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 Black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Applebaum</dc:creator>
  <cp:lastModifiedBy>Usuario de Microsoft Office</cp:lastModifiedBy>
  <cp:revision>22</cp:revision>
  <dcterms:created xsi:type="dcterms:W3CDTF">2015-07-30T18:22:25Z</dcterms:created>
  <dcterms:modified xsi:type="dcterms:W3CDTF">2017-08-01T20:27:13Z</dcterms:modified>
</cp:coreProperties>
</file>