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6" r:id="rId3"/>
    <p:sldId id="258" r:id="rId4"/>
    <p:sldId id="257" r:id="rId5"/>
    <p:sldId id="259" r:id="rId6"/>
    <p:sldId id="271" r:id="rId7"/>
    <p:sldId id="264" r:id="rId8"/>
    <p:sldId id="260" r:id="rId9"/>
    <p:sldId id="261" r:id="rId10"/>
    <p:sldId id="269" r:id="rId11"/>
    <p:sldId id="262" r:id="rId12"/>
    <p:sldId id="263" r:id="rId13"/>
    <p:sldId id="273" r:id="rId14"/>
    <p:sldId id="266" r:id="rId15"/>
    <p:sldId id="267" r:id="rId16"/>
    <p:sldId id="272" r:id="rId17"/>
    <p:sldId id="268" r:id="rId18"/>
    <p:sldId id="274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2"/>
  </p:normalViewPr>
  <p:slideViewPr>
    <p:cSldViewPr snapToGrid="0" snapToObjects="1">
      <p:cViewPr varScale="1">
        <p:scale>
          <a:sx n="134" d="100"/>
          <a:sy n="134" d="100"/>
        </p:scale>
        <p:origin x="15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31DC-B245-F349-A793-9D9CCE295DC3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44B-8A48-5B43-B7D1-9B080EA9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3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31DC-B245-F349-A793-9D9CCE295DC3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44B-8A48-5B43-B7D1-9B080EA9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2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31DC-B245-F349-A793-9D9CCE295DC3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44B-8A48-5B43-B7D1-9B080EA9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31DC-B245-F349-A793-9D9CCE295DC3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44B-8A48-5B43-B7D1-9B080EA9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31DC-B245-F349-A793-9D9CCE295DC3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44B-8A48-5B43-B7D1-9B080EA9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4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31DC-B245-F349-A793-9D9CCE295DC3}" type="datetimeFigureOut">
              <a:rPr lang="en-US" smtClean="0"/>
              <a:t>7/29/20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44B-8A48-5B43-B7D1-9B080EA9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8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31DC-B245-F349-A793-9D9CCE295DC3}" type="datetimeFigureOut">
              <a:rPr lang="en-US" smtClean="0"/>
              <a:t>7/29/20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44B-8A48-5B43-B7D1-9B080EA9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0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31DC-B245-F349-A793-9D9CCE295DC3}" type="datetimeFigureOut">
              <a:rPr lang="en-US" smtClean="0"/>
              <a:t>7/29/20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44B-8A48-5B43-B7D1-9B080EA9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5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31DC-B245-F349-A793-9D9CCE295DC3}" type="datetimeFigureOut">
              <a:rPr lang="en-US" smtClean="0"/>
              <a:t>7/29/20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44B-8A48-5B43-B7D1-9B080EA9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7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31DC-B245-F349-A793-9D9CCE295DC3}" type="datetimeFigureOut">
              <a:rPr lang="en-US" smtClean="0"/>
              <a:t>7/29/20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44B-8A48-5B43-B7D1-9B080EA9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31DC-B245-F349-A793-9D9CCE295DC3}" type="datetimeFigureOut">
              <a:rPr lang="en-US" smtClean="0"/>
              <a:t>7/29/20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C44B-8A48-5B43-B7D1-9B080EA9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1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F31DC-B245-F349-A793-9D9CCE295DC3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6C44B-8A48-5B43-B7D1-9B080EA9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7286"/>
            <a:ext cx="8229600" cy="1143000"/>
          </a:xfrm>
        </p:spPr>
        <p:txBody>
          <a:bodyPr/>
          <a:lstStyle/>
          <a:p>
            <a:r>
              <a:rPr lang="en-US" dirty="0" err="1"/>
              <a:t>Situación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822841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76" y="358949"/>
            <a:ext cx="2320374" cy="3277327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8" y="754445"/>
            <a:ext cx="3613872" cy="3613872"/>
          </a:xfrm>
          <a:prstGeom prst="rect">
            <a:avLst/>
          </a:prstGeom>
        </p:spPr>
      </p:pic>
      <p:pic>
        <p:nvPicPr>
          <p:cNvPr id="6" name="Picture 5" descr="240px-Soccer_ball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22" y="1610620"/>
            <a:ext cx="957964" cy="9579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2015" y="474452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62337" y="3630901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Miguel</a:t>
            </a:r>
          </a:p>
        </p:txBody>
      </p:sp>
      <p:pic>
        <p:nvPicPr>
          <p:cNvPr id="2" name="Picture 1" descr="3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45" y="685416"/>
            <a:ext cx="2498283" cy="3331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68093" y="436831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Annie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57" y="5242290"/>
            <a:ext cx="91122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Nick </a:t>
            </a:r>
            <a:r>
              <a:rPr lang="en-US" sz="5000" dirty="0">
                <a:solidFill>
                  <a:srgbClr val="FF0000"/>
                </a:solidFill>
              </a:rPr>
              <a:t>se</a:t>
            </a:r>
            <a:r>
              <a:rPr lang="en-US" sz="5000" dirty="0"/>
              <a:t> </a:t>
            </a:r>
            <a:r>
              <a:rPr lang="en-US" sz="5000" dirty="0">
                <a:solidFill>
                  <a:srgbClr val="558ED5"/>
                </a:solidFill>
              </a:rPr>
              <a:t>la </a:t>
            </a:r>
            <a:r>
              <a:rPr lang="en-US" sz="5000" u="sng" dirty="0"/>
              <a:t>da</a:t>
            </a:r>
            <a:r>
              <a:rPr lang="en-US" sz="5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6641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76" y="358949"/>
            <a:ext cx="2320374" cy="3277327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8" y="754445"/>
            <a:ext cx="3613872" cy="3613872"/>
          </a:xfrm>
          <a:prstGeom prst="rect">
            <a:avLst/>
          </a:prstGeom>
        </p:spPr>
      </p:pic>
      <p:pic>
        <p:nvPicPr>
          <p:cNvPr id="6" name="Picture 5" descr="240px-Soccer_ball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22" y="1610620"/>
            <a:ext cx="957964" cy="9579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2015" y="474452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62337" y="3630901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Miguel</a:t>
            </a:r>
          </a:p>
        </p:txBody>
      </p:sp>
      <p:pic>
        <p:nvPicPr>
          <p:cNvPr id="2" name="Picture 1" descr="3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45" y="685416"/>
            <a:ext cx="2498283" cy="3331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68093" y="436831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Annie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57" y="5242290"/>
            <a:ext cx="91122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¿Qué dice Nick?</a:t>
            </a:r>
            <a:endParaRPr lang="en-US" sz="5000" u="sng" dirty="0"/>
          </a:p>
        </p:txBody>
      </p:sp>
      <p:sp>
        <p:nvSpPr>
          <p:cNvPr id="10" name="Oval Callout 9"/>
          <p:cNvSpPr/>
          <p:nvPr/>
        </p:nvSpPr>
        <p:spPr>
          <a:xfrm>
            <a:off x="1408091" y="13802"/>
            <a:ext cx="2319216" cy="1214904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Se/os la doy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397645" y="1408185"/>
            <a:ext cx="1743816" cy="13357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508630" y="1707970"/>
            <a:ext cx="3800195" cy="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44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76" y="358949"/>
            <a:ext cx="2320374" cy="3277327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8" y="754445"/>
            <a:ext cx="3613872" cy="3613872"/>
          </a:xfrm>
          <a:prstGeom prst="rect">
            <a:avLst/>
          </a:prstGeom>
        </p:spPr>
      </p:pic>
      <p:pic>
        <p:nvPicPr>
          <p:cNvPr id="6" name="Picture 5" descr="240px-Soccer_ball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22" y="1610620"/>
            <a:ext cx="957964" cy="9579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2015" y="474452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62337" y="3630901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Miguel</a:t>
            </a:r>
          </a:p>
        </p:txBody>
      </p:sp>
      <p:pic>
        <p:nvPicPr>
          <p:cNvPr id="2" name="Picture 1" descr="3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45" y="685416"/>
            <a:ext cx="2498283" cy="3331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68093" y="436831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Annie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57" y="5242290"/>
            <a:ext cx="91122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¿Qué dice Annie?</a:t>
            </a:r>
            <a:endParaRPr lang="en-US" sz="5000" u="sng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2397645" y="1408185"/>
            <a:ext cx="1743816" cy="133579"/>
          </a:xfrm>
          <a:prstGeom prst="straightConnector1">
            <a:avLst/>
          </a:prstGeom>
          <a:ln w="57150" cmpd="sng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2508630" y="1707970"/>
            <a:ext cx="3800195" cy="1"/>
          </a:xfrm>
          <a:prstGeom prst="straightConnector1">
            <a:avLst/>
          </a:prstGeom>
          <a:ln w="57150" cmpd="sng">
            <a:solidFill>
              <a:srgbClr val="4F81BD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41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76" y="358949"/>
            <a:ext cx="2320374" cy="3277327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8" y="754445"/>
            <a:ext cx="3613872" cy="3613872"/>
          </a:xfrm>
          <a:prstGeom prst="rect">
            <a:avLst/>
          </a:prstGeom>
        </p:spPr>
      </p:pic>
      <p:pic>
        <p:nvPicPr>
          <p:cNvPr id="6" name="Picture 5" descr="240px-Soccer_ball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22" y="1610620"/>
            <a:ext cx="957964" cy="9579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2015" y="474452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62337" y="3630901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Miguel</a:t>
            </a:r>
          </a:p>
        </p:txBody>
      </p:sp>
      <p:pic>
        <p:nvPicPr>
          <p:cNvPr id="2" name="Picture 1" descr="3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45" y="685416"/>
            <a:ext cx="2498283" cy="3331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68093" y="436831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Annie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57" y="5242290"/>
            <a:ext cx="91122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¿Qué dice Annie?</a:t>
            </a:r>
            <a:endParaRPr lang="en-US" sz="5000" u="sng" dirty="0"/>
          </a:p>
        </p:txBody>
      </p:sp>
      <p:sp>
        <p:nvSpPr>
          <p:cNvPr id="10" name="Oval Callout 9"/>
          <p:cNvSpPr/>
          <p:nvPr/>
        </p:nvSpPr>
        <p:spPr>
          <a:xfrm>
            <a:off x="4721265" y="22739"/>
            <a:ext cx="2597688" cy="1214904"/>
          </a:xfrm>
          <a:prstGeom prst="wedgeEllipseCallout">
            <a:avLst>
              <a:gd name="adj1" fmla="val 29762"/>
              <a:gd name="adj2" fmla="val 6136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Nos la das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2397645" y="1408185"/>
            <a:ext cx="1743816" cy="133579"/>
          </a:xfrm>
          <a:prstGeom prst="straightConnector1">
            <a:avLst/>
          </a:prstGeom>
          <a:ln w="57150" cmpd="sng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2508630" y="1707970"/>
            <a:ext cx="3800195" cy="1"/>
          </a:xfrm>
          <a:prstGeom prst="straightConnector1">
            <a:avLst/>
          </a:prstGeom>
          <a:ln w="57150" cmpd="sng">
            <a:solidFill>
              <a:srgbClr val="4F81BD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20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7286"/>
            <a:ext cx="8229600" cy="1143000"/>
          </a:xfrm>
        </p:spPr>
        <p:txBody>
          <a:bodyPr/>
          <a:lstStyle/>
          <a:p>
            <a:r>
              <a:rPr lang="en-US" dirty="0" err="1"/>
              <a:t>Situación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82084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76" y="358949"/>
            <a:ext cx="2320374" cy="3277327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8" y="754445"/>
            <a:ext cx="3613872" cy="36138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2015" y="474452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62337" y="3630901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Miguel</a:t>
            </a:r>
          </a:p>
        </p:txBody>
      </p:sp>
      <p:pic>
        <p:nvPicPr>
          <p:cNvPr id="2" name="Picture 1" descr="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45" y="685416"/>
            <a:ext cx="2498283" cy="3331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68093" y="436831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Annie</a:t>
            </a:r>
          </a:p>
        </p:txBody>
      </p:sp>
      <p:pic>
        <p:nvPicPr>
          <p:cNvPr id="6" name="Picture 5" descr="240px-Soccer_ball.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363" y="3157294"/>
            <a:ext cx="957964" cy="9579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757" y="5242290"/>
            <a:ext cx="91122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Annie y Miguel </a:t>
            </a:r>
            <a:r>
              <a:rPr lang="en-US" sz="5000" dirty="0">
                <a:solidFill>
                  <a:srgbClr val="FF0000"/>
                </a:solidFill>
              </a:rPr>
              <a:t>le</a:t>
            </a:r>
            <a:r>
              <a:rPr lang="en-US" sz="5000" dirty="0"/>
              <a:t> </a:t>
            </a:r>
            <a:r>
              <a:rPr lang="en-US" sz="5000" u="sng" dirty="0"/>
              <a:t>dan</a:t>
            </a:r>
            <a:r>
              <a:rPr lang="en-US" sz="5000" dirty="0"/>
              <a:t> </a:t>
            </a:r>
            <a:r>
              <a:rPr lang="en-US" sz="5000" dirty="0">
                <a:solidFill>
                  <a:srgbClr val="558ED5"/>
                </a:solidFill>
              </a:rPr>
              <a:t>la pelota </a:t>
            </a:r>
            <a:r>
              <a:rPr lang="en-US" sz="5000" dirty="0">
                <a:solidFill>
                  <a:srgbClr val="FF0000"/>
                </a:solidFill>
              </a:rPr>
              <a:t>a Nick</a:t>
            </a:r>
            <a:r>
              <a:rPr lang="en-US" sz="5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9903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76" y="358949"/>
            <a:ext cx="2320374" cy="3277327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8" y="754445"/>
            <a:ext cx="3613872" cy="36138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2015" y="474452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62337" y="3630901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Miguel</a:t>
            </a:r>
          </a:p>
        </p:txBody>
      </p:sp>
      <p:pic>
        <p:nvPicPr>
          <p:cNvPr id="2" name="Picture 1" descr="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45" y="685416"/>
            <a:ext cx="2498283" cy="3331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68093" y="436831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Annie</a:t>
            </a:r>
          </a:p>
        </p:txBody>
      </p:sp>
      <p:pic>
        <p:nvPicPr>
          <p:cNvPr id="6" name="Picture 5" descr="240px-Soccer_ball.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363" y="3157294"/>
            <a:ext cx="957964" cy="9579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757" y="5242290"/>
            <a:ext cx="91122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FF0000"/>
                </a:solidFill>
              </a:rPr>
              <a:t>Se</a:t>
            </a:r>
            <a:r>
              <a:rPr lang="en-US" sz="5000" dirty="0"/>
              <a:t> </a:t>
            </a:r>
            <a:r>
              <a:rPr lang="en-US" sz="5000" dirty="0">
                <a:solidFill>
                  <a:srgbClr val="558ED5"/>
                </a:solidFill>
              </a:rPr>
              <a:t>la </a:t>
            </a:r>
            <a:r>
              <a:rPr lang="en-US" sz="5000" u="sng" dirty="0"/>
              <a:t>dan</a:t>
            </a:r>
            <a:r>
              <a:rPr lang="en-US" sz="5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7401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76" y="358949"/>
            <a:ext cx="2320374" cy="3277327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8" y="754445"/>
            <a:ext cx="3613872" cy="36138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2015" y="474452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62337" y="3630901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Miguel</a:t>
            </a:r>
          </a:p>
        </p:txBody>
      </p:sp>
      <p:pic>
        <p:nvPicPr>
          <p:cNvPr id="2" name="Picture 1" descr="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45" y="685416"/>
            <a:ext cx="2498283" cy="3331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68093" y="436831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Annie</a:t>
            </a:r>
          </a:p>
        </p:txBody>
      </p:sp>
      <p:pic>
        <p:nvPicPr>
          <p:cNvPr id="6" name="Picture 5" descr="240px-Soccer_ball.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363" y="3157294"/>
            <a:ext cx="957964" cy="9579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757" y="5242290"/>
            <a:ext cx="91122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¿Qué </a:t>
            </a:r>
            <a:r>
              <a:rPr lang="en-US" sz="5000" dirty="0" err="1"/>
              <a:t>dicen</a:t>
            </a:r>
            <a:r>
              <a:rPr lang="en-US" sz="5000" dirty="0"/>
              <a:t> Annie y Miguel?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2397645" y="1408185"/>
            <a:ext cx="1743816" cy="13357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2508630" y="1707970"/>
            <a:ext cx="3800195" cy="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41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76" y="358949"/>
            <a:ext cx="2320374" cy="3277327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8" y="754445"/>
            <a:ext cx="3613872" cy="36138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2015" y="474452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62337" y="3630901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Miguel</a:t>
            </a:r>
          </a:p>
        </p:txBody>
      </p:sp>
      <p:pic>
        <p:nvPicPr>
          <p:cNvPr id="2" name="Picture 1" descr="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45" y="685416"/>
            <a:ext cx="2498283" cy="3331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68093" y="436831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Annie</a:t>
            </a:r>
          </a:p>
        </p:txBody>
      </p:sp>
      <p:pic>
        <p:nvPicPr>
          <p:cNvPr id="6" name="Picture 5" descr="240px-Soccer_ball.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363" y="3157294"/>
            <a:ext cx="957964" cy="9579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757" y="5242290"/>
            <a:ext cx="91122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¿Qué </a:t>
            </a:r>
            <a:r>
              <a:rPr lang="en-US" sz="5000" dirty="0" err="1"/>
              <a:t>dicen</a:t>
            </a:r>
            <a:r>
              <a:rPr lang="en-US" sz="5000" dirty="0"/>
              <a:t> Annie y Miguel?</a:t>
            </a:r>
          </a:p>
        </p:txBody>
      </p:sp>
      <p:sp>
        <p:nvSpPr>
          <p:cNvPr id="10" name="Oval Callout 9"/>
          <p:cNvSpPr/>
          <p:nvPr/>
        </p:nvSpPr>
        <p:spPr>
          <a:xfrm>
            <a:off x="4472747" y="0"/>
            <a:ext cx="3244174" cy="1090653"/>
          </a:xfrm>
          <a:prstGeom prst="wedgeEllipseCallout">
            <a:avLst>
              <a:gd name="adj1" fmla="val -177"/>
              <a:gd name="adj2" fmla="val 8655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Te la damos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2397645" y="1408185"/>
            <a:ext cx="1743816" cy="13357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2508630" y="1707970"/>
            <a:ext cx="3800195" cy="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0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76" y="358949"/>
            <a:ext cx="2320374" cy="3277327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8" y="754445"/>
            <a:ext cx="3613872" cy="36138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2015" y="474452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62337" y="3630901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Miguel</a:t>
            </a:r>
          </a:p>
        </p:txBody>
      </p:sp>
      <p:pic>
        <p:nvPicPr>
          <p:cNvPr id="2" name="Picture 1" descr="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45" y="685416"/>
            <a:ext cx="2498283" cy="3331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68093" y="436831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Annie</a:t>
            </a:r>
          </a:p>
        </p:txBody>
      </p:sp>
      <p:pic>
        <p:nvPicPr>
          <p:cNvPr id="6" name="Picture 5" descr="240px-Soccer_ball.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363" y="3157294"/>
            <a:ext cx="957964" cy="9579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757" y="5242290"/>
            <a:ext cx="91122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¿Qué </a:t>
            </a:r>
            <a:r>
              <a:rPr lang="en-US" sz="5000"/>
              <a:t>dice Nick?</a:t>
            </a:r>
            <a:endParaRPr lang="en-US" sz="5000" dirty="0"/>
          </a:p>
        </p:txBody>
      </p:sp>
      <p:sp>
        <p:nvSpPr>
          <p:cNvPr id="10" name="Oval Callout 9"/>
          <p:cNvSpPr/>
          <p:nvPr/>
        </p:nvSpPr>
        <p:spPr>
          <a:xfrm>
            <a:off x="672006" y="0"/>
            <a:ext cx="3244174" cy="1090653"/>
          </a:xfrm>
          <a:prstGeom prst="wedgeEllipseCallout">
            <a:avLst>
              <a:gd name="adj1" fmla="val -177"/>
              <a:gd name="adj2" fmla="val 8655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Me la dan/dais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2397645" y="1408185"/>
            <a:ext cx="1743816" cy="13357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2508630" y="1707970"/>
            <a:ext cx="3800195" cy="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60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76" y="358949"/>
            <a:ext cx="2320374" cy="3277327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8" y="754445"/>
            <a:ext cx="3613872" cy="3613872"/>
          </a:xfrm>
          <a:prstGeom prst="rect">
            <a:avLst/>
          </a:prstGeom>
        </p:spPr>
      </p:pic>
      <p:pic>
        <p:nvPicPr>
          <p:cNvPr id="6" name="Picture 5" descr="240px-Soccer_ball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22" y="1610620"/>
            <a:ext cx="957964" cy="9579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2015" y="474452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62337" y="3630901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Miguel</a:t>
            </a:r>
          </a:p>
        </p:txBody>
      </p:sp>
    </p:spTree>
    <p:extLst>
      <p:ext uri="{BB962C8B-B14F-4D97-AF65-F5344CB8AC3E}">
        <p14:creationId xmlns:p14="http://schemas.microsoft.com/office/powerpoint/2010/main" val="282890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76" y="358949"/>
            <a:ext cx="2320374" cy="3277327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8" y="754445"/>
            <a:ext cx="3613872" cy="3613872"/>
          </a:xfrm>
          <a:prstGeom prst="rect">
            <a:avLst/>
          </a:prstGeom>
        </p:spPr>
      </p:pic>
      <p:pic>
        <p:nvPicPr>
          <p:cNvPr id="6" name="Picture 5" descr="240px-Soccer_ball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22" y="1610620"/>
            <a:ext cx="957964" cy="9579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2015" y="474452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62337" y="3630901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Miguel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57" y="5242290"/>
            <a:ext cx="91122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Nick </a:t>
            </a:r>
            <a:r>
              <a:rPr lang="en-US" sz="5000" dirty="0">
                <a:solidFill>
                  <a:srgbClr val="FF0000"/>
                </a:solidFill>
              </a:rPr>
              <a:t>le</a:t>
            </a:r>
            <a:r>
              <a:rPr lang="en-US" sz="5000" dirty="0"/>
              <a:t> </a:t>
            </a:r>
            <a:r>
              <a:rPr lang="en-US" sz="5000" u="sng" dirty="0"/>
              <a:t>da</a:t>
            </a:r>
            <a:r>
              <a:rPr lang="en-US" sz="5000" dirty="0"/>
              <a:t> </a:t>
            </a:r>
            <a:r>
              <a:rPr lang="en-US" sz="5000" dirty="0">
                <a:solidFill>
                  <a:srgbClr val="558ED5"/>
                </a:solidFill>
              </a:rPr>
              <a:t>la pelota </a:t>
            </a:r>
            <a:r>
              <a:rPr lang="en-US" sz="5000" dirty="0">
                <a:solidFill>
                  <a:srgbClr val="FF0000"/>
                </a:solidFill>
              </a:rPr>
              <a:t>a Miguel</a:t>
            </a:r>
            <a:r>
              <a:rPr lang="en-US" sz="5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007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76" y="358949"/>
            <a:ext cx="2320374" cy="3277327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8" y="754445"/>
            <a:ext cx="3613872" cy="3613872"/>
          </a:xfrm>
          <a:prstGeom prst="rect">
            <a:avLst/>
          </a:prstGeom>
        </p:spPr>
      </p:pic>
      <p:pic>
        <p:nvPicPr>
          <p:cNvPr id="6" name="Picture 5" descr="240px-Soccer_ball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22" y="1610620"/>
            <a:ext cx="957964" cy="9579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2015" y="474452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62337" y="3630901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Miguel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57" y="5242290"/>
            <a:ext cx="91122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Nick </a:t>
            </a:r>
            <a:r>
              <a:rPr lang="en-US" sz="5000" dirty="0">
                <a:solidFill>
                  <a:srgbClr val="FF0000"/>
                </a:solidFill>
              </a:rPr>
              <a:t>le</a:t>
            </a:r>
            <a:r>
              <a:rPr lang="en-US" sz="5000" dirty="0"/>
              <a:t> </a:t>
            </a:r>
            <a:r>
              <a:rPr lang="en-US" sz="5000" u="sng" dirty="0"/>
              <a:t>da</a:t>
            </a:r>
            <a:r>
              <a:rPr lang="en-US" sz="5000" dirty="0"/>
              <a:t> </a:t>
            </a:r>
            <a:r>
              <a:rPr lang="en-US" sz="5000" dirty="0">
                <a:solidFill>
                  <a:srgbClr val="558ED5"/>
                </a:solidFill>
              </a:rPr>
              <a:t>la pelota </a:t>
            </a:r>
            <a:r>
              <a:rPr lang="en-US" sz="5000" dirty="0">
                <a:solidFill>
                  <a:srgbClr val="FF0000"/>
                </a:solidFill>
              </a:rPr>
              <a:t>a Miguel</a:t>
            </a:r>
            <a:r>
              <a:rPr lang="en-US" sz="5000" dirty="0"/>
              <a:t>.</a:t>
            </a:r>
          </a:p>
          <a:p>
            <a:pPr algn="ctr"/>
            <a:r>
              <a:rPr lang="en-US" sz="5000" dirty="0"/>
              <a:t>Nick </a:t>
            </a:r>
            <a:r>
              <a:rPr lang="en-US" sz="5000" dirty="0">
                <a:solidFill>
                  <a:schemeClr val="accent2"/>
                </a:solidFill>
              </a:rPr>
              <a:t>se</a:t>
            </a:r>
            <a:r>
              <a:rPr lang="en-US" sz="5000" dirty="0"/>
              <a:t> </a:t>
            </a:r>
            <a:r>
              <a:rPr lang="en-US" sz="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la</a:t>
            </a:r>
            <a:r>
              <a:rPr lang="en-US" sz="5000" dirty="0"/>
              <a:t> </a:t>
            </a:r>
            <a:r>
              <a:rPr lang="en-US" sz="5000" u="sng" dirty="0"/>
              <a:t>da</a:t>
            </a:r>
            <a:r>
              <a:rPr lang="en-US" sz="5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043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76" y="358949"/>
            <a:ext cx="2320374" cy="3277327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8" y="1458551"/>
            <a:ext cx="3613872" cy="3613872"/>
          </a:xfrm>
          <a:prstGeom prst="rect">
            <a:avLst/>
          </a:prstGeom>
        </p:spPr>
      </p:pic>
      <p:pic>
        <p:nvPicPr>
          <p:cNvPr id="6" name="Picture 5" descr="240px-Soccer_ball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22" y="2314726"/>
            <a:ext cx="957964" cy="9579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2015" y="544862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62337" y="3630901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Miguel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57" y="5684082"/>
            <a:ext cx="91122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¿Qué dice Nick?</a:t>
            </a:r>
          </a:p>
        </p:txBody>
      </p:sp>
      <p:sp>
        <p:nvSpPr>
          <p:cNvPr id="2" name="Oval Callout 1"/>
          <p:cNvSpPr/>
          <p:nvPr/>
        </p:nvSpPr>
        <p:spPr>
          <a:xfrm>
            <a:off x="1408091" y="441788"/>
            <a:ext cx="2319216" cy="1214904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Te la doy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553901" y="1458551"/>
            <a:ext cx="1518535" cy="626115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1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76" y="358949"/>
            <a:ext cx="2320374" cy="3277327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8" y="1458551"/>
            <a:ext cx="3613872" cy="3613872"/>
          </a:xfrm>
          <a:prstGeom prst="rect">
            <a:avLst/>
          </a:prstGeom>
        </p:spPr>
      </p:pic>
      <p:pic>
        <p:nvPicPr>
          <p:cNvPr id="6" name="Picture 5" descr="240px-Soccer_ball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22" y="2314726"/>
            <a:ext cx="957964" cy="9579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2015" y="544862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62337" y="3630901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Miguel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57" y="5684082"/>
            <a:ext cx="91122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¿Qué dice Miguel?</a:t>
            </a:r>
          </a:p>
        </p:txBody>
      </p:sp>
      <p:sp>
        <p:nvSpPr>
          <p:cNvPr id="10" name="Oval Callout 9"/>
          <p:cNvSpPr/>
          <p:nvPr/>
        </p:nvSpPr>
        <p:spPr>
          <a:xfrm>
            <a:off x="5254265" y="-13264"/>
            <a:ext cx="2793974" cy="1214904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Me la das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263998" y="1472357"/>
            <a:ext cx="1918877" cy="750367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93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7286"/>
            <a:ext cx="8229600" cy="1143000"/>
          </a:xfrm>
        </p:spPr>
        <p:txBody>
          <a:bodyPr/>
          <a:lstStyle/>
          <a:p>
            <a:r>
              <a:rPr lang="en-US" dirty="0" err="1"/>
              <a:t>Situación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838657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76" y="358949"/>
            <a:ext cx="2320374" cy="3277327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8" y="754445"/>
            <a:ext cx="3613872" cy="3613872"/>
          </a:xfrm>
          <a:prstGeom prst="rect">
            <a:avLst/>
          </a:prstGeom>
        </p:spPr>
      </p:pic>
      <p:pic>
        <p:nvPicPr>
          <p:cNvPr id="6" name="Picture 5" descr="240px-Soccer_ball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22" y="1610620"/>
            <a:ext cx="957964" cy="9579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2015" y="474452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62337" y="3630901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Miguel</a:t>
            </a:r>
          </a:p>
        </p:txBody>
      </p:sp>
      <p:pic>
        <p:nvPicPr>
          <p:cNvPr id="2" name="Picture 1" descr="3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45" y="685416"/>
            <a:ext cx="2498283" cy="3331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68093" y="436831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Annie</a:t>
            </a:r>
          </a:p>
        </p:txBody>
      </p:sp>
    </p:spTree>
    <p:extLst>
      <p:ext uri="{BB962C8B-B14F-4D97-AF65-F5344CB8AC3E}">
        <p14:creationId xmlns:p14="http://schemas.microsoft.com/office/powerpoint/2010/main" val="165895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76" y="358949"/>
            <a:ext cx="2320374" cy="3277327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8" y="754445"/>
            <a:ext cx="3613872" cy="3613872"/>
          </a:xfrm>
          <a:prstGeom prst="rect">
            <a:avLst/>
          </a:prstGeom>
        </p:spPr>
      </p:pic>
      <p:pic>
        <p:nvPicPr>
          <p:cNvPr id="6" name="Picture 5" descr="240px-Soccer_ball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22" y="1610620"/>
            <a:ext cx="957964" cy="9579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2015" y="474452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62337" y="3630901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Miguel</a:t>
            </a:r>
          </a:p>
        </p:txBody>
      </p:sp>
      <p:pic>
        <p:nvPicPr>
          <p:cNvPr id="2" name="Picture 1" descr="3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45" y="685416"/>
            <a:ext cx="2498283" cy="3331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68093" y="436831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Annie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57" y="5242290"/>
            <a:ext cx="91122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Nick </a:t>
            </a:r>
            <a:r>
              <a:rPr lang="en-US" sz="5000" dirty="0">
                <a:solidFill>
                  <a:srgbClr val="FF0000"/>
                </a:solidFill>
              </a:rPr>
              <a:t>les</a:t>
            </a:r>
            <a:r>
              <a:rPr lang="en-US" sz="5000" dirty="0"/>
              <a:t> </a:t>
            </a:r>
            <a:r>
              <a:rPr lang="en-US" sz="5000" u="sng" dirty="0"/>
              <a:t>da</a:t>
            </a:r>
            <a:r>
              <a:rPr lang="en-US" sz="5000" dirty="0"/>
              <a:t> </a:t>
            </a:r>
            <a:r>
              <a:rPr lang="en-US" sz="5000" dirty="0">
                <a:solidFill>
                  <a:srgbClr val="558ED5"/>
                </a:solidFill>
              </a:rPr>
              <a:t>la pelota </a:t>
            </a:r>
            <a:r>
              <a:rPr lang="en-US" sz="5000" dirty="0">
                <a:solidFill>
                  <a:srgbClr val="FF0000"/>
                </a:solidFill>
              </a:rPr>
              <a:t>a Miguel y a Annie</a:t>
            </a:r>
            <a:r>
              <a:rPr lang="en-US" sz="5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6309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166</Words>
  <Application>Microsoft Macintosh PowerPoint</Application>
  <PresentationFormat>On-screen Show (4:3)</PresentationFormat>
  <Paragraphs>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Situación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Situación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Situación 3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Casillas, Joseph Vincent</dc:creator>
  <cp:lastModifiedBy>Casillas, Joseph Vincent</cp:lastModifiedBy>
  <cp:revision>28</cp:revision>
  <dcterms:created xsi:type="dcterms:W3CDTF">2014-07-22T02:28:09Z</dcterms:created>
  <dcterms:modified xsi:type="dcterms:W3CDTF">2020-07-30T03:49:31Z</dcterms:modified>
</cp:coreProperties>
</file>