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80975"/>
            <a:ext cx="5341938" cy="64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5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73389"/>
            <a:ext cx="7125368" cy="60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4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creenshot_20170801-103301_resiz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171450"/>
            <a:ext cx="4327525" cy="64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200025"/>
            <a:ext cx="4656389" cy="619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762000"/>
            <a:ext cx="8811068" cy="49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9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2017-08-01T22:34:00Z</dcterms:modified>
</cp:coreProperties>
</file>