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58" r:id="rId5"/>
    <p:sldId id="262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896127_10205799652529094_7673261403942310766_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96" t="-4678" r="-34891" b="-1"/>
          <a:stretch/>
        </p:blipFill>
        <p:spPr>
          <a:xfrm>
            <a:off x="457200" y="275391"/>
            <a:ext cx="8229600" cy="5820609"/>
          </a:xfrm>
        </p:spPr>
      </p:pic>
    </p:spTree>
    <p:extLst>
      <p:ext uri="{BB962C8B-B14F-4D97-AF65-F5344CB8AC3E}">
        <p14:creationId xmlns:p14="http://schemas.microsoft.com/office/powerpoint/2010/main" val="39506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460228_10204973659359781_3316684404640047854_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82" r="-43082"/>
          <a:stretch>
            <a:fillRect/>
          </a:stretch>
        </p:blipFill>
        <p:spPr>
          <a:xfrm>
            <a:off x="457200" y="214313"/>
            <a:ext cx="8229600" cy="6440487"/>
          </a:xfrm>
        </p:spPr>
      </p:pic>
    </p:spTree>
    <p:extLst>
      <p:ext uri="{BB962C8B-B14F-4D97-AF65-F5344CB8AC3E}">
        <p14:creationId xmlns:p14="http://schemas.microsoft.com/office/powerpoint/2010/main" val="236539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irport-Layover-Triphob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r="4695"/>
          <a:stretch>
            <a:fillRect/>
          </a:stretch>
        </p:blipFill>
        <p:spPr>
          <a:xfrm>
            <a:off x="244475" y="168275"/>
            <a:ext cx="8645525" cy="6472238"/>
          </a:xfrm>
        </p:spPr>
      </p:pic>
    </p:spTree>
    <p:extLst>
      <p:ext uri="{BB962C8B-B14F-4D97-AF65-F5344CB8AC3E}">
        <p14:creationId xmlns:p14="http://schemas.microsoft.com/office/powerpoint/2010/main" val="4129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242547_10204985190688057_2479705861146229880_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812" r="-82812"/>
          <a:stretch/>
        </p:blipFill>
        <p:spPr>
          <a:xfrm>
            <a:off x="260350" y="290947"/>
            <a:ext cx="8883650" cy="6226637"/>
          </a:xfrm>
        </p:spPr>
      </p:pic>
    </p:spTree>
    <p:extLst>
      <p:ext uri="{BB962C8B-B14F-4D97-AF65-F5344CB8AC3E}">
        <p14:creationId xmlns:p14="http://schemas.microsoft.com/office/powerpoint/2010/main" val="23307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m-Adam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4003"/>
          <a:stretch>
            <a:fillRect/>
          </a:stretch>
        </p:blipFill>
        <p:spPr>
          <a:xfrm>
            <a:off x="4391262" y="306388"/>
            <a:ext cx="4752738" cy="6196297"/>
          </a:xfrm>
        </p:spPr>
      </p:pic>
      <p:pic>
        <p:nvPicPr>
          <p:cNvPr id="5" name="Picture 4" descr="db7887edc91592a83e65303c30f25aa4--cheers-bar-boston-acc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" y="306388"/>
            <a:ext cx="3947546" cy="61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350651_10204987171657580_8248920435782691508_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32" r="-20832"/>
          <a:stretch>
            <a:fillRect/>
          </a:stretch>
        </p:blipFill>
        <p:spPr>
          <a:xfrm>
            <a:off x="120588" y="306388"/>
            <a:ext cx="8539163" cy="6027737"/>
          </a:xfrm>
        </p:spPr>
      </p:pic>
    </p:spTree>
    <p:extLst>
      <p:ext uri="{BB962C8B-B14F-4D97-AF65-F5344CB8AC3E}">
        <p14:creationId xmlns:p14="http://schemas.microsoft.com/office/powerpoint/2010/main" val="177772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43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McLeod</dc:creator>
  <cp:lastModifiedBy>Joshua McLeod</cp:lastModifiedBy>
  <cp:revision>5</cp:revision>
  <dcterms:created xsi:type="dcterms:W3CDTF">2017-08-04T02:08:03Z</dcterms:created>
  <dcterms:modified xsi:type="dcterms:W3CDTF">2017-08-04T02:51:42Z</dcterms:modified>
</cp:coreProperties>
</file>