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155" autoAdjust="0"/>
  </p:normalViewPr>
  <p:slideViewPr>
    <p:cSldViewPr snapToGrid="0" snapToObjects="1">
      <p:cViewPr varScale="1">
        <p:scale>
          <a:sx n="84" d="100"/>
          <a:sy n="84" d="100"/>
        </p:scale>
        <p:origin x="-1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91B76-8F73-7046-885F-4B417F26BF25}" type="datetimeFigureOut">
              <a:rPr lang="en-US" smtClean="0"/>
              <a:t>8/2/17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93863-B509-0F4A-A9FF-D43797C2A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9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93863-B509-0F4A-A9FF-D43797C2AF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26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93863-B509-0F4A-A9FF-D43797C2AF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4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54FB-31F9-9845-B95F-0A58613C4802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937-2FF1-8243-BFD3-7CA1782F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7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54FB-31F9-9845-B95F-0A58613C4802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937-2FF1-8243-BFD3-7CA1782F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8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54FB-31F9-9845-B95F-0A58613C4802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937-2FF1-8243-BFD3-7CA1782F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5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54FB-31F9-9845-B95F-0A58613C4802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937-2FF1-8243-BFD3-7CA1782F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54FB-31F9-9845-B95F-0A58613C4802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937-2FF1-8243-BFD3-7CA1782F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5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54FB-31F9-9845-B95F-0A58613C4802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937-2FF1-8243-BFD3-7CA1782F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5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54FB-31F9-9845-B95F-0A58613C4802}" type="datetimeFigureOut">
              <a:rPr lang="en-US" smtClean="0"/>
              <a:t>8/2/17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937-2FF1-8243-BFD3-7CA1782F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7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54FB-31F9-9845-B95F-0A58613C4802}" type="datetimeFigureOut">
              <a:rPr lang="en-US" smtClean="0"/>
              <a:t>8/2/17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937-2FF1-8243-BFD3-7CA1782F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1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54FB-31F9-9845-B95F-0A58613C4802}" type="datetimeFigureOut">
              <a:rPr lang="en-US" smtClean="0"/>
              <a:t>8/2/17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937-2FF1-8243-BFD3-7CA1782F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0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54FB-31F9-9845-B95F-0A58613C4802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937-2FF1-8243-BFD3-7CA1782F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9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54FB-31F9-9845-B95F-0A58613C4802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937-2FF1-8243-BFD3-7CA1782F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5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D54FB-31F9-9845-B95F-0A58613C4802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8B937-2FF1-8243-BFD3-7CA1782F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8-03 at 10.45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77" y="544267"/>
            <a:ext cx="7982451" cy="586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89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3" y="3280653"/>
            <a:ext cx="5443307" cy="3265984"/>
          </a:xfrm>
          <a:prstGeom prst="rect">
            <a:avLst/>
          </a:prstGeom>
        </p:spPr>
      </p:pic>
      <p:pic>
        <p:nvPicPr>
          <p:cNvPr id="3" name="Picture 2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413" y="141996"/>
            <a:ext cx="6223334" cy="335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86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1" y="650081"/>
            <a:ext cx="8564923" cy="569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8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ef3c34eeff6265c6be953def7ddcdf8--gothic-fashion-men-male-fash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821" y="0"/>
            <a:ext cx="4421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50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334" y="1228224"/>
            <a:ext cx="5878334" cy="440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77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428" y="1367930"/>
            <a:ext cx="5329787" cy="5329787"/>
          </a:xfrm>
          <a:prstGeom prst="rect">
            <a:avLst/>
          </a:prstGeom>
        </p:spPr>
      </p:pic>
      <p:pic>
        <p:nvPicPr>
          <p:cNvPr id="3" name="Picture 2" descr="downlo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83" y="143544"/>
            <a:ext cx="3167346" cy="316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45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2</Words>
  <Application>Microsoft Macintosh PowerPoint</Application>
  <PresentationFormat>On-screen Show (4:3)</PresentationFormat>
  <Paragraphs>2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MGH Institute of Health Professions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viaje de campamento</dc:title>
  <dc:creator>Marley Nordmeyer</dc:creator>
  <cp:lastModifiedBy>Marley Nordmeyer</cp:lastModifiedBy>
  <cp:revision>5</cp:revision>
  <dcterms:created xsi:type="dcterms:W3CDTF">2017-08-02T18:35:47Z</dcterms:created>
  <dcterms:modified xsi:type="dcterms:W3CDTF">2017-08-03T14:46:04Z</dcterms:modified>
</cp:coreProperties>
</file>