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8/3/17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8/3/17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Max Lieblich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importancia de impresoras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163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esentacion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2" b="1335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ubbish_weather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r="11628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02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17952907_631381987064221_3625461351574411627_n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1" r="15891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Placeholder 6" descr="office_printer_jam.jpg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r="14490"/>
          <a:stretch>
            <a:fillRect/>
          </a:stretch>
        </p:blipFill>
        <p:spPr>
          <a:xfrm>
            <a:off x="152400" y="137459"/>
            <a:ext cx="6705600" cy="6553200"/>
          </a:xfrm>
        </p:spPr>
      </p:pic>
    </p:spTree>
    <p:extLst>
      <p:ext uri="{BB962C8B-B14F-4D97-AF65-F5344CB8AC3E}">
        <p14:creationId xmlns:p14="http://schemas.microsoft.com/office/powerpoint/2010/main" val="82059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1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6" r="2117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3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hotel_3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r="11023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65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219</TotalTime>
  <Words>6</Words>
  <Application>Microsoft Macintosh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La importancia de impresoras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importancia de impresoras </dc:title>
  <dc:creator>Maxwell Lieblich</dc:creator>
  <cp:lastModifiedBy>Maxwell Lieblich</cp:lastModifiedBy>
  <cp:revision>4</cp:revision>
  <dcterms:created xsi:type="dcterms:W3CDTF">2017-08-03T22:56:56Z</dcterms:created>
  <dcterms:modified xsi:type="dcterms:W3CDTF">2017-08-04T02:36:40Z</dcterms:modified>
</cp:coreProperties>
</file>