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77435"/>
  </p:normalViewPr>
  <p:slideViewPr>
    <p:cSldViewPr snapToGrid="0" snapToObjects="1">
      <p:cViewPr varScale="1">
        <p:scale>
          <a:sx n="97" d="100"/>
          <a:sy n="97" d="100"/>
        </p:scale>
        <p:origin x="20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5B98-CA5A-FD44-894B-6B2145B7CBE5}" type="datetimeFigureOut">
              <a:rPr lang="es-ES_tradnl" smtClean="0"/>
              <a:t>3/8/17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3A91-96D5-8F4D-9B81-DB4863AAB59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565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miércoles</a:t>
            </a:r>
            <a:r>
              <a:rPr lang="mr-IN" dirty="0" smtClean="0"/>
              <a:t>…</a:t>
            </a:r>
            <a:endParaRPr lang="es-E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Mis</a:t>
            </a:r>
            <a:r>
              <a:rPr lang="en-US" sz="1200" dirty="0" smtClean="0"/>
              <a:t> amigos y </a:t>
            </a:r>
            <a:r>
              <a:rPr lang="en-US" sz="1200" dirty="0" err="1" smtClean="0"/>
              <a:t>yo</a:t>
            </a:r>
            <a:endParaRPr lang="en-US" sz="1200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43A91-96D5-8F4D-9B81-DB4863AAB59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106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dirty="0" smtClean="0">
                <a:effectLst/>
              </a:rPr>
              <a:t>¡</a:t>
            </a:r>
            <a:r>
              <a:rPr lang="en-US" sz="1200" dirty="0" err="1" smtClean="0"/>
              <a:t>Escuela</a:t>
            </a:r>
            <a:r>
              <a:rPr lang="en-US" sz="1200" dirty="0" smtClean="0"/>
              <a:t> </a:t>
            </a:r>
            <a:r>
              <a:rPr lang="en-US" sz="1200" dirty="0" err="1" smtClean="0"/>
              <a:t>es</a:t>
            </a:r>
            <a:r>
              <a:rPr lang="en-US" sz="1200" dirty="0" smtClean="0"/>
              <a:t> </a:t>
            </a:r>
            <a:r>
              <a:rPr lang="en-US" sz="1200" dirty="0" err="1" smtClean="0"/>
              <a:t>muy</a:t>
            </a:r>
            <a:r>
              <a:rPr lang="en-US" sz="1200" dirty="0" smtClean="0"/>
              <a:t> </a:t>
            </a:r>
            <a:r>
              <a:rPr lang="en-US" sz="1200" dirty="0" err="1" smtClean="0"/>
              <a:t>importante</a:t>
            </a:r>
            <a:r>
              <a:rPr lang="en-US" sz="1200" dirty="0" smtClean="0"/>
              <a:t>!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43A91-96D5-8F4D-9B81-DB4863AAB592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939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dirty="0" smtClean="0"/>
              <a:t>¡Divertido!</a:t>
            </a:r>
            <a:endParaRPr lang="en-US" sz="1200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43A91-96D5-8F4D-9B81-DB4863AAB592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019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El </a:t>
            </a:r>
            <a:r>
              <a:rPr lang="en-US" sz="1200" dirty="0" err="1" smtClean="0"/>
              <a:t>puñetazo</a:t>
            </a:r>
            <a:endParaRPr lang="en-US" sz="1200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43A91-96D5-8F4D-9B81-DB4863AAB592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081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moralejas</a:t>
            </a:r>
            <a:r>
              <a:rPr lang="mr-IN" smtClean="0"/>
              <a:t>…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43A91-96D5-8F4D-9B81-DB4863AAB592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232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832-36B0-3E42-A1D2-F3FED39B6731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556F-CFAD-7748-9DEB-F932E1048D0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832-36B0-3E42-A1D2-F3FED39B6731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556F-CFAD-7748-9DEB-F932E1048D0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832-36B0-3E42-A1D2-F3FED39B6731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556F-CFAD-7748-9DEB-F932E1048D0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832-36B0-3E42-A1D2-F3FED39B6731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556F-CFAD-7748-9DEB-F932E1048D0F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832-36B0-3E42-A1D2-F3FED39B6731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556F-CFAD-7748-9DEB-F932E1048D0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832-36B0-3E42-A1D2-F3FED39B6731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556F-CFAD-7748-9DEB-F932E1048D0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832-36B0-3E42-A1D2-F3FED39B6731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556F-CFAD-7748-9DEB-F932E1048D0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832-36B0-3E42-A1D2-F3FED39B6731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556F-CFAD-7748-9DEB-F932E1048D0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832-36B0-3E42-A1D2-F3FED39B6731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556F-CFAD-7748-9DEB-F932E1048D0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832-36B0-3E42-A1D2-F3FED39B6731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556F-CFAD-7748-9DEB-F932E1048D0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832-36B0-3E42-A1D2-F3FED39B6731}" type="datetimeFigureOut">
              <a:rPr lang="en-US" smtClean="0"/>
              <a:t>8/3/17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556F-CFAD-7748-9DEB-F932E1048D0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832-36B0-3E42-A1D2-F3FED39B6731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556F-CFAD-7748-9DEB-F932E1048D0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832-36B0-3E42-A1D2-F3FED39B6731}" type="datetimeFigureOut">
              <a:rPr lang="en-US" smtClean="0"/>
              <a:t>8/3/17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556F-CFAD-7748-9DEB-F932E1048D0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832-36B0-3E42-A1D2-F3FED39B6731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556F-CFAD-7748-9DEB-F932E1048D0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FA52832-36B0-3E42-A1D2-F3FED39B6731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3FC556F-CFAD-7748-9DEB-F932E1048D0F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smtClean="0"/>
              <a:t>cuento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35667"/>
            <a:ext cx="7770813" cy="14298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IMG_067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04" y="1121328"/>
            <a:ext cx="6108068" cy="45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d29cb_dd9235e8a8134df4a5937765c88d87e6~mv2_d_3000_2000_s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4" y="1486097"/>
            <a:ext cx="8414023" cy="4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103" y="5281833"/>
            <a:ext cx="5975437" cy="1175934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5" name="Picture 4" descr="csm_9_a_Studienmoeglichkeiten_01_2eb3731b4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36" y="1215898"/>
            <a:ext cx="6977425" cy="38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47565814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90" y="690794"/>
            <a:ext cx="64389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ce-pun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91" y="289255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0813" cy="14298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99" y="1529933"/>
            <a:ext cx="4077031" cy="40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213</TotalTime>
  <Words>29</Words>
  <Application>Microsoft Macintosh PowerPoint</Application>
  <PresentationFormat>Presentación en pantalla (4:3)</PresentationFormat>
  <Paragraphs>13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Mangal</vt:lpstr>
      <vt:lpstr>Story</vt:lpstr>
      <vt:lpstr>Un cuento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cuento loco</dc:title>
  <dc:creator>Sarah McGurn</dc:creator>
  <cp:lastModifiedBy>Usuario de Microsoft Office</cp:lastModifiedBy>
  <cp:revision>11</cp:revision>
  <dcterms:created xsi:type="dcterms:W3CDTF">2017-08-03T20:37:50Z</dcterms:created>
  <dcterms:modified xsi:type="dcterms:W3CDTF">2017-08-04T01:02:07Z</dcterms:modified>
</cp:coreProperties>
</file>