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EAAF-00A2-7244-8D99-E12DC14874F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C91D-D9F7-2B4C-B892-F5824173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10 at 9.1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5" y="566271"/>
            <a:ext cx="85471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10 at 9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" y="1106768"/>
            <a:ext cx="8572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10 at 9.19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6" t="15764" r="22982"/>
          <a:stretch/>
        </p:blipFill>
        <p:spPr>
          <a:xfrm>
            <a:off x="298823" y="224117"/>
            <a:ext cx="4930590" cy="4043829"/>
          </a:xfrm>
          <a:prstGeom prst="rect">
            <a:avLst/>
          </a:prstGeom>
        </p:spPr>
      </p:pic>
      <p:pic>
        <p:nvPicPr>
          <p:cNvPr id="5" name="Picture 4" descr="Screen Shot 2017-08-10 at 9.21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89" y="3048000"/>
            <a:ext cx="4463598" cy="361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0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10 at 9.2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" y="874432"/>
            <a:ext cx="8407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10 at 9.20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6"/>
          <a:stretch/>
        </p:blipFill>
        <p:spPr>
          <a:xfrm>
            <a:off x="815041" y="759759"/>
            <a:ext cx="73279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8-10 at 9.2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" y="469900"/>
            <a:ext cx="85598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9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MGH Institute of Health Professions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Marley Nordmeyer</dc:creator>
  <cp:lastModifiedBy>Marley Nordmeyer</cp:lastModifiedBy>
  <cp:revision>1</cp:revision>
  <dcterms:created xsi:type="dcterms:W3CDTF">2017-08-11T01:18:33Z</dcterms:created>
  <dcterms:modified xsi:type="dcterms:W3CDTF">2017-08-11T01:27:34Z</dcterms:modified>
</cp:coreProperties>
</file>