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8/10/17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8/10/17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oogle-200x200.7714256da16f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" b="113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7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Placeholder 6" descr="ibN19R14ADzl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r="158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641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download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7" r="1607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9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636217800006432593-162462264_RedWine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1" r="2122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92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64792-004-E135E6CD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50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66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Stock_000011145477Large_mini_(1)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2" r="1930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81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24566685-Young-business-man-presenting-something-Stock-Photo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r="521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Picture Placeholder 8" descr="new-fish-to-tank-blog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r="18905"/>
          <a:stretch/>
        </p:blipFill>
        <p:spPr/>
      </p:pic>
    </p:spTree>
    <p:extLst>
      <p:ext uri="{BB962C8B-B14F-4D97-AF65-F5344CB8AC3E}">
        <p14:creationId xmlns:p14="http://schemas.microsoft.com/office/powerpoint/2010/main" val="355351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Placeholder 6" descr="download (2)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4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253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leep-at-computer-istock-852-6col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1" r="27355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93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17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Lieblich</dc:creator>
  <cp:lastModifiedBy>Maxwell Lieblich</cp:lastModifiedBy>
  <cp:revision>2</cp:revision>
  <dcterms:created xsi:type="dcterms:W3CDTF">2017-08-10T23:05:59Z</dcterms:created>
  <dcterms:modified xsi:type="dcterms:W3CDTF">2017-08-10T23:23:09Z</dcterms:modified>
</cp:coreProperties>
</file>