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330" r:id="rId2"/>
    <p:sldId id="282" r:id="rId3"/>
    <p:sldId id="295" r:id="rId4"/>
    <p:sldId id="345" r:id="rId5"/>
    <p:sldId id="346" r:id="rId6"/>
    <p:sldId id="427" r:id="rId7"/>
    <p:sldId id="413" r:id="rId8"/>
    <p:sldId id="393" r:id="rId9"/>
    <p:sldId id="394" r:id="rId10"/>
    <p:sldId id="395" r:id="rId11"/>
    <p:sldId id="396" r:id="rId12"/>
    <p:sldId id="374" r:id="rId13"/>
    <p:sldId id="401" r:id="rId14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0000"/>
    <a:srgbClr val="FFFF95"/>
    <a:srgbClr val="50FFEA"/>
    <a:srgbClr val="FFF94A"/>
    <a:srgbClr val="FFB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395" autoAdjust="0"/>
  </p:normalViewPr>
  <p:slideViewPr>
    <p:cSldViewPr>
      <p:cViewPr varScale="1">
        <p:scale>
          <a:sx n="79" d="100"/>
          <a:sy n="79" d="100"/>
        </p:scale>
        <p:origin x="260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5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6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EC-7056-774E-86C3-C70C54BB43E1}" type="datetimeFigureOut">
              <a:t>7/26/20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4803-6880-4D4E-B123-E6AAB60FBC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4803-6880-4D4E-B123-E6AAB60FBCC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F6161-4320-0A49-AF90-E8131629C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1C89-7F00-564E-A3C7-9A7FC30D6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5391-492A-C54E-9938-D3236D29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2F8E-AC58-904A-A19A-775C30E63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678C9-98DA-9A4E-BA83-5F15F60F0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C2C4C-573D-D14A-9ED5-C23205B2C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7CDE-1E08-3B4A-A62A-223A8CE2B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CAFE-6E43-D148-90C6-021555E4A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FD1C-0564-8D4E-834B-86F6E0215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62A77-2EC7-4D4A-8589-3D24D4790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085BB-9CF9-5F42-88E2-8F3E07902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548D71-D159-EF43-9DBC-56B4EEF11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50275" y="5017382"/>
            <a:ext cx="55819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5400"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7467600"/>
            <a:ext cx="138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Dirigida por: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-55974"/>
            <a:ext cx="152400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22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ln w="38100" cmpd="sng">
                <a:solidFill>
                  <a:srgbClr val="000000"/>
                </a:solidFill>
              </a:ln>
              <a:solidFill>
                <a:schemeClr val="bg1"/>
              </a:solidFill>
              <a:latin typeface="Arial Black"/>
              <a:cs typeface="Arial Black"/>
            </a:endParaRPr>
          </a:p>
          <a:p>
            <a:pPr algn="ctr"/>
            <a:r>
              <a:rPr lang="en-US" sz="5400" dirty="0">
                <a:ln w="38100" cmpd="sng">
                  <a:solidFill>
                    <a:srgbClr val="000000"/>
                  </a:solidFill>
                </a:ln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8615E3-6470-8849-80BB-D0C23904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6" y="7374588"/>
            <a:ext cx="6868886" cy="1810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731819-1EE7-D748-89EF-82179EBFD663}"/>
              </a:ext>
            </a:extLst>
          </p:cNvPr>
          <p:cNvSpPr txBox="1"/>
          <p:nvPr/>
        </p:nvSpPr>
        <p:spPr>
          <a:xfrm>
            <a:off x="5486400" y="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46423-77A4-AA4D-AFE9-F29BE1D78714}"/>
              </a:ext>
            </a:extLst>
          </p:cNvPr>
          <p:cNvSpPr txBox="1"/>
          <p:nvPr/>
        </p:nvSpPr>
        <p:spPr>
          <a:xfrm>
            <a:off x="1299419" y="2209800"/>
            <a:ext cx="4865756" cy="2246769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EJERCICIOS</a:t>
            </a:r>
          </a:p>
          <a:p>
            <a:pPr algn="ctr"/>
            <a:endParaRPr lang="en-US" sz="3200" b="1" dirty="0">
              <a:solidFill>
                <a:srgbClr val="C00000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0432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“La erre”</a:t>
            </a:r>
          </a:p>
        </p:txBody>
      </p:sp>
    </p:spTree>
    <p:extLst>
      <p:ext uri="{BB962C8B-B14F-4D97-AF65-F5344CB8AC3E}">
        <p14:creationId xmlns:p14="http://schemas.microsoft.com/office/powerpoint/2010/main" val="3116349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eautiful-girl-driver-138407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7007" y="4724400"/>
            <a:ext cx="5335193" cy="4524315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ita, tu ca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rr</a:t>
            </a:r>
            <a:r>
              <a:rPr lang="en-US" sz="7200">
                <a:latin typeface="Arial Black"/>
                <a:cs typeface="Arial Black"/>
              </a:rPr>
              <a:t>o es muy 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ápido.</a:t>
            </a:r>
          </a:p>
        </p:txBody>
      </p:sp>
    </p:spTree>
    <p:extLst>
      <p:ext uri="{BB962C8B-B14F-4D97-AF65-F5344CB8AC3E}">
        <p14:creationId xmlns:p14="http://schemas.microsoft.com/office/powerpoint/2010/main" val="376677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33442449A1o4a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60" y="-1"/>
            <a:ext cx="6881160" cy="9525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7007" y="4724400"/>
            <a:ext cx="5335193" cy="563231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osa es una chic</a:t>
            </a:r>
            <a:r>
              <a:rPr lang="en-US" sz="7200" u="sng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lang="en-US" sz="7200">
                <a:latin typeface="Arial Black"/>
                <a:cs typeface="Arial Black"/>
              </a:rPr>
              <a:t> muy  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omántic</a:t>
            </a:r>
            <a:r>
              <a:rPr lang="en-US" sz="7200" u="sng">
                <a:solidFill>
                  <a:srgbClr val="0000FF"/>
                </a:solidFill>
                <a:latin typeface="Arial Black"/>
                <a:cs typeface="Arial Black"/>
              </a:rPr>
              <a:t>a</a:t>
            </a:r>
            <a:r>
              <a:rPr lang="en-US" sz="7200">
                <a:latin typeface="Arial Black"/>
                <a:cs typeface="Arial Black"/>
              </a:rPr>
              <a:t>.</a:t>
            </a:r>
          </a:p>
        </p:txBody>
      </p:sp>
      <p:sp>
        <p:nvSpPr>
          <p:cNvPr id="4" name="Oval Callout 3"/>
          <p:cNvSpPr/>
          <p:nvPr/>
        </p:nvSpPr>
        <p:spPr bwMode="auto">
          <a:xfrm>
            <a:off x="4572000" y="2362200"/>
            <a:ext cx="2286000" cy="2819400"/>
          </a:xfrm>
          <a:prstGeom prst="wedgeEllipseCallout">
            <a:avLst>
              <a:gd name="adj1" fmla="val -5112"/>
              <a:gd name="adj2" fmla="val 82047"/>
            </a:avLst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>
                <a:solidFill>
                  <a:srgbClr val="0000FF"/>
                </a:solidFill>
                <a:latin typeface="Arial Black"/>
                <a:cs typeface="Arial Black"/>
              </a:rPr>
              <a:t>¡Ojo!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 Black"/>
              <a:cs typeface="Arial Black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>
                <a:solidFill>
                  <a:srgbClr val="0000FF"/>
                </a:solidFill>
                <a:latin typeface="Arial Black"/>
                <a:cs typeface="Arial Black"/>
              </a:rPr>
              <a:t>schwa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5496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-1752600" y="1823383"/>
            <a:ext cx="8770350" cy="723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CR" sz="4400" b="1">
                <a:solidFill>
                  <a:srgbClr val="0000FF"/>
                </a:solidFill>
                <a:latin typeface="Palatino" charset="0"/>
              </a:rPr>
              <a:t>	8a.	</a:t>
            </a:r>
            <a:r>
              <a:rPr lang="es-CR" sz="4400" b="1">
                <a:latin typeface="Palatino" charset="0"/>
              </a:rPr>
              <a:t>E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e con e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e ciga</a:t>
            </a:r>
            <a:r>
              <a:rPr lang="es-CR" sz="4400" b="1" u="sng"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o, …</a:t>
            </a:r>
          </a:p>
          <a:p>
            <a:endParaRPr lang="es-CR" sz="4400" b="1">
              <a:latin typeface="Palatino" charset="0"/>
            </a:endParaRPr>
          </a:p>
          <a:p>
            <a:r>
              <a:rPr lang="es-CR" sz="4400" b="1">
                <a:latin typeface="Palatino" charset="0"/>
              </a:rPr>
              <a:t>	</a:t>
            </a:r>
            <a:r>
              <a:rPr lang="es-CR" sz="4400" b="1">
                <a:solidFill>
                  <a:srgbClr val="0000FF"/>
                </a:solidFill>
                <a:latin typeface="Palatino" charset="0"/>
              </a:rPr>
              <a:t>8b.	</a:t>
            </a:r>
            <a:r>
              <a:rPr lang="es-CR" sz="4400" b="1">
                <a:latin typeface="Palatino" charset="0"/>
              </a:rPr>
              <a:t>e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e con e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e ba</a:t>
            </a:r>
            <a:r>
              <a:rPr lang="es-CR" sz="4400" b="1" u="sng"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il, …</a:t>
            </a:r>
          </a:p>
          <a:p>
            <a:endParaRPr lang="es-CR" sz="4400" b="1">
              <a:latin typeface="Palatino" charset="0"/>
            </a:endParaRPr>
          </a:p>
          <a:p>
            <a:r>
              <a:rPr lang="es-CR" sz="4400" b="1">
                <a:latin typeface="Palatino" charset="0"/>
              </a:rPr>
              <a:t>	</a:t>
            </a:r>
            <a:r>
              <a:rPr lang="es-CR" sz="4400" b="1">
                <a:solidFill>
                  <a:srgbClr val="0000FF"/>
                </a:solidFill>
                <a:latin typeface="Palatino" charset="0"/>
              </a:rPr>
              <a:t>8c.	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</a:t>
            </a:r>
            <a:r>
              <a:rPr lang="es-CR" sz="4400" b="1">
                <a:latin typeface="Palatino" charset="0"/>
              </a:rPr>
              <a:t>ápido co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en los ca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os …</a:t>
            </a:r>
          </a:p>
          <a:p>
            <a:endParaRPr lang="es-CR" sz="4400" b="1">
              <a:latin typeface="Palatino" charset="0"/>
            </a:endParaRPr>
          </a:p>
          <a:p>
            <a:r>
              <a:rPr lang="es-CR" b="1">
                <a:latin typeface="Palatino" charset="0"/>
              </a:rPr>
              <a:t>	</a:t>
            </a:r>
            <a:br>
              <a:rPr lang="es-CR" sz="800" b="1">
                <a:latin typeface="Palatino" charset="0"/>
              </a:rPr>
            </a:br>
            <a:r>
              <a:rPr lang="es-CR" sz="4400" b="1">
                <a:latin typeface="Palatino" charset="0"/>
              </a:rPr>
              <a:t>	</a:t>
            </a:r>
            <a:r>
              <a:rPr lang="es-CR" sz="4400" b="1">
                <a:solidFill>
                  <a:srgbClr val="0000FF"/>
                </a:solidFill>
                <a:latin typeface="Palatino" charset="0"/>
              </a:rPr>
              <a:t>8d.	</a:t>
            </a:r>
            <a:r>
              <a:rPr lang="es-CR" sz="4400" b="1">
                <a:latin typeface="Palatino" charset="0"/>
              </a:rPr>
              <a:t>ca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</a:t>
            </a:r>
            <a:r>
              <a:rPr lang="es-CR" sz="4400" b="1">
                <a:latin typeface="Palatino" charset="0"/>
              </a:rPr>
              <a:t>gados de azúca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</a:t>
            </a:r>
            <a:r>
              <a:rPr lang="es-CR" sz="4400" b="1">
                <a:latin typeface="Palatino" charset="0"/>
              </a:rPr>
              <a:t> …</a:t>
            </a:r>
          </a:p>
          <a:p>
            <a:endParaRPr lang="es-CR" sz="4400" b="1">
              <a:latin typeface="Palatino" charset="0"/>
            </a:endParaRPr>
          </a:p>
          <a:p>
            <a:r>
              <a:rPr lang="es-CR" sz="4400" b="1">
                <a:latin typeface="Palatino" charset="0"/>
              </a:rPr>
              <a:t>	</a:t>
            </a:r>
            <a:r>
              <a:rPr lang="es-CR" sz="4400" b="1">
                <a:solidFill>
                  <a:srgbClr val="0000FF"/>
                </a:solidFill>
                <a:latin typeface="Palatino" charset="0"/>
              </a:rPr>
              <a:t>8e.	</a:t>
            </a:r>
            <a:r>
              <a:rPr lang="es-CR" sz="4400" b="1">
                <a:latin typeface="Palatino" charset="0"/>
              </a:rPr>
              <a:t>del fe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oca</a:t>
            </a:r>
            <a:r>
              <a:rPr lang="es-CR" sz="4400" b="1" u="sng">
                <a:solidFill>
                  <a:srgbClr val="FF0000"/>
                </a:solidFill>
                <a:latin typeface="Palatino" charset="0"/>
              </a:rPr>
              <a:t>rr</a:t>
            </a:r>
            <a:r>
              <a:rPr lang="es-CR" sz="4400" b="1">
                <a:latin typeface="Palatino" charset="0"/>
              </a:rPr>
              <a:t>il.</a:t>
            </a:r>
          </a:p>
          <a:p>
            <a:endParaRPr lang="en-US" sz="4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CD7BA-8EB0-B244-8F11-0E1A565763F0}"/>
              </a:ext>
            </a:extLst>
          </p:cNvPr>
          <p:cNvSpPr txBox="1"/>
          <p:nvPr/>
        </p:nvSpPr>
        <p:spPr>
          <a:xfrm>
            <a:off x="0" y="756583"/>
            <a:ext cx="457003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4F8B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>
                <a:solidFill>
                  <a:srgbClr val="0432FF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Escuche y repita!</a:t>
            </a:r>
          </a:p>
        </p:txBody>
      </p:sp>
      <p:sp>
        <p:nvSpPr>
          <p:cNvPr id="3" name="Oval Callout 2">
            <a:extLst>
              <a:ext uri="{FF2B5EF4-FFF2-40B4-BE49-F238E27FC236}">
                <a16:creationId xmlns:a16="http://schemas.microsoft.com/office/drawing/2014/main" id="{545D238F-B0F5-AD42-9A29-D17A9356CF67}"/>
              </a:ext>
            </a:extLst>
          </p:cNvPr>
          <p:cNvSpPr/>
          <p:nvPr/>
        </p:nvSpPr>
        <p:spPr bwMode="auto">
          <a:xfrm>
            <a:off x="304800" y="5410200"/>
            <a:ext cx="2514600" cy="533400"/>
          </a:xfrm>
          <a:prstGeom prst="wedgeEllipseCallout">
            <a:avLst>
              <a:gd name="adj1" fmla="val -45631"/>
              <a:gd name="adj2" fmla="val -9487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= </a:t>
            </a:r>
            <a:r>
              <a:rPr kumimoji="0" lang="en-US" sz="2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  <a:ea typeface="ＭＳ Ｐゴシック" charset="0"/>
              </a:rPr>
              <a:t>rrrr</a:t>
            </a: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ápido</a:t>
            </a:r>
          </a:p>
        </p:txBody>
      </p:sp>
    </p:spTree>
    <p:extLst>
      <p:ext uri="{BB962C8B-B14F-4D97-AF65-F5344CB8AC3E}">
        <p14:creationId xmlns:p14="http://schemas.microsoft.com/office/powerpoint/2010/main" val="3925249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5361" y="4800600"/>
            <a:ext cx="61831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6934200"/>
            <a:ext cx="61691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Arial Black"/>
                <a:cs typeface="Arial Black"/>
              </a:rPr>
              <a:t>¡Gracias </a:t>
            </a:r>
          </a:p>
          <a:p>
            <a:pPr algn="ctr"/>
            <a:r>
              <a:rPr lang="en-US" sz="4800">
                <a:latin typeface="Arial Black"/>
                <a:cs typeface="Arial Black"/>
              </a:rPr>
              <a:t>por su asistencia!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30257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sp>
        <p:nvSpPr>
          <p:cNvPr id="2" name="Right Arrow 1"/>
          <p:cNvSpPr/>
          <p:nvPr/>
        </p:nvSpPr>
        <p:spPr bwMode="auto">
          <a:xfrm>
            <a:off x="0" y="5334000"/>
            <a:ext cx="6172200" cy="3657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 Black"/>
              <a:cs typeface="Arial Black"/>
            </a:endParaRPr>
          </a:p>
          <a:p>
            <a:r>
              <a:rPr lang="en-US" sz="6000">
                <a:latin typeface="Arial Black"/>
                <a:cs typeface="Arial Black"/>
              </a:rPr>
              <a:t> </a:t>
            </a:r>
            <a:r>
              <a:rPr lang="en-US" sz="7200">
                <a:latin typeface="Arial Black"/>
                <a:cs typeface="Arial Black"/>
              </a:rPr>
              <a:t>REPASO</a:t>
            </a:r>
            <a:endParaRPr kumimoji="0" 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928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16182" y="655781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3886200"/>
            <a:ext cx="6857334" cy="2308324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nit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es un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</a:t>
            </a:r>
          </a:p>
          <a:p>
            <a:pPr algn="ctr"/>
            <a:r>
              <a:rPr lang="en-US" sz="7200">
                <a:latin typeface="Arial Black" charset="0"/>
              </a:rPr>
              <a:t>chic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bonit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172200"/>
            <a:ext cx="27701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español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04800"/>
            <a:ext cx="4181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 Black"/>
                <a:cs typeface="Arial Black"/>
              </a:rPr>
              <a:t>¡Evite </a:t>
            </a:r>
          </a:p>
          <a:p>
            <a:r>
              <a:rPr lang="en-US" sz="6000">
                <a:solidFill>
                  <a:schemeClr val="bg1"/>
                </a:solidFill>
                <a:latin typeface="Arial Black"/>
                <a:cs typeface="Arial Black"/>
              </a:rPr>
              <a:t>la schwa!</a:t>
            </a:r>
          </a:p>
        </p:txBody>
      </p:sp>
    </p:spTree>
    <p:extLst>
      <p:ext uri="{BB962C8B-B14F-4D97-AF65-F5344CB8AC3E}">
        <p14:creationId xmlns:p14="http://schemas.microsoft.com/office/powerpoint/2010/main" val="22854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10000"/>
            <a:ext cx="6858000" cy="280076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El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erro</a:t>
            </a:r>
          </a:p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aga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 </a:t>
            </a:r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7556493"/>
            <a:ext cx="3326552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p+k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  <p:pic>
        <p:nvPicPr>
          <p:cNvPr id="3" name="Picture 2" descr="dog-pooping-848x47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825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8" y="3048000"/>
            <a:ext cx="68538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419600" y="1981200"/>
            <a:ext cx="1219200" cy="9906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8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800"/>
            <a:ext cx="6858000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ú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ío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eodoro</a:t>
            </a:r>
          </a:p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amina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omo</a:t>
            </a:r>
          </a:p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edro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érez</a:t>
            </a:r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7697450"/>
            <a:ext cx="3570208" cy="1446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800">
                <a:latin typeface="Arial Black"/>
                <a:cs typeface="Arial Black"/>
              </a:rPr>
              <a:t>/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p,t,k</a:t>
            </a:r>
            <a:r>
              <a:rPr lang="en-US" sz="88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880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017" y="0"/>
            <a:ext cx="685387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3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6858000" cy="1661993"/>
          </a:xfrm>
          <a:prstGeom prst="rect">
            <a:avLst/>
          </a:prstGeom>
          <a:solidFill>
            <a:srgbClr val="FFFF00"/>
          </a:solidFill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950" dirty="0" err="1">
                <a:solidFill>
                  <a:srgbClr val="FF0000"/>
                </a:solidFill>
                <a:latin typeface="Arial Black"/>
              </a:rPr>
              <a:t>Articula</a:t>
            </a:r>
            <a:r>
              <a:rPr lang="en-US" sz="6600" dirty="0">
                <a:solidFill>
                  <a:srgbClr val="FF0000"/>
                </a:solidFill>
                <a:latin typeface="Arial Black"/>
              </a:rPr>
              <a:t> </a:t>
            </a:r>
          </a:p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latin typeface="Arial Black"/>
              </a:rPr>
              <a:t>en </a:t>
            </a:r>
            <a:r>
              <a:rPr lang="en-US" sz="3600" dirty="0" err="1">
                <a:solidFill>
                  <a:srgbClr val="FF0000"/>
                </a:solidFill>
                <a:latin typeface="Arial Black"/>
              </a:rPr>
              <a:t>voz</a:t>
            </a:r>
            <a:r>
              <a:rPr lang="en-US" sz="3600" dirty="0">
                <a:solidFill>
                  <a:srgbClr val="FF0000"/>
                </a:solidFill>
                <a:latin typeface="Arial Black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Arial Black"/>
              </a:rPr>
              <a:t>alta</a:t>
            </a:r>
            <a:endParaRPr lang="en-US" sz="6600" dirty="0">
              <a:solidFill>
                <a:srgbClr val="FF0000"/>
              </a:solidFill>
              <a:latin typeface="Arial Black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3837" y="3328451"/>
            <a:ext cx="366236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28625" indent="-428625">
              <a:buFont typeface="Arial"/>
              <a:buChar char="•"/>
              <a:defRPr/>
            </a:pPr>
            <a:r>
              <a:rPr lang="es-ES" sz="5400" b="1" dirty="0">
                <a:latin typeface="Palatino" charset="0"/>
              </a:rPr>
              <a:t>na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a</a:t>
            </a:r>
            <a:endParaRPr lang="es-CR" sz="5400" b="1" dirty="0">
              <a:latin typeface="Palatino" charset="0"/>
            </a:endParaRPr>
          </a:p>
          <a:p>
            <a:pPr marL="428625" indent="-428625">
              <a:buFont typeface="Arial"/>
              <a:buChar char="•"/>
              <a:defRPr/>
            </a:pPr>
            <a:r>
              <a:rPr lang="es-ES" sz="5400" b="1" dirty="0">
                <a:latin typeface="Palatino" charset="0"/>
              </a:rPr>
              <a:t>cui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a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o</a:t>
            </a:r>
            <a:endParaRPr lang="es-CR" sz="5400" b="1" dirty="0">
              <a:latin typeface="Palatino" charset="0"/>
            </a:endParaRPr>
          </a:p>
          <a:p>
            <a:pPr marL="428625" indent="-428625">
              <a:buFont typeface="Arial"/>
              <a:buChar char="•"/>
              <a:defRPr/>
            </a:pPr>
            <a:r>
              <a:rPr lang="es-ES" sz="5400" b="1" dirty="0">
                <a:latin typeface="Palatino" charset="0"/>
              </a:rPr>
              <a:t>mie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o	</a:t>
            </a:r>
            <a:endParaRPr lang="es-CR" sz="5400" b="1" dirty="0">
              <a:latin typeface="Palatino" charset="0"/>
            </a:endParaRPr>
          </a:p>
          <a:p>
            <a:pPr marL="428625" indent="-428625">
              <a:buFont typeface="Arial"/>
              <a:buChar char="•"/>
              <a:defRPr/>
            </a:pPr>
            <a:r>
              <a:rPr lang="es-ES" sz="5400" b="1" dirty="0">
                <a:latin typeface="Palatino" charset="0"/>
              </a:rPr>
              <a:t>su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ar	</a:t>
            </a:r>
          </a:p>
          <a:p>
            <a:pPr marL="428625" indent="-428625">
              <a:buFont typeface="Arial"/>
              <a:buChar char="•"/>
              <a:defRPr/>
            </a:pPr>
            <a:r>
              <a:rPr lang="es-ES" sz="5400" b="1" dirty="0">
                <a:latin typeface="Palatino" charset="0"/>
              </a:rPr>
              <a:t>la</a:t>
            </a:r>
            <a:r>
              <a:rPr lang="es-ES" sz="5400" b="1" dirty="0">
                <a:solidFill>
                  <a:srgbClr val="FF0000"/>
                </a:solidFill>
                <a:latin typeface="Palatino" charset="0"/>
              </a:rPr>
              <a:t>d</a:t>
            </a:r>
            <a:r>
              <a:rPr lang="es-ES" sz="5400" b="1" dirty="0">
                <a:latin typeface="Palatino" charset="0"/>
              </a:rPr>
              <a:t>rón</a:t>
            </a:r>
            <a:endParaRPr lang="en-US" sz="5400" b="1" dirty="0">
              <a:latin typeface="Palatin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49820-ED5B-9549-9BA3-B83F385D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156" y="4754931"/>
            <a:ext cx="2480166" cy="12003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7200" b="1">
                <a:solidFill>
                  <a:srgbClr val="FFFF00"/>
                </a:solidFill>
                <a:latin typeface="SILDoulos IPA93" charset="0"/>
              </a:rPr>
              <a:t>suave</a:t>
            </a:r>
            <a:endParaRPr lang="en-US" sz="7200">
              <a:solidFill>
                <a:srgbClr val="FFFF00"/>
              </a:solidFill>
              <a:latin typeface="Arial Black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A4230B7-3B83-C944-9D51-4690E5BB7D1E}"/>
              </a:ext>
            </a:extLst>
          </p:cNvPr>
          <p:cNvSpPr/>
          <p:nvPr/>
        </p:nvSpPr>
        <p:spPr bwMode="auto">
          <a:xfrm>
            <a:off x="2781300" y="3230134"/>
            <a:ext cx="1295400" cy="4443950"/>
          </a:xfrm>
          <a:prstGeom prst="rightBrac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 bwMode="auto">
          <a:xfrm>
            <a:off x="0" y="2209800"/>
            <a:ext cx="6400800" cy="4648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/>
              <a:ea typeface="ＭＳ Ｐゴシック" charset="0"/>
              <a:cs typeface="Arial Black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/>
                <a:ea typeface="ＭＳ Ｐゴシック" charset="0"/>
                <a:cs typeface="Arial Black"/>
              </a:rPr>
              <a:t>¡Practique!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10ED44-BA4A-324B-BC94-C4BE44E55321}"/>
              </a:ext>
            </a:extLst>
          </p:cNvPr>
          <p:cNvSpPr txBox="1"/>
          <p:nvPr/>
        </p:nvSpPr>
        <p:spPr>
          <a:xfrm>
            <a:off x="152400" y="5842337"/>
            <a:ext cx="39118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C0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“rrrrrrrr”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0EB07-5A34-D04B-A032-A4134864A376}"/>
              </a:ext>
            </a:extLst>
          </p:cNvPr>
          <p:cNvSpPr txBox="1"/>
          <p:nvPr/>
        </p:nvSpPr>
        <p:spPr>
          <a:xfrm>
            <a:off x="58170" y="2291443"/>
            <a:ext cx="4033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C000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“La Erre”</a:t>
            </a:r>
          </a:p>
        </p:txBody>
      </p:sp>
    </p:spTree>
    <p:extLst>
      <p:ext uri="{BB962C8B-B14F-4D97-AF65-F5344CB8AC3E}">
        <p14:creationId xmlns:p14="http://schemas.microsoft.com/office/powerpoint/2010/main" val="140348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6629400"/>
            <a:ext cx="2064237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/rrrrr/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91000" y="1066800"/>
            <a:ext cx="2514600" cy="7543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6629400"/>
            <a:ext cx="3276600" cy="129266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6600">
                <a:solidFill>
                  <a:schemeClr val="bg1"/>
                </a:solidFill>
              </a:rPr>
              <a:t>/rrrrrrrrr/</a:t>
            </a:r>
            <a:endParaRPr lang="en-US" sz="4800">
              <a:solidFill>
                <a:schemeClr val="bg1"/>
              </a:solidFill>
            </a:endParaRPr>
          </a:p>
          <a:p>
            <a:pPr algn="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09600" y="1066800"/>
            <a:ext cx="2514600" cy="7543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1231900"/>
            <a:ext cx="6362700" cy="452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 b="1">
                <a:solidFill>
                  <a:srgbClr val="0000FF"/>
                </a:solidFill>
                <a:latin typeface="Arial Black" charset="0"/>
              </a:rPr>
              <a:t> </a:t>
            </a:r>
            <a:r>
              <a:rPr lang="en-US" sz="3600">
                <a:latin typeface="Arial Black" charset="0"/>
              </a:rPr>
              <a:t>	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pe</a:t>
            </a:r>
            <a:r>
              <a:rPr lang="en-US" sz="3600" u="sng">
                <a:solidFill>
                  <a:srgbClr val="FFFF00"/>
                </a:solidFill>
                <a:latin typeface="Arial Black" charset="0"/>
              </a:rPr>
              <a:t>r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o </a:t>
            </a:r>
            <a:r>
              <a:rPr lang="en-US" sz="3600">
                <a:latin typeface="Arial Black" charset="0"/>
              </a:rPr>
              <a:t>	</a:t>
            </a:r>
            <a:r>
              <a:rPr lang="en-US" sz="3600" i="1">
                <a:latin typeface="Arial Black" charset="0"/>
              </a:rPr>
              <a:t>vs. </a:t>
            </a:r>
            <a:r>
              <a:rPr lang="en-US" sz="3600">
                <a:latin typeface="Arial Black" charset="0"/>
              </a:rPr>
              <a:t>		pe</a:t>
            </a:r>
            <a:r>
              <a:rPr lang="en-US" sz="3600" u="sng">
                <a:solidFill>
                  <a:srgbClr val="FF0000"/>
                </a:solidFill>
                <a:latin typeface="Arial Black" charset="0"/>
              </a:rPr>
              <a:t>rr</a:t>
            </a:r>
            <a:r>
              <a:rPr lang="en-US" sz="3600">
                <a:latin typeface="Arial Black" charset="0"/>
              </a:rPr>
              <a:t>o </a:t>
            </a:r>
          </a:p>
          <a:p>
            <a:r>
              <a:rPr lang="en-US" sz="3600">
                <a:latin typeface="Arial Black" charset="0"/>
              </a:rPr>
              <a:t>	</a:t>
            </a:r>
          </a:p>
          <a:p>
            <a:r>
              <a:rPr lang="en-US" sz="3600">
                <a:latin typeface="Arial Black" charset="0"/>
              </a:rPr>
              <a:t>	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ca</a:t>
            </a:r>
            <a:r>
              <a:rPr lang="en-US" sz="3600" u="sng">
                <a:solidFill>
                  <a:srgbClr val="FFFF00"/>
                </a:solidFill>
                <a:latin typeface="Arial Black" charset="0"/>
              </a:rPr>
              <a:t>r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o</a:t>
            </a:r>
            <a:r>
              <a:rPr lang="en-US" sz="3600">
                <a:latin typeface="Arial Black" charset="0"/>
              </a:rPr>
              <a:t>	</a:t>
            </a:r>
            <a:r>
              <a:rPr lang="en-US" sz="3600" i="1">
                <a:latin typeface="Arial Black" charset="0"/>
              </a:rPr>
              <a:t>vs. </a:t>
            </a:r>
            <a:r>
              <a:rPr lang="en-US" sz="3600">
                <a:latin typeface="Arial Black" charset="0"/>
              </a:rPr>
              <a:t>		ca</a:t>
            </a:r>
            <a:r>
              <a:rPr lang="en-US" sz="3600" u="sng">
                <a:solidFill>
                  <a:srgbClr val="FF0000"/>
                </a:solidFill>
                <a:latin typeface="Arial Black" charset="0"/>
              </a:rPr>
              <a:t>rr</a:t>
            </a:r>
            <a:r>
              <a:rPr lang="en-US" sz="3600">
                <a:latin typeface="Arial Black" charset="0"/>
              </a:rPr>
              <a:t>o	</a:t>
            </a:r>
          </a:p>
          <a:p>
            <a:r>
              <a:rPr lang="en-US" sz="3600">
                <a:latin typeface="Arial Black" charset="0"/>
              </a:rPr>
              <a:t>	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e</a:t>
            </a:r>
            <a:r>
              <a:rPr lang="en-US" sz="3600" u="sng">
                <a:solidFill>
                  <a:srgbClr val="FFFF00"/>
                </a:solidFill>
                <a:latin typeface="Arial Black" charset="0"/>
              </a:rPr>
              <a:t>r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e</a:t>
            </a:r>
            <a:r>
              <a:rPr lang="en-US" sz="3600">
                <a:latin typeface="Arial Black" charset="0"/>
              </a:rPr>
              <a:t>		</a:t>
            </a:r>
            <a:r>
              <a:rPr lang="en-US" sz="3600" i="1">
                <a:latin typeface="Arial Black" charset="0"/>
              </a:rPr>
              <a:t>vs. </a:t>
            </a:r>
            <a:r>
              <a:rPr lang="en-US" sz="3600">
                <a:latin typeface="Arial Black" charset="0"/>
              </a:rPr>
              <a:t>		e</a:t>
            </a:r>
            <a:r>
              <a:rPr lang="en-US" sz="3600" u="sng">
                <a:solidFill>
                  <a:srgbClr val="FF0000"/>
                </a:solidFill>
                <a:latin typeface="Arial Black" charset="0"/>
              </a:rPr>
              <a:t>rr</a:t>
            </a:r>
            <a:r>
              <a:rPr lang="en-US" sz="3600">
                <a:latin typeface="Arial Black" charset="0"/>
              </a:rPr>
              <a:t>e 	</a:t>
            </a:r>
          </a:p>
          <a:p>
            <a:r>
              <a:rPr lang="en-US" sz="3600">
                <a:latin typeface="Arial Black" charset="0"/>
              </a:rPr>
              <a:t>	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pa</a:t>
            </a:r>
            <a:r>
              <a:rPr lang="en-US" sz="3600" u="sng">
                <a:solidFill>
                  <a:schemeClr val="bg1"/>
                </a:solidFill>
                <a:latin typeface="Arial Black" charset="0"/>
              </a:rPr>
              <a:t>r</a:t>
            </a:r>
            <a:r>
              <a:rPr lang="en-US" sz="3600">
                <a:solidFill>
                  <a:schemeClr val="bg1"/>
                </a:solidFill>
                <a:latin typeface="Arial Black" charset="0"/>
              </a:rPr>
              <a:t>a</a:t>
            </a:r>
            <a:r>
              <a:rPr lang="en-US" sz="3600">
                <a:latin typeface="Arial Black" charset="0"/>
              </a:rPr>
              <a:t>	</a:t>
            </a:r>
            <a:r>
              <a:rPr lang="en-US" sz="3600" i="1">
                <a:latin typeface="Arial Black" charset="0"/>
              </a:rPr>
              <a:t>vs. </a:t>
            </a:r>
            <a:r>
              <a:rPr lang="en-US" sz="3600">
                <a:latin typeface="Arial Black" charset="0"/>
              </a:rPr>
              <a:t>		pa</a:t>
            </a:r>
            <a:r>
              <a:rPr lang="en-US" sz="3600" u="sng">
                <a:solidFill>
                  <a:srgbClr val="FF0000"/>
                </a:solidFill>
                <a:latin typeface="Arial Black" charset="0"/>
              </a:rPr>
              <a:t>rr</a:t>
            </a:r>
            <a:r>
              <a:rPr lang="en-US" sz="3600">
                <a:latin typeface="Arial Black" charset="0"/>
              </a:rPr>
              <a:t>a 	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6629400"/>
            <a:ext cx="990600" cy="110799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>
                <a:solidFill>
                  <a:srgbClr val="FFFF00"/>
                </a:solidFill>
              </a:rPr>
              <a:t>/r/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54B8-0C04-CF43-95B1-7AC7780AB1D8}"/>
              </a:ext>
            </a:extLst>
          </p:cNvPr>
          <p:cNvSpPr txBox="1"/>
          <p:nvPr/>
        </p:nvSpPr>
        <p:spPr>
          <a:xfrm>
            <a:off x="1358399" y="7846367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simple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EA511-07E1-7147-9DB3-19DD551497E9}"/>
              </a:ext>
            </a:extLst>
          </p:cNvPr>
          <p:cNvSpPr txBox="1"/>
          <p:nvPr/>
        </p:nvSpPr>
        <p:spPr>
          <a:xfrm>
            <a:off x="4704601" y="7450435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múltiple</a:t>
            </a:r>
          </a:p>
        </p:txBody>
      </p:sp>
    </p:spTree>
    <p:extLst>
      <p:ext uri="{BB962C8B-B14F-4D97-AF65-F5344CB8AC3E}">
        <p14:creationId xmlns:p14="http://schemas.microsoft.com/office/powerpoint/2010/main" val="33920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38200" y="457200"/>
            <a:ext cx="53351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amón, tu ca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rr</a:t>
            </a:r>
            <a:r>
              <a:rPr lang="en-US" sz="7200">
                <a:latin typeface="Arial Black"/>
                <a:cs typeface="Arial Black"/>
              </a:rPr>
              <a:t>o está muy ca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r</a:t>
            </a:r>
            <a:r>
              <a:rPr lang="en-US" sz="7200">
                <a:latin typeface="Arial Black"/>
                <a:cs typeface="Arial Black"/>
              </a:rPr>
              <a:t>o.</a:t>
            </a:r>
          </a:p>
        </p:txBody>
      </p:sp>
      <p:pic>
        <p:nvPicPr>
          <p:cNvPr id="5" name="Picture 4" descr="Aston-Martin-One-77-very-expensive-ca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49190"/>
            <a:ext cx="6858000" cy="41948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2AA936-614F-114C-9D2C-ED2D1259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105400"/>
            <a:ext cx="1422400" cy="142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3ACD5A-A6CB-4448-B47B-D34F4639E10A}"/>
              </a:ext>
            </a:extLst>
          </p:cNvPr>
          <p:cNvSpPr txBox="1"/>
          <p:nvPr/>
        </p:nvSpPr>
        <p:spPr>
          <a:xfrm>
            <a:off x="1929452" y="5354935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Ramón y su carro</a:t>
            </a:r>
          </a:p>
        </p:txBody>
      </p:sp>
    </p:spTree>
    <p:extLst>
      <p:ext uri="{BB962C8B-B14F-4D97-AF65-F5344CB8AC3E}">
        <p14:creationId xmlns:p14="http://schemas.microsoft.com/office/powerpoint/2010/main" val="333000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ip dir="r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226</Words>
  <Application>Microsoft Macintosh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Palatino</vt:lpstr>
      <vt:lpstr>SILDoulos IPA93</vt:lpstr>
      <vt:lpstr>Times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Gugelberger</dc:creator>
  <cp:lastModifiedBy>Armin Schwegler</cp:lastModifiedBy>
  <cp:revision>290</cp:revision>
  <dcterms:created xsi:type="dcterms:W3CDTF">2010-07-05T19:49:53Z</dcterms:created>
  <dcterms:modified xsi:type="dcterms:W3CDTF">2020-07-26T16:48:40Z</dcterms:modified>
</cp:coreProperties>
</file>