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441" r:id="rId3"/>
    <p:sldId id="376" r:id="rId4"/>
    <p:sldId id="377" r:id="rId5"/>
    <p:sldId id="378" r:id="rId6"/>
    <p:sldId id="387" r:id="rId7"/>
    <p:sldId id="402" r:id="rId8"/>
    <p:sldId id="403" r:id="rId9"/>
    <p:sldId id="409" r:id="rId10"/>
    <p:sldId id="410" r:id="rId11"/>
    <p:sldId id="411" r:id="rId12"/>
    <p:sldId id="412" r:id="rId13"/>
    <p:sldId id="413" r:id="rId14"/>
    <p:sldId id="346" r:id="rId15"/>
  </p:sldIdLst>
  <p:sldSz cx="9144000" cy="5715000" type="screen16x10"/>
  <p:notesSz cx="6858000" cy="9144000"/>
  <p:defaultTextStyle>
    <a:defPPr>
      <a:defRPr lang="en-US"/>
    </a:defPPr>
    <a:lvl1pPr marL="0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0183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0366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0548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0731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0914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1097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1279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81462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orient="horz" pos="1800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 autoAdjust="0"/>
    <p:restoredTop sz="95646" autoAdjust="0"/>
  </p:normalViewPr>
  <p:slideViewPr>
    <p:cSldViewPr showGuides="1">
      <p:cViewPr varScale="1">
        <p:scale>
          <a:sx n="147" d="100"/>
          <a:sy n="147" d="100"/>
        </p:scale>
        <p:origin x="952" y="184"/>
      </p:cViewPr>
      <p:guideLst>
        <p:guide pos="3839"/>
        <p:guide orient="horz" pos="2160"/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8/2/20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8/2/20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1pPr>
    <a:lvl2pPr marL="410183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2pPr>
    <a:lvl3pPr marL="820366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3pPr>
    <a:lvl4pPr marL="1230548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4pPr>
    <a:lvl5pPr marL="1640731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5pPr>
    <a:lvl6pPr marL="2050914" algn="l" defTabSz="82036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1097" algn="l" defTabSz="82036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71279" algn="l" defTabSz="82036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81462" algn="l" defTabSz="82036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248839"/>
            <a:ext cx="5257800" cy="274902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70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106334"/>
            <a:ext cx="5257800" cy="1037167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900" b="0">
                <a:solidFill>
                  <a:schemeClr val="tx1"/>
                </a:solidFill>
              </a:defRPr>
            </a:lvl1pPr>
            <a:lvl2pPr marL="410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1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8/2/20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1" y="228869"/>
            <a:ext cx="1066800" cy="4914634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8869"/>
            <a:ext cx="6400800" cy="4914634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8/2/20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8/2/20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04169"/>
            <a:ext cx="5257800" cy="1608667"/>
          </a:xfrm>
        </p:spPr>
        <p:txBody>
          <a:bodyPr anchor="t">
            <a:normAutofit/>
          </a:bodyPr>
          <a:lstStyle>
            <a:lvl1pPr algn="l">
              <a:defRPr sz="37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603504"/>
            <a:ext cx="5257800" cy="1080823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>
                <a:solidFill>
                  <a:schemeClr val="tx1"/>
                </a:solidFill>
              </a:defRPr>
            </a:lvl1pPr>
            <a:lvl2pPr marL="410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03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054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07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09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10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127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8146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8170"/>
            <a:ext cx="3733800" cy="372533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 marL="1353603">
              <a:defRPr sz="1300"/>
            </a:lvl5pPr>
            <a:lvl6pPr marL="1353603">
              <a:defRPr sz="1300"/>
            </a:lvl6pPr>
            <a:lvl7pPr marL="1353603">
              <a:defRPr sz="1300"/>
            </a:lvl7pPr>
            <a:lvl8pPr marL="1353603">
              <a:defRPr sz="1300"/>
            </a:lvl8pPr>
            <a:lvl9pPr marL="1353603">
              <a:defRPr sz="13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18170"/>
            <a:ext cx="3733800" cy="372533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 marL="1353603">
              <a:defRPr sz="1300"/>
            </a:lvl5pPr>
            <a:lvl6pPr marL="1353603">
              <a:defRPr sz="1300"/>
            </a:lvl6pPr>
            <a:lvl7pPr marL="1353603">
              <a:defRPr sz="1300"/>
            </a:lvl7pPr>
            <a:lvl8pPr marL="1353603">
              <a:defRPr sz="1300"/>
            </a:lvl8pPr>
            <a:lvl9pPr marL="1353603">
              <a:defRPr sz="13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56" y="1340697"/>
            <a:ext cx="3730751" cy="42672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600" b="1"/>
            </a:lvl1pPr>
            <a:lvl2pPr marL="410183" indent="0">
              <a:buNone/>
              <a:defRPr sz="1800" b="1"/>
            </a:lvl2pPr>
            <a:lvl3pPr marL="820366" indent="0">
              <a:buNone/>
              <a:defRPr sz="1600" b="1"/>
            </a:lvl3pPr>
            <a:lvl4pPr marL="1230548" indent="0">
              <a:buNone/>
              <a:defRPr sz="1400" b="1"/>
            </a:lvl4pPr>
            <a:lvl5pPr marL="1640731" indent="0">
              <a:buNone/>
              <a:defRPr sz="1400" b="1"/>
            </a:lvl5pPr>
            <a:lvl6pPr marL="2050914" indent="0">
              <a:buNone/>
              <a:defRPr sz="1400" b="1"/>
            </a:lvl6pPr>
            <a:lvl7pPr marL="2461097" indent="0">
              <a:buNone/>
              <a:defRPr sz="1400" b="1"/>
            </a:lvl7pPr>
            <a:lvl8pPr marL="2871279" indent="0">
              <a:buNone/>
              <a:defRPr sz="1400" b="1"/>
            </a:lvl8pPr>
            <a:lvl9pPr marL="3281462" indent="0">
              <a:buNone/>
              <a:defRPr sz="14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41500"/>
            <a:ext cx="3733800" cy="3302000"/>
          </a:xfrm>
        </p:spPr>
        <p:txBody>
          <a:bodyPr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 marL="1353603">
              <a:defRPr sz="1300"/>
            </a:lvl5pPr>
            <a:lvl6pPr marL="1353603">
              <a:defRPr sz="1300"/>
            </a:lvl6pPr>
            <a:lvl7pPr marL="1353603">
              <a:defRPr sz="1300"/>
            </a:lvl7pPr>
            <a:lvl8pPr marL="1353603">
              <a:defRPr sz="1300"/>
            </a:lvl8pPr>
            <a:lvl9pPr marL="1353603">
              <a:defRPr sz="13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7455" y="1340697"/>
            <a:ext cx="3730751" cy="42672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600" b="1"/>
            </a:lvl1pPr>
            <a:lvl2pPr marL="410183" indent="0">
              <a:buNone/>
              <a:defRPr sz="1800" b="1"/>
            </a:lvl2pPr>
            <a:lvl3pPr marL="820366" indent="0">
              <a:buNone/>
              <a:defRPr sz="1600" b="1"/>
            </a:lvl3pPr>
            <a:lvl4pPr marL="1230548" indent="0">
              <a:buNone/>
              <a:defRPr sz="1400" b="1"/>
            </a:lvl4pPr>
            <a:lvl5pPr marL="1640731" indent="0">
              <a:buNone/>
              <a:defRPr sz="1400" b="1"/>
            </a:lvl5pPr>
            <a:lvl6pPr marL="2050914" indent="0">
              <a:buNone/>
              <a:defRPr sz="1400" b="1"/>
            </a:lvl6pPr>
            <a:lvl7pPr marL="2461097" indent="0">
              <a:buNone/>
              <a:defRPr sz="1400" b="1"/>
            </a:lvl7pPr>
            <a:lvl8pPr marL="2871279" indent="0">
              <a:buNone/>
              <a:defRPr sz="1400" b="1"/>
            </a:lvl8pPr>
            <a:lvl9pPr marL="3281462" indent="0">
              <a:buNone/>
              <a:defRPr sz="14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841500"/>
            <a:ext cx="3733800" cy="3302000"/>
          </a:xfrm>
        </p:spPr>
        <p:txBody>
          <a:bodyPr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 marL="1353603">
              <a:defRPr sz="1300"/>
            </a:lvl5pPr>
            <a:lvl6pPr marL="1353603">
              <a:defRPr sz="1300"/>
            </a:lvl6pPr>
            <a:lvl7pPr marL="1353603">
              <a:defRPr sz="1300"/>
            </a:lvl7pPr>
            <a:lvl8pPr marL="1353603">
              <a:defRPr sz="1300"/>
            </a:lvl8pPr>
            <a:lvl9pPr marL="1353603">
              <a:defRPr sz="13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8/2/20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8/2/20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71800" y="0"/>
            <a:ext cx="5943600" cy="5715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36" tIns="41018" rIns="82036" bIns="41018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18170"/>
            <a:ext cx="2514600" cy="2370667"/>
          </a:xfrm>
        </p:spPr>
        <p:txBody>
          <a:bodyPr anchor="b">
            <a:normAutofit/>
          </a:bodyPr>
          <a:lstStyle>
            <a:lvl1pPr algn="l">
              <a:defRPr sz="130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402170"/>
            <a:ext cx="5105400" cy="49106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873502"/>
            <a:ext cx="2514600" cy="1439333"/>
          </a:xfrm>
        </p:spPr>
        <p:txBody>
          <a:bodyPr>
            <a:normAutofit/>
          </a:bodyPr>
          <a:lstStyle>
            <a:lvl1pPr marL="0" indent="0">
              <a:spcBef>
                <a:spcPts val="807"/>
              </a:spcBef>
              <a:buNone/>
              <a:defRPr sz="1100"/>
            </a:lvl1pPr>
            <a:lvl2pPr marL="410183" indent="0">
              <a:buNone/>
              <a:defRPr sz="1100"/>
            </a:lvl2pPr>
            <a:lvl3pPr marL="820366" indent="0">
              <a:buNone/>
              <a:defRPr sz="900"/>
            </a:lvl3pPr>
            <a:lvl4pPr marL="1230548" indent="0">
              <a:buNone/>
              <a:defRPr sz="800"/>
            </a:lvl4pPr>
            <a:lvl5pPr marL="1640731" indent="0">
              <a:buNone/>
              <a:defRPr sz="800"/>
            </a:lvl5pPr>
            <a:lvl6pPr marL="2050914" indent="0">
              <a:buNone/>
              <a:defRPr sz="800"/>
            </a:lvl6pPr>
            <a:lvl7pPr marL="2461097" indent="0">
              <a:buNone/>
              <a:defRPr sz="800"/>
            </a:lvl7pPr>
            <a:lvl8pPr marL="2871279" indent="0">
              <a:buNone/>
              <a:defRPr sz="800"/>
            </a:lvl8pPr>
            <a:lvl9pPr marL="3281462" indent="0">
              <a:buNone/>
              <a:defRPr sz="8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8/2/20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62101" y="0"/>
            <a:ext cx="6019800" cy="5715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36" tIns="41018" rIns="82036" bIns="41018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000500"/>
            <a:ext cx="5486400" cy="635000"/>
          </a:xfrm>
        </p:spPr>
        <p:txBody>
          <a:bodyPr anchor="b">
            <a:normAutofit/>
          </a:bodyPr>
          <a:lstStyle>
            <a:lvl1pPr algn="l">
              <a:defRPr sz="130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232838"/>
            <a:ext cx="5486400" cy="3706813"/>
          </a:xfrm>
        </p:spPr>
        <p:txBody>
          <a:bodyPr>
            <a:normAutofit/>
          </a:bodyPr>
          <a:lstStyle>
            <a:lvl1pPr marL="0" indent="0">
              <a:buNone/>
              <a:defRPr sz="1900"/>
            </a:lvl1pPr>
            <a:lvl2pPr marL="410183" indent="0">
              <a:buNone/>
              <a:defRPr sz="2500"/>
            </a:lvl2pPr>
            <a:lvl3pPr marL="820366" indent="0">
              <a:buNone/>
              <a:defRPr sz="2200"/>
            </a:lvl3pPr>
            <a:lvl4pPr marL="1230548" indent="0">
              <a:buNone/>
              <a:defRPr sz="1800"/>
            </a:lvl4pPr>
            <a:lvl5pPr marL="1640731" indent="0">
              <a:buNone/>
              <a:defRPr sz="1800"/>
            </a:lvl5pPr>
            <a:lvl6pPr marL="2050914" indent="0">
              <a:buNone/>
              <a:defRPr sz="1800"/>
            </a:lvl6pPr>
            <a:lvl7pPr marL="2461097" indent="0">
              <a:buNone/>
              <a:defRPr sz="1800"/>
            </a:lvl7pPr>
            <a:lvl8pPr marL="2871279" indent="0">
              <a:buNone/>
              <a:defRPr sz="1800"/>
            </a:lvl8pPr>
            <a:lvl9pPr marL="3281462" indent="0">
              <a:buNone/>
              <a:defRPr sz="18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635501"/>
            <a:ext cx="5486400" cy="6773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/>
            </a:lvl1pPr>
            <a:lvl2pPr marL="410183" indent="0">
              <a:buNone/>
              <a:defRPr sz="1100"/>
            </a:lvl2pPr>
            <a:lvl3pPr marL="820366" indent="0">
              <a:buNone/>
              <a:defRPr sz="900"/>
            </a:lvl3pPr>
            <a:lvl4pPr marL="1230548" indent="0">
              <a:buNone/>
              <a:defRPr sz="800"/>
            </a:lvl4pPr>
            <a:lvl5pPr marL="1640731" indent="0">
              <a:buNone/>
              <a:defRPr sz="800"/>
            </a:lvl5pPr>
            <a:lvl6pPr marL="2050914" indent="0">
              <a:buNone/>
              <a:defRPr sz="800"/>
            </a:lvl6pPr>
            <a:lvl7pPr marL="2461097" indent="0">
              <a:buNone/>
              <a:defRPr sz="800"/>
            </a:lvl7pPr>
            <a:lvl8pPr marL="2871279" indent="0">
              <a:buNone/>
              <a:defRPr sz="800"/>
            </a:lvl8pPr>
            <a:lvl9pPr marL="3281462" indent="0">
              <a:buNone/>
              <a:defRPr sz="8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8/2/20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0"/>
            <a:ext cx="8686800" cy="5715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36" tIns="41018" rIns="82036" bIns="41018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502"/>
            <a:ext cx="7620000" cy="1164167"/>
          </a:xfrm>
          <a:prstGeom prst="rect">
            <a:avLst/>
          </a:prstGeom>
        </p:spPr>
        <p:txBody>
          <a:bodyPr vert="horz" lIns="82036" tIns="41018" rIns="82036" bIns="41018" rtlCol="0" anchor="b">
            <a:norm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8170"/>
            <a:ext cx="7620000" cy="3725333"/>
          </a:xfrm>
          <a:prstGeom prst="rect">
            <a:avLst/>
          </a:prstGeom>
        </p:spPr>
        <p:txBody>
          <a:bodyPr vert="horz" lIns="82036" tIns="41018" rIns="82036" bIns="41018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34002"/>
            <a:ext cx="2057400" cy="267230"/>
          </a:xfrm>
          <a:prstGeom prst="rect">
            <a:avLst/>
          </a:prstGeom>
        </p:spPr>
        <p:txBody>
          <a:bodyPr vert="horz" lIns="82036" tIns="41018" rIns="82036" bIns="41018" rtlCol="0" anchor="b"/>
          <a:lstStyle>
            <a:lvl1pPr algn="l">
              <a:defRPr sz="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8/2/20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1651" y="5334002"/>
            <a:ext cx="4663440" cy="267230"/>
          </a:xfrm>
          <a:prstGeom prst="rect">
            <a:avLst/>
          </a:prstGeom>
        </p:spPr>
        <p:txBody>
          <a:bodyPr vert="horz" lIns="82036" tIns="41018" rIns="82036" bIns="41018" rtlCol="0" anchor="b"/>
          <a:lstStyle>
            <a:lvl1pPr algn="ctr">
              <a:defRPr sz="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52" y="5334002"/>
            <a:ext cx="830860" cy="267230"/>
          </a:xfrm>
          <a:prstGeom prst="rect">
            <a:avLst/>
          </a:prstGeom>
        </p:spPr>
        <p:txBody>
          <a:bodyPr vert="horz" lIns="82036" tIns="41018" rIns="82036" bIns="41018" rtlCol="0" anchor="b"/>
          <a:lstStyle>
            <a:lvl1pPr algn="r">
              <a:defRPr sz="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820366" rtl="0" eaLnBrk="1" latinLnBrk="0" hangingPunct="1">
        <a:lnSpc>
          <a:spcPct val="85000"/>
        </a:lnSpc>
        <a:spcBef>
          <a:spcPct val="0"/>
        </a:spcBef>
        <a:buNone/>
        <a:tabLst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092" indent="-205092" algn="l" defTabSz="820366" rtl="0" eaLnBrk="1" latinLnBrk="0" hangingPunct="1">
        <a:lnSpc>
          <a:spcPct val="95000"/>
        </a:lnSpc>
        <a:spcBef>
          <a:spcPts val="1256"/>
        </a:spcBef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92219" indent="-205092" algn="l" defTabSz="820366" rtl="0" eaLnBrk="1" latinLnBrk="0" hangingPunct="1">
        <a:lnSpc>
          <a:spcPct val="95000"/>
        </a:lnSpc>
        <a:spcBef>
          <a:spcPts val="718"/>
        </a:spcBef>
        <a:buSzPct val="10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79347" indent="-205092" algn="l" defTabSz="820366" rtl="0" eaLnBrk="1" latinLnBrk="0" hangingPunct="1">
        <a:lnSpc>
          <a:spcPct val="95000"/>
        </a:lnSpc>
        <a:spcBef>
          <a:spcPts val="718"/>
        </a:spcBef>
        <a:buSzPct val="10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476" indent="-205092" algn="l" defTabSz="820366" rtl="0" eaLnBrk="1" latinLnBrk="0" hangingPunct="1">
        <a:lnSpc>
          <a:spcPct val="95000"/>
        </a:lnSpc>
        <a:spcBef>
          <a:spcPts val="718"/>
        </a:spcBef>
        <a:buSzPct val="10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3603" indent="-205092" algn="l" defTabSz="820366" rtl="0" eaLnBrk="1" latinLnBrk="0" hangingPunct="1">
        <a:lnSpc>
          <a:spcPct val="95000"/>
        </a:lnSpc>
        <a:spcBef>
          <a:spcPts val="718"/>
        </a:spcBef>
        <a:buSzPct val="10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0731" indent="-205092" algn="l" defTabSz="820366" rtl="0" eaLnBrk="1" latinLnBrk="0" hangingPunct="1">
        <a:lnSpc>
          <a:spcPct val="95000"/>
        </a:lnSpc>
        <a:spcBef>
          <a:spcPts val="718"/>
        </a:spcBef>
        <a:buSzPct val="9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859" indent="-205092" algn="l" defTabSz="820366" rtl="0" eaLnBrk="1" latinLnBrk="0" hangingPunct="1">
        <a:lnSpc>
          <a:spcPct val="95000"/>
        </a:lnSpc>
        <a:spcBef>
          <a:spcPts val="718"/>
        </a:spcBef>
        <a:buSzPct val="9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14987" indent="-205092" algn="l" defTabSz="820366" rtl="0" eaLnBrk="1" latinLnBrk="0" hangingPunct="1">
        <a:lnSpc>
          <a:spcPct val="95000"/>
        </a:lnSpc>
        <a:spcBef>
          <a:spcPts val="718"/>
        </a:spcBef>
        <a:buSzPct val="9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43133" indent="-205092" algn="l" defTabSz="820366" rtl="0" eaLnBrk="1" latinLnBrk="0" hangingPunct="1">
        <a:lnSpc>
          <a:spcPct val="95000"/>
        </a:lnSpc>
        <a:spcBef>
          <a:spcPts val="718"/>
        </a:spcBef>
        <a:buSzPct val="9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183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366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548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0731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0914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097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1279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1462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81100"/>
            <a:ext cx="9144000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s-ES_tradnl" sz="6600" dirty="0">
              <a:solidFill>
                <a:srgbClr val="FFFF00"/>
              </a:solidFill>
            </a:endParaRPr>
          </a:p>
          <a:p>
            <a:pPr algn="ctr"/>
            <a:r>
              <a:rPr lang="es-ES_tradnl" sz="6600" dirty="0">
                <a:solidFill>
                  <a:srgbClr val="FFFF00"/>
                </a:solidFill>
              </a:rPr>
              <a:t>ENEMIGO</a:t>
            </a:r>
          </a:p>
          <a:p>
            <a:pPr algn="ctr"/>
            <a:r>
              <a:rPr lang="es-ES_tradnl" sz="6600" dirty="0">
                <a:solidFill>
                  <a:srgbClr val="FFFFFF"/>
                </a:solidFill>
              </a:rPr>
              <a:t># 4</a:t>
            </a:r>
          </a:p>
        </p:txBody>
      </p:sp>
    </p:spTree>
    <p:extLst>
      <p:ext uri="{BB962C8B-B14F-4D97-AF65-F5344CB8AC3E}">
        <p14:creationId xmlns:p14="http://schemas.microsoft.com/office/powerpoint/2010/main" val="208224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800219"/>
          </a:xfrm>
          <a:prstGeom prst="rect">
            <a:avLst/>
          </a:prstGeom>
          <a:solidFill>
            <a:srgbClr val="ED181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E9FF0C"/>
                </a:solidFill>
                <a:latin typeface="Arial Black" charset="0"/>
              </a:rPr>
              <a:t>¡</a:t>
            </a:r>
            <a:r>
              <a:rPr lang="en-US" sz="2800" dirty="0" err="1">
                <a:solidFill>
                  <a:srgbClr val="E9FF0C"/>
                </a:solidFill>
                <a:latin typeface="Arial Black" charset="0"/>
              </a:rPr>
              <a:t>Encuentre</a:t>
            </a:r>
            <a:r>
              <a:rPr lang="en-US" sz="2800" dirty="0">
                <a:solidFill>
                  <a:srgbClr val="E9FF0C"/>
                </a:solidFill>
                <a:latin typeface="Arial Black" charset="0"/>
              </a:rPr>
              <a:t> los </a:t>
            </a:r>
            <a:r>
              <a:rPr lang="en-US" sz="2800" dirty="0" err="1">
                <a:solidFill>
                  <a:srgbClr val="E9FF0C"/>
                </a:solidFill>
                <a:latin typeface="Arial Black" charset="0"/>
              </a:rPr>
              <a:t>encadenamientos</a:t>
            </a:r>
            <a:r>
              <a:rPr lang="en-US" sz="2800" dirty="0">
                <a:solidFill>
                  <a:srgbClr val="E9FF0C"/>
                </a:solidFill>
                <a:latin typeface="Arial Black" charset="0"/>
              </a:rPr>
              <a:t>!</a:t>
            </a:r>
          </a:p>
          <a:p>
            <a:pPr algn="ctr"/>
            <a:r>
              <a:rPr lang="en-US" sz="1800" dirty="0">
                <a:solidFill>
                  <a:schemeClr val="accent1"/>
                </a:solidFill>
                <a:latin typeface="Arial Black" charset="0"/>
              </a:rPr>
              <a:t>(</a:t>
            </a:r>
            <a:r>
              <a:rPr lang="en-US" sz="1800" dirty="0" err="1">
                <a:solidFill>
                  <a:schemeClr val="accent1"/>
                </a:solidFill>
                <a:latin typeface="Arial Black" charset="0"/>
              </a:rPr>
              <a:t>apúntelos</a:t>
            </a:r>
            <a:r>
              <a:rPr lang="en-US" sz="1800" dirty="0">
                <a:solidFill>
                  <a:schemeClr val="accent1"/>
                </a:solidFill>
                <a:latin typeface="Arial Black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Arial Black" charset="0"/>
              </a:rPr>
              <a:t>por</a:t>
            </a:r>
            <a:r>
              <a:rPr lang="en-US" sz="1800" dirty="0">
                <a:solidFill>
                  <a:schemeClr val="accent1"/>
                </a:solidFill>
                <a:latin typeface="Arial Black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Arial Black" charset="0"/>
              </a:rPr>
              <a:t>escrito</a:t>
            </a:r>
            <a:r>
              <a:rPr lang="en-US" sz="1800" dirty="0">
                <a:solidFill>
                  <a:schemeClr val="accent1"/>
                </a:solidFill>
                <a:latin typeface="Arial Black" charset="0"/>
              </a:rPr>
              <a:t>)</a:t>
            </a:r>
            <a:endParaRPr lang="en-US" sz="1600" dirty="0">
              <a:solidFill>
                <a:srgbClr val="E9FF0C"/>
              </a:solidFill>
              <a:latin typeface="Arial Black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1828800"/>
            <a:ext cx="64770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6600" dirty="0">
                <a:latin typeface="Arial Black" charset="0"/>
              </a:rPr>
              <a:t>¿</a:t>
            </a:r>
            <a:r>
              <a:rPr lang="en-US" sz="6600" dirty="0" err="1">
                <a:latin typeface="Arial Black" charset="0"/>
              </a:rPr>
              <a:t>Cómo</a:t>
            </a:r>
            <a:r>
              <a:rPr lang="en-US" sz="6600" dirty="0">
                <a:latin typeface="Arial Black" charset="0"/>
              </a:rPr>
              <a:t> </a:t>
            </a:r>
            <a:r>
              <a:rPr lang="en-US" sz="6600" dirty="0" err="1">
                <a:latin typeface="Arial Black" charset="0"/>
              </a:rPr>
              <a:t>están</a:t>
            </a:r>
            <a:endParaRPr lang="en-US" sz="6600" dirty="0">
              <a:latin typeface="Arial Black" charset="0"/>
            </a:endParaRPr>
          </a:p>
          <a:p>
            <a:r>
              <a:rPr lang="en-US" sz="6600" dirty="0" err="1">
                <a:latin typeface="Arial Black" charset="0"/>
              </a:rPr>
              <a:t>ustedes</a:t>
            </a:r>
            <a:r>
              <a:rPr lang="en-US" sz="6600" dirty="0">
                <a:latin typeface="Arial Black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820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800219"/>
          </a:xfrm>
          <a:prstGeom prst="rect">
            <a:avLst/>
          </a:prstGeom>
          <a:solidFill>
            <a:srgbClr val="ED181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rgbClr val="E9FF0C"/>
                </a:solidFill>
                <a:latin typeface="Arial Black" charset="0"/>
              </a:rPr>
              <a:t>¡Encuentre los encadenamientos!</a:t>
            </a:r>
          </a:p>
          <a:p>
            <a:pPr algn="ctr"/>
            <a:r>
              <a:rPr lang="en-US" sz="1800">
                <a:solidFill>
                  <a:schemeClr val="accent1"/>
                </a:solidFill>
                <a:latin typeface="Arial Black" charset="0"/>
              </a:rPr>
              <a:t>(apúntelos por escrito)</a:t>
            </a:r>
            <a:endParaRPr lang="en-US" sz="1600">
              <a:solidFill>
                <a:srgbClr val="E9FF0C"/>
              </a:solidFill>
              <a:latin typeface="Arial Black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43000" y="1828800"/>
            <a:ext cx="6858000" cy="212365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6600">
                <a:latin typeface="Arial Black" charset="0"/>
              </a:rPr>
              <a:t>¿Cómo está</a:t>
            </a:r>
            <a:r>
              <a:rPr lang="en-US" sz="6600">
                <a:solidFill>
                  <a:srgbClr val="FF0000"/>
                </a:solidFill>
                <a:latin typeface="Arial Black" charset="0"/>
              </a:rPr>
              <a:t>n</a:t>
            </a:r>
          </a:p>
          <a:p>
            <a:r>
              <a:rPr lang="en-US" sz="6600">
                <a:solidFill>
                  <a:srgbClr val="FF0000"/>
                </a:solidFill>
                <a:latin typeface="Arial Black" charset="0"/>
              </a:rPr>
              <a:t>u</a:t>
            </a:r>
            <a:r>
              <a:rPr lang="en-US" sz="6600">
                <a:latin typeface="Arial Black" charset="0"/>
              </a:rPr>
              <a:t>stedes?</a:t>
            </a:r>
          </a:p>
        </p:txBody>
      </p:sp>
    </p:spTree>
    <p:extLst>
      <p:ext uri="{BB962C8B-B14F-4D97-AF65-F5344CB8AC3E}">
        <p14:creationId xmlns:p14="http://schemas.microsoft.com/office/powerpoint/2010/main" val="33976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144655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800" dirty="0" err="1">
                <a:solidFill>
                  <a:srgbClr val="FF0000"/>
                </a:solidFill>
                <a:latin typeface="Arial Black"/>
                <a:cs typeface="+mn-cs"/>
              </a:rPr>
              <a:t>Resumen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822692"/>
            <a:ext cx="8305800" cy="2278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s-ES_tradnl" sz="2400" dirty="0"/>
              <a:t>Hay que evitar la </a:t>
            </a:r>
            <a:r>
              <a:rPr lang="es-ES_tradnl" sz="2400" dirty="0" err="1"/>
              <a:t>schwa</a:t>
            </a:r>
            <a:r>
              <a:rPr lang="es-ES_tradnl" sz="2400" dirty="0"/>
              <a:t> /</a:t>
            </a:r>
            <a:r>
              <a:rPr lang="en-US" sz="2400" dirty="0" err="1"/>
              <a:t>ə</a:t>
            </a:r>
            <a:r>
              <a:rPr lang="en-US" sz="2400" dirty="0"/>
              <a:t>/</a:t>
            </a:r>
            <a:endParaRPr lang="es-ES_tradnl" sz="24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s-ES_tradnl" sz="2400" dirty="0"/>
              <a:t>No aspiramos /p, t, k/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s-ES_tradnl" sz="2400" dirty="0"/>
              <a:t>Pronunciamos /b, d, g/ “suave”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s-ES_tradnl" sz="2400" dirty="0"/>
              <a:t>“s” es suave (como la serpiente)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s-ES_tradnl" sz="2400" dirty="0">
                <a:solidFill>
                  <a:srgbClr val="FF0000"/>
                </a:solidFill>
              </a:rPr>
              <a:t>Enlazamos las palabras (VCV -&gt;  V-CV)</a:t>
            </a:r>
          </a:p>
        </p:txBody>
      </p:sp>
    </p:spTree>
    <p:extLst>
      <p:ext uri="{BB962C8B-B14F-4D97-AF65-F5344CB8AC3E}">
        <p14:creationId xmlns:p14="http://schemas.microsoft.com/office/powerpoint/2010/main" val="269006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53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¡</a:t>
            </a:r>
            <a:r>
              <a:rPr lang="en-US" sz="6600" dirty="0" err="1"/>
              <a:t>Practicad</a:t>
            </a:r>
            <a:r>
              <a:rPr lang="en-US" sz="6600" dirty="0"/>
              <a:t> en casa!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784" y="2324100"/>
            <a:ext cx="77380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000" dirty="0"/>
              <a:t>http://</a:t>
            </a:r>
            <a:r>
              <a:rPr lang="en-US" sz="3000" dirty="0" err="1"/>
              <a:t>www.uiowa.edu</a:t>
            </a:r>
            <a:r>
              <a:rPr lang="en-US" sz="3000" dirty="0"/>
              <a:t>/~</a:t>
            </a:r>
            <a:r>
              <a:rPr lang="en-US" sz="3000" dirty="0" err="1"/>
              <a:t>acadtech</a:t>
            </a:r>
            <a:r>
              <a:rPr lang="en-US" sz="3000" dirty="0"/>
              <a:t>/phonetics/</a:t>
            </a:r>
          </a:p>
        </p:txBody>
      </p:sp>
      <p:pic>
        <p:nvPicPr>
          <p:cNvPr id="4" name="Picture 3" descr="head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79"/>
          <a:stretch/>
        </p:blipFill>
        <p:spPr>
          <a:xfrm>
            <a:off x="1369865" y="3574411"/>
            <a:ext cx="2227121" cy="2032463"/>
          </a:xfrm>
          <a:prstGeom prst="rect">
            <a:avLst/>
          </a:prstGeom>
        </p:spPr>
      </p:pic>
      <p:pic>
        <p:nvPicPr>
          <p:cNvPr id="5" name="Picture 4" descr="head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9" b="49960"/>
          <a:stretch/>
        </p:blipFill>
        <p:spPr>
          <a:xfrm>
            <a:off x="3795071" y="4050254"/>
            <a:ext cx="4967929" cy="10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8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9741" y="2354401"/>
            <a:ext cx="266305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mú</a:t>
            </a:r>
            <a:r>
              <a:rPr lang="en-US" sz="4000" b="1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ica</a:t>
            </a:r>
            <a:endParaRPr lang="en-US" sz="4000" b="1" dirty="0">
              <a:solidFill>
                <a:srgbClr val="0000FF"/>
              </a:solidFill>
              <a:latin typeface="Palatino" charset="0"/>
              <a:cs typeface="+mn-cs"/>
            </a:endParaRPr>
          </a:p>
          <a:p>
            <a:pPr>
              <a:defRPr/>
            </a:pP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pre</a:t>
            </a:r>
            <a:r>
              <a:rPr lang="en-US" sz="4000" b="1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idente</a:t>
            </a:r>
            <a:endParaRPr lang="en-US" sz="4000" b="1" dirty="0">
              <a:solidFill>
                <a:srgbClr val="0000FF"/>
              </a:solidFill>
              <a:latin typeface="Palatino" charset="0"/>
              <a:cs typeface="+mn-cs"/>
            </a:endParaRPr>
          </a:p>
          <a:p>
            <a:pPr>
              <a:defRPr/>
            </a:pPr>
            <a:r>
              <a:rPr lang="en-US" sz="4000" b="1" dirty="0">
                <a:solidFill>
                  <a:srgbClr val="0000FF"/>
                </a:solidFill>
                <a:latin typeface="Palatino" charset="0"/>
                <a:cs typeface="+mn-cs"/>
              </a:rPr>
              <a:t>Co</a:t>
            </a:r>
            <a:r>
              <a:rPr lang="en-US" sz="4000" b="1" dirty="0">
                <a:solidFill>
                  <a:srgbClr val="FF0000"/>
                </a:solidFill>
                <a:latin typeface="Palatino" charset="0"/>
                <a:cs typeface="+mn-cs"/>
              </a:rPr>
              <a:t>z</a:t>
            </a:r>
            <a:r>
              <a:rPr lang="en-US" sz="4000" b="1" dirty="0">
                <a:solidFill>
                  <a:srgbClr val="0000FF"/>
                </a:solidFill>
                <a:latin typeface="Palatino" charset="0"/>
                <a:cs typeface="+mn-cs"/>
              </a:rPr>
              <a:t>umel</a:t>
            </a:r>
          </a:p>
          <a:p>
            <a:pPr>
              <a:defRPr/>
            </a:pPr>
            <a:r>
              <a:rPr lang="en-US" sz="4000" b="1" dirty="0">
                <a:solidFill>
                  <a:srgbClr val="0000FF"/>
                </a:solidFill>
                <a:latin typeface="Palatino" charset="0"/>
                <a:cs typeface="+mn-cs"/>
              </a:rPr>
              <a:t>¡h</a:t>
            </a:r>
            <a:r>
              <a:rPr lang="es-ES" sz="4000" b="1" dirty="0">
                <a:solidFill>
                  <a:srgbClr val="0000FF"/>
                </a:solidFill>
                <a:latin typeface="Palatino" charset="0"/>
                <a:cs typeface="+mn-cs"/>
              </a:rPr>
              <a:t>á</a:t>
            </a:r>
            <a:r>
              <a:rPr lang="en-US" sz="4000" b="1" dirty="0" err="1">
                <a:solidFill>
                  <a:srgbClr val="FF0000"/>
                </a:solidFill>
                <a:latin typeface="Palatino" charset="0"/>
                <a:cs typeface="+mn-cs"/>
              </a:rPr>
              <a:t>z</a:t>
            </a: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telo</a:t>
            </a:r>
            <a:r>
              <a:rPr lang="en-US" sz="4000" b="1" dirty="0">
                <a:solidFill>
                  <a:srgbClr val="0000FF"/>
                </a:solidFill>
                <a:latin typeface="Palatino" charset="0"/>
                <a:cs typeface="+mn-cs"/>
              </a:rPr>
              <a:t>!</a:t>
            </a:r>
          </a:p>
          <a:p>
            <a:pPr>
              <a:defRPr/>
            </a:pP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I</a:t>
            </a:r>
            <a:r>
              <a:rPr lang="en-US" sz="4000" b="1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idora</a:t>
            </a:r>
            <a:endParaRPr lang="en-US" sz="4000" dirty="0">
              <a:latin typeface="Palatino" charset="0"/>
              <a:cs typeface="+mn-cs"/>
            </a:endParaRPr>
          </a:p>
        </p:txBody>
      </p:sp>
      <p:pic>
        <p:nvPicPr>
          <p:cNvPr id="5" name="Picture 4" descr="rattlesnake_striking.img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2"/>
          <a:stretch/>
        </p:blipFill>
        <p:spPr>
          <a:xfrm>
            <a:off x="4724400" y="2485437"/>
            <a:ext cx="3996838" cy="288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41562" y="2975908"/>
            <a:ext cx="28922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mu</a:t>
            </a:r>
            <a:r>
              <a:rPr lang="en-US" sz="4000" b="1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icólogo</a:t>
            </a:r>
            <a:endParaRPr lang="en-US" sz="4000" b="1" dirty="0">
              <a:solidFill>
                <a:srgbClr val="0000FF"/>
              </a:solidFill>
              <a:latin typeface="Palatino" charset="0"/>
              <a:cs typeface="+mn-cs"/>
            </a:endParaRPr>
          </a:p>
          <a:p>
            <a:pPr>
              <a:defRPr/>
            </a:pP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belle</a:t>
            </a:r>
            <a:r>
              <a:rPr lang="en-US" sz="4000" b="1" dirty="0" err="1">
                <a:solidFill>
                  <a:srgbClr val="FF0000"/>
                </a:solidFill>
                <a:latin typeface="Palatino" charset="0"/>
                <a:cs typeface="+mn-cs"/>
              </a:rPr>
              <a:t>z</a:t>
            </a:r>
            <a:r>
              <a:rPr lang="en-US" sz="4000" b="1" dirty="0" err="1">
                <a:solidFill>
                  <a:srgbClr val="0000FF"/>
                </a:solidFill>
                <a:latin typeface="Palatino" charset="0"/>
                <a:cs typeface="+mn-cs"/>
              </a:rPr>
              <a:t>a</a:t>
            </a:r>
            <a:endParaRPr lang="en-US" sz="4000" b="1" dirty="0">
              <a:solidFill>
                <a:srgbClr val="0000FF"/>
              </a:solidFill>
              <a:latin typeface="Palatino" charset="0"/>
              <a:cs typeface="+mn-cs"/>
            </a:endParaRPr>
          </a:p>
          <a:p>
            <a:pPr>
              <a:defRPr/>
            </a:pPr>
            <a:r>
              <a:rPr lang="en-US" sz="4000" b="1" dirty="0">
                <a:solidFill>
                  <a:srgbClr val="0000FF"/>
                </a:solidFill>
                <a:latin typeface="Palatino" charset="0"/>
                <a:cs typeface="+mn-cs"/>
              </a:rPr>
              <a:t>la </a:t>
            </a:r>
            <a:r>
              <a:rPr lang="en-US" sz="4000" b="1" dirty="0">
                <a:solidFill>
                  <a:srgbClr val="FF0000"/>
                </a:solidFill>
                <a:latin typeface="Palatino" charset="0"/>
                <a:cs typeface="+mn-cs"/>
              </a:rPr>
              <a:t>z</a:t>
            </a:r>
            <a:r>
              <a:rPr lang="en-US" sz="4000" b="1" dirty="0">
                <a:solidFill>
                  <a:srgbClr val="0000FF"/>
                </a:solidFill>
                <a:latin typeface="Palatino" charset="0"/>
                <a:cs typeface="+mn-cs"/>
              </a:rPr>
              <a:t>eta</a:t>
            </a:r>
          </a:p>
        </p:txBody>
      </p:sp>
      <p:pic>
        <p:nvPicPr>
          <p:cNvPr id="6" name="Picture 5" descr="rattlesnake_thum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628900"/>
            <a:ext cx="2746022" cy="27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5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7208" y="2514243"/>
            <a:ext cx="847819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5000" b="1" dirty="0" err="1">
                <a:solidFill>
                  <a:srgbClr val="0000FF"/>
                </a:solidFill>
                <a:latin typeface="Palatino" charset="0"/>
                <a:cs typeface="+mn-cs"/>
              </a:rPr>
              <a:t>I</a:t>
            </a:r>
            <a:r>
              <a:rPr lang="en-US" sz="5000" b="1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5000" b="1" dirty="0" err="1">
                <a:solidFill>
                  <a:srgbClr val="0000FF"/>
                </a:solidFill>
                <a:latin typeface="Palatino" charset="0"/>
                <a:cs typeface="+mn-cs"/>
              </a:rPr>
              <a:t>i</a:t>
            </a:r>
            <a:r>
              <a:rPr lang="en-US" sz="5000" b="1" dirty="0" err="1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n-US" sz="5000" b="1" dirty="0" err="1">
                <a:solidFill>
                  <a:srgbClr val="0000FF"/>
                </a:solidFill>
                <a:latin typeface="Palatino" charset="0"/>
                <a:cs typeface="+mn-cs"/>
              </a:rPr>
              <a:t>ora</a:t>
            </a:r>
            <a:r>
              <a:rPr lang="en-US" sz="5000" b="1" dirty="0">
                <a:solidFill>
                  <a:srgbClr val="0000FF"/>
                </a:solidFill>
                <a:latin typeface="Palatino" charset="0"/>
                <a:cs typeface="+mn-cs"/>
              </a:rPr>
              <a:t> </a:t>
            </a:r>
            <a:r>
              <a:rPr lang="en-US" sz="5000" b="1" dirty="0" err="1">
                <a:solidFill>
                  <a:srgbClr val="0000FF"/>
                </a:solidFill>
                <a:latin typeface="Palatino" charset="0"/>
                <a:cs typeface="+mn-cs"/>
              </a:rPr>
              <a:t>e</a:t>
            </a:r>
            <a:r>
              <a:rPr lang="en-US" sz="5000" b="1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5000" b="1" dirty="0">
                <a:solidFill>
                  <a:srgbClr val="0000FF"/>
                </a:solidFill>
                <a:latin typeface="Palatino" charset="0"/>
                <a:cs typeface="+mn-cs"/>
              </a:rPr>
              <a:t> la </a:t>
            </a:r>
            <a:r>
              <a:rPr lang="en-US" sz="5000" b="1" dirty="0" err="1">
                <a:solidFill>
                  <a:srgbClr val="FF0000"/>
                </a:solidFill>
                <a:latin typeface="Palatino" charset="0"/>
                <a:cs typeface="+mn-cs"/>
              </a:rPr>
              <a:t>p</a:t>
            </a:r>
            <a:r>
              <a:rPr lang="en-US" sz="5000" b="1" dirty="0" err="1">
                <a:solidFill>
                  <a:srgbClr val="0000FF"/>
                </a:solidFill>
                <a:latin typeface="Palatino" charset="0"/>
                <a:cs typeface="+mn-cs"/>
              </a:rPr>
              <a:t>re</a:t>
            </a:r>
            <a:r>
              <a:rPr lang="en-US" sz="5000" b="1" u="sng" dirty="0" err="1">
                <a:solidFill>
                  <a:srgbClr val="FF0000"/>
                </a:solidFill>
                <a:latin typeface="Palatino" charset="0"/>
                <a:cs typeface="+mn-cs"/>
              </a:rPr>
              <a:t>sssss</a:t>
            </a:r>
            <a:r>
              <a:rPr lang="en-US" sz="5000" b="1" dirty="0" err="1">
                <a:solidFill>
                  <a:srgbClr val="0000FF"/>
                </a:solidFill>
                <a:latin typeface="Palatino" charset="0"/>
                <a:cs typeface="+mn-cs"/>
              </a:rPr>
              <a:t>i</a:t>
            </a:r>
            <a:r>
              <a:rPr lang="en-US" sz="5000" b="1" dirty="0" err="1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n-US" sz="5000" b="1" dirty="0" err="1">
                <a:solidFill>
                  <a:srgbClr val="0000FF"/>
                </a:solidFill>
                <a:latin typeface="Palatino" charset="0"/>
                <a:cs typeface="+mn-cs"/>
              </a:rPr>
              <a:t>en</a:t>
            </a:r>
            <a:r>
              <a:rPr lang="en-US" sz="5000" b="1" dirty="0" err="1">
                <a:solidFill>
                  <a:srgbClr val="FF0000"/>
                </a:solidFill>
                <a:latin typeface="Palatino" charset="0"/>
                <a:cs typeface="+mn-cs"/>
              </a:rPr>
              <a:t>t</a:t>
            </a:r>
            <a:r>
              <a:rPr lang="en-US" sz="5000" b="1" dirty="0" err="1">
                <a:solidFill>
                  <a:srgbClr val="0000FF"/>
                </a:solidFill>
                <a:latin typeface="Palatino" charset="0"/>
                <a:cs typeface="+mn-cs"/>
              </a:rPr>
              <a:t>a</a:t>
            </a:r>
            <a:r>
              <a:rPr lang="en-US" sz="5000" b="1" dirty="0">
                <a:solidFill>
                  <a:srgbClr val="0000FF"/>
                </a:solidFill>
                <a:latin typeface="Palatino" charset="0"/>
              </a:rPr>
              <a:t> </a:t>
            </a:r>
            <a:r>
              <a:rPr lang="en-US" sz="5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n-US" sz="5000" b="1" dirty="0">
                <a:solidFill>
                  <a:srgbClr val="0000FF"/>
                </a:solidFill>
                <a:latin typeface="Palatino" charset="0"/>
                <a:cs typeface="+mn-cs"/>
              </a:rPr>
              <a:t>e la </a:t>
            </a:r>
            <a:r>
              <a:rPr lang="en-US" sz="5000" b="1" dirty="0" err="1">
                <a:solidFill>
                  <a:srgbClr val="0000FF"/>
                </a:solidFill>
                <a:latin typeface="Palatino" charset="0"/>
                <a:cs typeface="+mn-cs"/>
              </a:rPr>
              <a:t>e</a:t>
            </a:r>
            <a:r>
              <a:rPr lang="en-US" sz="5000" b="1" dirty="0" err="1">
                <a:solidFill>
                  <a:srgbClr val="FF0000"/>
                </a:solidFill>
                <a:latin typeface="Palatino" charset="0"/>
                <a:cs typeface="+mn-cs"/>
              </a:rPr>
              <a:t>sc</a:t>
            </a:r>
            <a:r>
              <a:rPr lang="en-US" sz="5000" b="1" dirty="0" err="1">
                <a:solidFill>
                  <a:srgbClr val="0000FF"/>
                </a:solidFill>
                <a:latin typeface="Palatino" charset="0"/>
                <a:cs typeface="+mn-cs"/>
              </a:rPr>
              <a:t>uela</a:t>
            </a:r>
            <a:r>
              <a:rPr lang="en-US" sz="5000" b="1" dirty="0">
                <a:solidFill>
                  <a:srgbClr val="0000FF"/>
                </a:solidFill>
                <a:latin typeface="Palatino" charset="0"/>
                <a:cs typeface="+mn-cs"/>
              </a:rPr>
              <a:t> </a:t>
            </a:r>
            <a:r>
              <a:rPr lang="en-US" sz="5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n-US" sz="5000" b="1" dirty="0">
                <a:solidFill>
                  <a:srgbClr val="0000FF"/>
                </a:solidFill>
                <a:latin typeface="Palatino" charset="0"/>
                <a:cs typeface="+mn-cs"/>
              </a:rPr>
              <a:t>e </a:t>
            </a:r>
            <a:r>
              <a:rPr lang="en-US" sz="5000" b="1" dirty="0" err="1">
                <a:solidFill>
                  <a:srgbClr val="0000FF"/>
                </a:solidFill>
                <a:latin typeface="Palatino" charset="0"/>
                <a:cs typeface="+mn-cs"/>
              </a:rPr>
              <a:t>mu</a:t>
            </a:r>
            <a:r>
              <a:rPr lang="en-US" sz="5000" b="1" u="sng" dirty="0" err="1">
                <a:solidFill>
                  <a:srgbClr val="FF0000"/>
                </a:solidFill>
                <a:latin typeface="Palatino" charset="0"/>
                <a:cs typeface="+mn-cs"/>
              </a:rPr>
              <a:t>sssss</a:t>
            </a:r>
            <a:r>
              <a:rPr lang="en-US" sz="5000" b="1" dirty="0" err="1">
                <a:solidFill>
                  <a:srgbClr val="FF0000"/>
                </a:solidFill>
                <a:latin typeface="Palatino" charset="0"/>
                <a:cs typeface="+mn-cs"/>
              </a:rPr>
              <a:t>s</a:t>
            </a:r>
            <a:r>
              <a:rPr lang="en-US" sz="5000" b="1" dirty="0" err="1">
                <a:solidFill>
                  <a:srgbClr val="0000FF"/>
                </a:solidFill>
                <a:latin typeface="Palatino" charset="0"/>
                <a:cs typeface="+mn-cs"/>
              </a:rPr>
              <a:t>i</a:t>
            </a:r>
            <a:r>
              <a:rPr lang="en-US" sz="5000" b="1" dirty="0" err="1">
                <a:solidFill>
                  <a:srgbClr val="FF0000"/>
                </a:solidFill>
                <a:latin typeface="Palatino" charset="0"/>
                <a:cs typeface="+mn-cs"/>
              </a:rPr>
              <a:t>c</a:t>
            </a:r>
            <a:r>
              <a:rPr lang="en-US" sz="5000" b="1" dirty="0" err="1">
                <a:solidFill>
                  <a:srgbClr val="0000FF"/>
                </a:solidFill>
                <a:latin typeface="Palatino" charset="0"/>
                <a:cs typeface="+mn-cs"/>
              </a:rPr>
              <a:t>ología</a:t>
            </a:r>
            <a:r>
              <a:rPr lang="en-US" sz="5000" b="1" dirty="0">
                <a:solidFill>
                  <a:srgbClr val="0000FF"/>
                </a:solidFill>
                <a:latin typeface="Palatino" charset="0"/>
                <a:cs typeface="+mn-cs"/>
              </a:rPr>
              <a:t> </a:t>
            </a:r>
            <a:r>
              <a:rPr lang="en-US" sz="5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n-US" sz="5000" b="1" dirty="0">
                <a:solidFill>
                  <a:srgbClr val="0000FF"/>
                </a:solidFill>
                <a:latin typeface="Palatino" charset="0"/>
                <a:cs typeface="+mn-cs"/>
              </a:rPr>
              <a:t>e</a:t>
            </a:r>
          </a:p>
          <a:p>
            <a:pPr>
              <a:defRPr/>
            </a:pPr>
            <a:r>
              <a:rPr lang="en-US" sz="5000" b="1" dirty="0" err="1">
                <a:solidFill>
                  <a:srgbClr val="0000FF"/>
                </a:solidFill>
                <a:latin typeface="Palatino" charset="0"/>
                <a:cs typeface="+mn-cs"/>
              </a:rPr>
              <a:t>I</a:t>
            </a:r>
            <a:r>
              <a:rPr lang="en-US" sz="5000" b="1" dirty="0" err="1">
                <a:solidFill>
                  <a:srgbClr val="FF0000"/>
                </a:solidFill>
                <a:latin typeface="Palatino" charset="0"/>
                <a:cs typeface="+mn-cs"/>
              </a:rPr>
              <a:t>st</a:t>
            </a:r>
            <a:r>
              <a:rPr lang="en-US" sz="5000" b="1" dirty="0" err="1">
                <a:solidFill>
                  <a:srgbClr val="0000FF"/>
                </a:solidFill>
                <a:latin typeface="Palatino" charset="0"/>
                <a:cs typeface="+mn-cs"/>
              </a:rPr>
              <a:t>am</a:t>
            </a:r>
            <a:r>
              <a:rPr lang="en-US" sz="5000" b="1" dirty="0" err="1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en-US" sz="5000" b="1" dirty="0" err="1">
                <a:solidFill>
                  <a:srgbClr val="0000FF"/>
                </a:solidFill>
                <a:latin typeface="Palatino" charset="0"/>
                <a:cs typeface="+mn-cs"/>
              </a:rPr>
              <a:t>ul</a:t>
            </a:r>
            <a:r>
              <a:rPr lang="en-US" sz="5000" b="1" dirty="0">
                <a:solidFill>
                  <a:srgbClr val="0000FF"/>
                </a:solidFill>
                <a:latin typeface="Palatino" charset="0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82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811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>
                <a:solidFill>
                  <a:srgbClr val="FF0000"/>
                </a:solidFill>
              </a:rPr>
              <a:t>ENEMIGO</a:t>
            </a:r>
          </a:p>
          <a:p>
            <a:pPr algn="ctr"/>
            <a:r>
              <a:rPr lang="es-ES_tradnl" sz="6600" dirty="0">
                <a:solidFill>
                  <a:srgbClr val="FFFFFF"/>
                </a:solidFill>
              </a:rPr>
              <a:t># 5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4791807"/>
            <a:ext cx="9144000" cy="923330"/>
          </a:xfrm>
          <a:prstGeom prst="rect">
            <a:avLst/>
          </a:prstGeom>
          <a:solidFill>
            <a:srgbClr val="FFE91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5400" dirty="0" err="1">
                <a:solidFill>
                  <a:srgbClr val="2C00FB"/>
                </a:solidFill>
                <a:latin typeface="Arial Black" charset="0"/>
              </a:rPr>
              <a:t>Encadenamiento</a:t>
            </a:r>
            <a:endParaRPr lang="en-US" sz="5400" dirty="0">
              <a:solidFill>
                <a:srgbClr val="2C00FB"/>
              </a:solidFill>
              <a:latin typeface="Arial Black" charset="0"/>
            </a:endParaRPr>
          </a:p>
        </p:txBody>
      </p:sp>
      <p:pic>
        <p:nvPicPr>
          <p:cNvPr id="3" name="Picture 2" descr="chains_transparent_png_by_AbsurdWordPreferr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8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71600" y="1028700"/>
            <a:ext cx="639149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742950" lvl="2" indent="-514350">
              <a:buAutoNum type="arabicPeriod"/>
            </a:pPr>
            <a:r>
              <a:rPr lang="es-ES_tradnl" sz="3200" b="1" dirty="0">
                <a:latin typeface="Palatino" charset="0"/>
              </a:rPr>
              <a:t>E </a:t>
            </a:r>
            <a:r>
              <a:rPr lang="es-ES_tradnl" sz="3200" b="1" dirty="0">
                <a:solidFill>
                  <a:srgbClr val="FF0000"/>
                </a:solidFill>
                <a:latin typeface="Palatino" charset="0"/>
              </a:rPr>
              <a:t>—s u</a:t>
            </a:r>
            <a:r>
              <a:rPr lang="es-ES_tradnl" sz="3200" b="1" dirty="0">
                <a:latin typeface="Palatino" charset="0"/>
              </a:rPr>
              <a:t>na lástima</a:t>
            </a:r>
          </a:p>
          <a:p>
            <a:pPr marL="228600" lvl="2"/>
            <a:endParaRPr lang="es-ES_tradnl" sz="3200" b="1" dirty="0">
              <a:latin typeface="Palatino" charset="0"/>
            </a:endParaRPr>
          </a:p>
          <a:p>
            <a:pPr marL="742950" lvl="2" indent="-514350">
              <a:buAutoNum type="arabicPeriod" startAt="2"/>
            </a:pPr>
            <a:r>
              <a:rPr lang="es-ES_tradnl" sz="3200" b="1" dirty="0">
                <a:latin typeface="Palatino" charset="0"/>
              </a:rPr>
              <a:t>¿Piensa</a:t>
            </a:r>
            <a:r>
              <a:rPr lang="es-ES_tradnl" sz="3200" b="1" dirty="0">
                <a:solidFill>
                  <a:srgbClr val="FF0000"/>
                </a:solidFill>
                <a:latin typeface="Palatino" charset="0"/>
              </a:rPr>
              <a:t>—s a</a:t>
            </a:r>
            <a:r>
              <a:rPr lang="es-ES_tradnl" sz="3200" b="1" dirty="0">
                <a:latin typeface="Palatino" charset="0"/>
              </a:rPr>
              <a:t>sí?</a:t>
            </a:r>
          </a:p>
          <a:p>
            <a:pPr marL="742950" lvl="2" indent="-514350">
              <a:buAutoNum type="arabicPeriod" startAt="2"/>
            </a:pPr>
            <a:endParaRPr lang="es-ES_tradnl" sz="3200" b="1" dirty="0">
              <a:latin typeface="Palatino" charset="0"/>
            </a:endParaRPr>
          </a:p>
          <a:p>
            <a:pPr marL="742950" lvl="2" indent="-514350">
              <a:buAutoNum type="arabicPeriod" startAt="2"/>
            </a:pPr>
            <a:r>
              <a:rPr lang="es-ES_tradnl" sz="3200" b="1" dirty="0">
                <a:latin typeface="Palatino" charset="0"/>
              </a:rPr>
              <a:t>¡Ve</a:t>
            </a:r>
            <a:r>
              <a:rPr lang="es-ES_tradnl" sz="3200" b="1" dirty="0">
                <a:solidFill>
                  <a:srgbClr val="FF0000"/>
                </a:solidFill>
                <a:latin typeface="Palatino" charset="0"/>
              </a:rPr>
              <a:t>—n y</a:t>
            </a:r>
            <a:r>
              <a:rPr lang="es-ES_tradnl" sz="3200" b="1" dirty="0">
                <a:latin typeface="Palatino" charset="0"/>
              </a:rPr>
              <a:t> báñate!</a:t>
            </a:r>
          </a:p>
          <a:p>
            <a:pPr marL="742950" lvl="2" indent="-514350">
              <a:buAutoNum type="arabicPeriod" startAt="2"/>
            </a:pPr>
            <a:endParaRPr lang="es-ES_tradnl" sz="3200" b="1" dirty="0">
              <a:latin typeface="Palatino" charset="0"/>
            </a:endParaRPr>
          </a:p>
          <a:p>
            <a:pPr marL="742950" lvl="2" indent="-514350">
              <a:buAutoNum type="arabicPeriod" startAt="2"/>
            </a:pPr>
            <a:r>
              <a:rPr lang="es-ES_tradnl" sz="2800" b="1" dirty="0">
                <a:latin typeface="Palatino" charset="0"/>
              </a:rPr>
              <a:t>La</a:t>
            </a:r>
            <a:r>
              <a:rPr lang="es-ES_tradnl" sz="2800" b="1" dirty="0">
                <a:solidFill>
                  <a:srgbClr val="FF0000"/>
                </a:solidFill>
                <a:latin typeface="Palatino" charset="0"/>
              </a:rPr>
              <a:t>—s </a:t>
            </a:r>
            <a:r>
              <a:rPr lang="es-ES_tradnl" sz="2800" b="1" dirty="0" err="1">
                <a:solidFill>
                  <a:srgbClr val="FF0000"/>
                </a:solidFill>
                <a:latin typeface="Palatino" charset="0"/>
              </a:rPr>
              <a:t>ins</a:t>
            </a:r>
            <a:r>
              <a:rPr lang="es-ES_tradnl" sz="2800" b="1" dirty="0" err="1">
                <a:latin typeface="Palatino" charset="0"/>
              </a:rPr>
              <a:t>truccione</a:t>
            </a:r>
            <a:r>
              <a:rPr lang="es-ES_tradnl" sz="2800" b="1" dirty="0">
                <a:solidFill>
                  <a:srgbClr val="FF0000"/>
                </a:solidFill>
                <a:latin typeface="Palatino" charset="0"/>
              </a:rPr>
              <a:t>—s es</a:t>
            </a:r>
            <a:r>
              <a:rPr lang="es-ES_tradnl" sz="2800" b="1" dirty="0">
                <a:latin typeface="Palatino" charset="0"/>
              </a:rPr>
              <a:t>tá</a:t>
            </a:r>
            <a:r>
              <a:rPr lang="es-ES_tradnl" sz="2800" b="1" dirty="0">
                <a:solidFill>
                  <a:srgbClr val="FF0000"/>
                </a:solidFill>
                <a:latin typeface="Palatino" charset="0"/>
              </a:rPr>
              <a:t>—n a</a:t>
            </a:r>
            <a:r>
              <a:rPr lang="es-ES_tradnl" sz="2800" b="1" dirty="0">
                <a:latin typeface="Palatino" charset="0"/>
              </a:rPr>
              <a:t>quí.</a:t>
            </a:r>
            <a:endParaRPr lang="es-ES_tradnl" sz="3200" b="1" dirty="0">
              <a:latin typeface="Palatino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438400" y="1104900"/>
            <a:ext cx="990600" cy="5334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>
                <a:alpha val="4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05200" y="2019300"/>
            <a:ext cx="914400" cy="5334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>
                <a:alpha val="4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0" y="3009900"/>
            <a:ext cx="990600" cy="5334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>
                <a:alpha val="4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14600" y="4000500"/>
            <a:ext cx="1143000" cy="5334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>
                <a:alpha val="4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181600" y="4000500"/>
            <a:ext cx="914400" cy="5334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>
                <a:alpha val="4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400800" y="4000500"/>
            <a:ext cx="838200" cy="5334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>
                <a:alpha val="4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2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43000" y="806827"/>
            <a:ext cx="645689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28600" lvl="2"/>
            <a:r>
              <a:rPr lang="es-ES_tradnl" sz="3200" b="1" dirty="0">
                <a:solidFill>
                  <a:srgbClr val="0000FF"/>
                </a:solidFill>
                <a:latin typeface="Palatino" charset="0"/>
              </a:rPr>
              <a:t>5.	</a:t>
            </a:r>
            <a:r>
              <a:rPr lang="es-ES_tradnl" sz="2800" b="1" dirty="0">
                <a:latin typeface="Palatino" charset="0"/>
              </a:rPr>
              <a:t>Lo</a:t>
            </a:r>
            <a:r>
              <a:rPr lang="es-ES_tradnl" sz="2800" b="1" dirty="0">
                <a:solidFill>
                  <a:srgbClr val="FF0000"/>
                </a:solidFill>
                <a:latin typeface="Palatino" charset="0"/>
              </a:rPr>
              <a:t>—s a</a:t>
            </a:r>
            <a:r>
              <a:rPr lang="es-ES_tradnl" sz="2800" b="1" dirty="0">
                <a:latin typeface="Palatino" charset="0"/>
              </a:rPr>
              <a:t>migo</a:t>
            </a:r>
            <a:r>
              <a:rPr lang="es-ES_tradnl" sz="2800" b="1" dirty="0">
                <a:solidFill>
                  <a:srgbClr val="FF0000"/>
                </a:solidFill>
                <a:latin typeface="Palatino" charset="0"/>
              </a:rPr>
              <a:t>—s es</a:t>
            </a:r>
            <a:r>
              <a:rPr lang="es-ES_tradnl" sz="2800" b="1" dirty="0">
                <a:latin typeface="Palatino" charset="0"/>
              </a:rPr>
              <a:t>tá</a:t>
            </a:r>
            <a:r>
              <a:rPr lang="es-ES_tradnl" sz="2800" b="1" dirty="0">
                <a:solidFill>
                  <a:srgbClr val="FF0000"/>
                </a:solidFill>
                <a:latin typeface="Palatino" charset="0"/>
              </a:rPr>
              <a:t>—n e—n O</a:t>
            </a:r>
            <a:r>
              <a:rPr lang="es-ES_tradnl" sz="2800" b="1" dirty="0">
                <a:solidFill>
                  <a:schemeClr val="accent2"/>
                </a:solidFill>
                <a:latin typeface="Palatino" charset="0"/>
              </a:rPr>
              <a:t>s</a:t>
            </a:r>
            <a:r>
              <a:rPr lang="es-ES_tradnl" sz="2800" b="1" dirty="0">
                <a:latin typeface="Palatino" charset="0"/>
              </a:rPr>
              <a:t>lo.</a:t>
            </a:r>
          </a:p>
          <a:p>
            <a:pPr marL="228600" lvl="2"/>
            <a:endParaRPr lang="es-ES_tradnl" sz="3200" b="1" dirty="0">
              <a:latin typeface="Palatino" charset="0"/>
            </a:endParaRPr>
          </a:p>
          <a:p>
            <a:pPr marL="228600" lvl="2"/>
            <a:r>
              <a:rPr lang="es-ES_tradnl" sz="3200" b="1" dirty="0">
                <a:solidFill>
                  <a:srgbClr val="0000FF"/>
                </a:solidFill>
                <a:latin typeface="Palatino" charset="0"/>
              </a:rPr>
              <a:t>6.	</a:t>
            </a:r>
            <a:r>
              <a:rPr lang="es-ES_tradnl" sz="3200" b="1" dirty="0">
                <a:latin typeface="Palatino" charset="0"/>
              </a:rPr>
              <a:t>Su</a:t>
            </a:r>
            <a:r>
              <a:rPr lang="es-ES_tradnl" sz="3200" b="1" dirty="0">
                <a:solidFill>
                  <a:srgbClr val="FF0000"/>
                </a:solidFill>
                <a:latin typeface="Palatino" charset="0"/>
              </a:rPr>
              <a:t>—s a</a:t>
            </a:r>
            <a:r>
              <a:rPr lang="es-ES_tradnl" sz="3200" b="1" dirty="0">
                <a:latin typeface="Palatino" charset="0"/>
              </a:rPr>
              <a:t>buelos vive</a:t>
            </a:r>
            <a:r>
              <a:rPr lang="es-ES_tradnl" sz="3200" b="1" dirty="0">
                <a:solidFill>
                  <a:srgbClr val="FF0000"/>
                </a:solidFill>
                <a:latin typeface="Palatino" charset="0"/>
              </a:rPr>
              <a:t>—n</a:t>
            </a:r>
            <a:r>
              <a:rPr lang="es-ES_tradnl" sz="3200" b="1" dirty="0">
                <a:latin typeface="Palatino" charset="0"/>
              </a:rPr>
              <a:t> </a:t>
            </a:r>
            <a:r>
              <a:rPr lang="es-ES_tradnl" sz="3200" b="1" dirty="0">
                <a:solidFill>
                  <a:srgbClr val="FF0000"/>
                </a:solidFill>
                <a:latin typeface="Palatino" charset="0"/>
              </a:rPr>
              <a:t>a</a:t>
            </a:r>
            <a:r>
              <a:rPr lang="es-ES_tradnl" sz="3200" b="1" dirty="0">
                <a:latin typeface="Palatino" charset="0"/>
              </a:rPr>
              <a:t>llí.</a:t>
            </a:r>
          </a:p>
          <a:p>
            <a:pPr marL="228600" lvl="2"/>
            <a:endParaRPr lang="es-ES_tradnl" sz="3200" b="1" dirty="0">
              <a:latin typeface="Palatino" charset="0"/>
            </a:endParaRPr>
          </a:p>
          <a:p>
            <a:pPr marL="228600" lvl="2"/>
            <a:r>
              <a:rPr lang="es-ES_tradnl" sz="3200" b="1" dirty="0">
                <a:solidFill>
                  <a:srgbClr val="0000FF"/>
                </a:solidFill>
                <a:latin typeface="Palatino" charset="0"/>
              </a:rPr>
              <a:t>7.	</a:t>
            </a:r>
            <a:r>
              <a:rPr lang="es-ES_tradnl" sz="3200" b="1" dirty="0">
                <a:latin typeface="Palatino" charset="0"/>
              </a:rPr>
              <a:t>¡</a:t>
            </a:r>
            <a:r>
              <a:rPr lang="es-ES_tradnl" sz="3200" b="1" dirty="0" err="1">
                <a:latin typeface="Palatino" charset="0"/>
              </a:rPr>
              <a:t>Hablemo</a:t>
            </a:r>
            <a:r>
              <a:rPr lang="es-ES_tradnl" sz="3200" b="1" dirty="0">
                <a:solidFill>
                  <a:srgbClr val="FF0000"/>
                </a:solidFill>
                <a:latin typeface="Palatino" charset="0"/>
              </a:rPr>
              <a:t>—s es</a:t>
            </a:r>
            <a:r>
              <a:rPr lang="es-ES_tradnl" sz="3200" b="1" dirty="0">
                <a:latin typeface="Palatino" charset="0"/>
              </a:rPr>
              <a:t>pañol!</a:t>
            </a:r>
          </a:p>
          <a:p>
            <a:pPr marL="228600" lvl="2"/>
            <a:endParaRPr lang="es-ES_tradnl" sz="3200" b="1" dirty="0">
              <a:latin typeface="Palatino" charset="0"/>
            </a:endParaRPr>
          </a:p>
          <a:p>
            <a:pPr marL="228600" lvl="2"/>
            <a:r>
              <a:rPr lang="es-ES_tradnl" sz="3200" b="1" dirty="0">
                <a:solidFill>
                  <a:srgbClr val="0000FF"/>
                </a:solidFill>
                <a:latin typeface="Palatino" charset="0"/>
              </a:rPr>
              <a:t>8.	</a:t>
            </a:r>
            <a:r>
              <a:rPr lang="es-ES_tradnl" sz="3200" b="1" dirty="0">
                <a:latin typeface="Palatino" charset="0"/>
              </a:rPr>
              <a:t>¿</a:t>
            </a:r>
            <a:r>
              <a:rPr lang="es-ES_tradnl" sz="3200" b="1" dirty="0" err="1">
                <a:latin typeface="Palatino" charset="0"/>
              </a:rPr>
              <a:t>Quié</a:t>
            </a:r>
            <a:r>
              <a:rPr lang="es-ES_tradnl" sz="3200" b="1" dirty="0">
                <a:solidFill>
                  <a:srgbClr val="FF0000"/>
                </a:solidFill>
                <a:latin typeface="Palatino" charset="0"/>
              </a:rPr>
              <a:t>—n e—s él</a:t>
            </a:r>
            <a:r>
              <a:rPr lang="es-ES_tradnl" sz="3200" b="1" dirty="0">
                <a:latin typeface="Palatino" charset="0"/>
              </a:rPr>
              <a:t>?</a:t>
            </a:r>
          </a:p>
          <a:p>
            <a:pPr marL="228600" lvl="2"/>
            <a:endParaRPr lang="es-ES_tradnl" sz="3200" b="1" dirty="0">
              <a:latin typeface="Palatino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438400" y="902565"/>
            <a:ext cx="838200" cy="5334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>
                <a:alpha val="4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114800" y="902565"/>
            <a:ext cx="914400" cy="5334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>
                <a:alpha val="4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334000" y="902565"/>
            <a:ext cx="838200" cy="5334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>
                <a:alpha val="4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514600" y="1816965"/>
            <a:ext cx="914400" cy="5334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>
                <a:alpha val="4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562600" y="1816965"/>
            <a:ext cx="990600" cy="5334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>
                <a:alpha val="4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3886200" y="2807565"/>
            <a:ext cx="1066800" cy="5334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>
                <a:alpha val="4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3200400" y="3798165"/>
            <a:ext cx="914400" cy="5334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>
                <a:alpha val="4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114800" y="3798165"/>
            <a:ext cx="990600" cy="5334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>
                <a:alpha val="4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172200" y="905385"/>
            <a:ext cx="1066800" cy="5334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>
                <a:alpha val="4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800219"/>
          </a:xfrm>
          <a:prstGeom prst="rect">
            <a:avLst/>
          </a:prstGeom>
          <a:solidFill>
            <a:srgbClr val="ED181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rgbClr val="E9FF0C"/>
                </a:solidFill>
                <a:latin typeface="Arial Black" charset="0"/>
              </a:rPr>
              <a:t>¡Encuentre los encadenamientos!</a:t>
            </a:r>
          </a:p>
          <a:p>
            <a:pPr algn="ctr"/>
            <a:r>
              <a:rPr lang="en-US" sz="1800">
                <a:solidFill>
                  <a:schemeClr val="accent1"/>
                </a:solidFill>
                <a:latin typeface="Arial Black" charset="0"/>
              </a:rPr>
              <a:t>(apúntelos por escrito)</a:t>
            </a:r>
            <a:endParaRPr lang="en-US" sz="1600">
              <a:solidFill>
                <a:srgbClr val="E9FF0C"/>
              </a:solidFill>
              <a:latin typeface="Arial Black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76400" y="1638300"/>
            <a:ext cx="64770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6600" dirty="0">
                <a:latin typeface="Arial Black" charset="0"/>
              </a:rPr>
              <a:t>Son </a:t>
            </a:r>
            <a:r>
              <a:rPr lang="en-US" sz="6600" dirty="0" err="1">
                <a:latin typeface="Arial Black" charset="0"/>
              </a:rPr>
              <a:t>unos</a:t>
            </a:r>
            <a:r>
              <a:rPr lang="en-US" sz="6600" dirty="0">
                <a:latin typeface="Arial Black" charset="0"/>
              </a:rPr>
              <a:t> </a:t>
            </a:r>
            <a:r>
              <a:rPr lang="en-US" sz="6600" dirty="0" err="1">
                <a:latin typeface="Arial Black" charset="0"/>
              </a:rPr>
              <a:t>estudiantes</a:t>
            </a:r>
            <a:r>
              <a:rPr lang="en-US" sz="6600" dirty="0">
                <a:latin typeface="Arial Black" charset="0"/>
              </a:rPr>
              <a:t> </a:t>
            </a:r>
            <a:r>
              <a:rPr lang="en-US" sz="6600" dirty="0" err="1">
                <a:latin typeface="Arial Black" charset="0"/>
              </a:rPr>
              <a:t>atrevidos</a:t>
            </a:r>
            <a:r>
              <a:rPr lang="en-US" sz="6600" dirty="0">
                <a:latin typeface="Arial Black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9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800219"/>
          </a:xfrm>
          <a:prstGeom prst="rect">
            <a:avLst/>
          </a:prstGeom>
          <a:solidFill>
            <a:srgbClr val="ED181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E9FF0C"/>
                </a:solidFill>
                <a:latin typeface="Arial Black" charset="0"/>
              </a:rPr>
              <a:t>¡</a:t>
            </a:r>
            <a:r>
              <a:rPr lang="en-US" sz="2800" dirty="0" err="1">
                <a:solidFill>
                  <a:srgbClr val="E9FF0C"/>
                </a:solidFill>
                <a:latin typeface="Arial Black" charset="0"/>
              </a:rPr>
              <a:t>Encuentre</a:t>
            </a:r>
            <a:r>
              <a:rPr lang="en-US" sz="2800" dirty="0">
                <a:solidFill>
                  <a:srgbClr val="E9FF0C"/>
                </a:solidFill>
                <a:latin typeface="Arial Black" charset="0"/>
              </a:rPr>
              <a:t> los </a:t>
            </a:r>
            <a:r>
              <a:rPr lang="en-US" sz="2800" dirty="0" err="1">
                <a:solidFill>
                  <a:srgbClr val="E9FF0C"/>
                </a:solidFill>
                <a:latin typeface="Arial Black" charset="0"/>
              </a:rPr>
              <a:t>encadenamientos</a:t>
            </a:r>
            <a:r>
              <a:rPr lang="en-US" sz="2800" dirty="0">
                <a:solidFill>
                  <a:srgbClr val="E9FF0C"/>
                </a:solidFill>
                <a:latin typeface="Arial Black" charset="0"/>
              </a:rPr>
              <a:t>!</a:t>
            </a:r>
          </a:p>
          <a:p>
            <a:pPr algn="ctr"/>
            <a:r>
              <a:rPr lang="en-US" sz="1800" dirty="0">
                <a:solidFill>
                  <a:schemeClr val="accent1"/>
                </a:solidFill>
                <a:latin typeface="Arial Black" charset="0"/>
              </a:rPr>
              <a:t>(</a:t>
            </a:r>
            <a:r>
              <a:rPr lang="en-US" sz="1800" dirty="0" err="1">
                <a:solidFill>
                  <a:schemeClr val="accent1"/>
                </a:solidFill>
                <a:latin typeface="Arial Black" charset="0"/>
              </a:rPr>
              <a:t>apúntelos</a:t>
            </a:r>
            <a:r>
              <a:rPr lang="en-US" sz="1800" dirty="0">
                <a:solidFill>
                  <a:schemeClr val="accent1"/>
                </a:solidFill>
                <a:latin typeface="Arial Black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Arial Black" charset="0"/>
              </a:rPr>
              <a:t>por</a:t>
            </a:r>
            <a:r>
              <a:rPr lang="en-US" sz="1800" dirty="0">
                <a:solidFill>
                  <a:schemeClr val="accent1"/>
                </a:solidFill>
                <a:latin typeface="Arial Black" charset="0"/>
              </a:rPr>
              <a:t> </a:t>
            </a:r>
            <a:r>
              <a:rPr lang="en-US" sz="1800" dirty="0" err="1">
                <a:solidFill>
                  <a:schemeClr val="accent1"/>
                </a:solidFill>
                <a:latin typeface="Arial Black" charset="0"/>
              </a:rPr>
              <a:t>escrito</a:t>
            </a:r>
            <a:r>
              <a:rPr lang="en-US" sz="1800" dirty="0">
                <a:solidFill>
                  <a:schemeClr val="accent1"/>
                </a:solidFill>
                <a:latin typeface="Arial Black" charset="0"/>
              </a:rPr>
              <a:t>)</a:t>
            </a:r>
            <a:endParaRPr lang="en-US" sz="1600" dirty="0">
              <a:solidFill>
                <a:srgbClr val="E9FF0C"/>
              </a:solidFill>
              <a:latin typeface="Arial Black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447800" y="1790700"/>
            <a:ext cx="6858000" cy="313932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sz="6600">
                <a:latin typeface="Arial Black" charset="0"/>
              </a:rPr>
              <a:t>So</a:t>
            </a:r>
            <a:r>
              <a:rPr lang="en-US" sz="6600">
                <a:solidFill>
                  <a:srgbClr val="FF0000"/>
                </a:solidFill>
                <a:latin typeface="Arial Black" charset="0"/>
              </a:rPr>
              <a:t>n u</a:t>
            </a:r>
            <a:r>
              <a:rPr lang="en-US" sz="6600">
                <a:latin typeface="Arial Black" charset="0"/>
              </a:rPr>
              <a:t>no</a:t>
            </a:r>
            <a:r>
              <a:rPr lang="en-US" sz="6600">
                <a:solidFill>
                  <a:srgbClr val="FF0000"/>
                </a:solidFill>
                <a:latin typeface="Arial Black" charset="0"/>
              </a:rPr>
              <a:t>s e</a:t>
            </a:r>
            <a:r>
              <a:rPr lang="en-US" sz="6600">
                <a:latin typeface="Arial Black" charset="0"/>
              </a:rPr>
              <a:t>studiante</a:t>
            </a:r>
            <a:r>
              <a:rPr lang="en-US" sz="6600">
                <a:solidFill>
                  <a:srgbClr val="FF0000"/>
                </a:solidFill>
                <a:latin typeface="Arial Black" charset="0"/>
              </a:rPr>
              <a:t>s a</a:t>
            </a:r>
            <a:r>
              <a:rPr lang="en-US" sz="6600">
                <a:latin typeface="Arial Black" charset="0"/>
              </a:rPr>
              <a:t>trevidos.</a:t>
            </a:r>
          </a:p>
        </p:txBody>
      </p:sp>
    </p:spTree>
    <p:extLst>
      <p:ext uri="{BB962C8B-B14F-4D97-AF65-F5344CB8AC3E}">
        <p14:creationId xmlns:p14="http://schemas.microsoft.com/office/powerpoint/2010/main" val="110902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adition">
      <a:majorFont>
        <a:latin typeface="Candara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247</Words>
  <Application>Microsoft Macintosh PowerPoint</Application>
  <PresentationFormat>On-screen Show (16:10)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Candara</vt:lpstr>
      <vt:lpstr>Century Gothic</vt:lpstr>
      <vt:lpstr>Palatino</vt:lpstr>
      <vt:lpstr>Books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modified xsi:type="dcterms:W3CDTF">2020-08-02T22:44:00Z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