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ACF0-83FD-4D96-8CEF-9D6E7724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81DCD-24D3-432F-90DC-E0303696B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42301-A2AD-41EC-9448-6CCF793C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2D6F-417C-40DF-BC8F-5D33927D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5501-4FBE-4044-A76B-641C316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57D0-A610-48E7-B627-08133D5F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4F821-FC38-472B-BB57-99F5C168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3E39-086B-45C9-AD3A-199D7756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9AE2-096A-43F3-B16C-753F6288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B3C3-2FF3-4CD1-BA2B-69959027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4DD72-51DF-460E-BE51-4DCBC7CF9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5BDB-724F-47DE-9288-2E5B2DDE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28EA-D03E-4162-BD15-72B116C1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89D2-1D73-4595-B82B-55AB9096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2081-DF9F-42B4-99AB-DDA87219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22A3-5D2C-4092-8A9E-55F543FB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86-1065-47F1-A9C5-DBE240A0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5F149-45FB-4E92-A274-FE889810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4067-F7FB-4EBA-B01A-C419E86D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A2BD-185E-463C-B4F8-95F5ED64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44F4-8022-43F3-B3CC-261E581B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B379C-D609-4615-86F0-0444A15B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5C94-211B-46CB-83E0-10E34F9C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D2CE-67E2-4451-94CB-F1331FC1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5A552-0C3D-456E-A9CD-0E9C5C10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C20B-E472-4962-9C4B-300AAFC1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4FEC-6E2C-4D43-A8DD-99A08B804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1DA99-0408-4689-A90B-3EC702EED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570B8-6C8A-436A-ABA2-0CC674FB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7BDF-472B-49F4-A0C3-48331EE5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58829-CE3F-4815-A461-36BA09CE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EA79-C20E-44EB-ADB7-688248CD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6D739-323E-4BD4-8531-FAA5398D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DC593-C537-45F4-9C97-36F30A63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8585A-F479-40EC-974E-F53AD9A19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C4268-FC19-4707-951B-3F07C589F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53706-9FAB-436D-BDFC-12DDB6DC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3DD84-865F-48D8-AE97-60D4E8B2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612BA-D79F-4EC4-B766-E14090EE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4F43-ABAA-4C51-B574-1A99002A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042B-9740-4E11-8E20-C82FB6A2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A11D2-1061-4B39-BAA9-295CE51C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F4383-F96E-480F-931F-1BCC9373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92FFE-10B9-4A31-BC0B-1D8067D0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5807A-57F1-4CD0-8C96-983EAFA7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D2E8-3182-4246-B80F-313EA864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7D2A-2C00-46CA-9180-1BE71001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5E09-75F7-41B2-93D6-E7660283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3E3A5-270A-41E3-9022-C0841F67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D33-EFD2-4728-9504-2491C52A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80CAB-0942-4E53-811B-CACAE6C5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F3477-984F-4DB7-B5D0-DCB4CE15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B3B4-938A-4281-9092-374DC585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3B690-75CD-4201-9E4A-3DEB7FBB2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D7605-764F-42E4-A34E-671EB346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0C80-7A96-4DC6-9BB6-D106A0C6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03E1-4D1F-4909-96E1-FF55E1F2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EB9F2-0DDA-4C15-B3CC-F766EBA7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BC1C3-5170-4604-8C5F-A898F425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45D1-AB85-43C7-A893-E4F0D6E1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785D-6146-4EE6-8A17-01D9ADC17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209F-7E82-4CB7-A7F4-C412B3A8F74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9078-8BAE-4ACB-B902-9E55C53A0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159E-DD6C-413D-8250-CC8F939DC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40847-EA75-4F6D-A64B-34EE2E731B49}"/>
              </a:ext>
            </a:extLst>
          </p:cNvPr>
          <p:cNvSpPr txBox="1"/>
          <p:nvPr/>
        </p:nvSpPr>
        <p:spPr>
          <a:xfrm>
            <a:off x="5407595" y="826471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RPG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33CC2-C1CD-426B-96A2-3D5E815DCBE8}"/>
              </a:ext>
            </a:extLst>
          </p:cNvPr>
          <p:cNvSpPr txBox="1"/>
          <p:nvPr/>
        </p:nvSpPr>
        <p:spPr>
          <a:xfrm>
            <a:off x="3820109" y="178822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34274-6F9D-4844-9898-004AB0BF5059}"/>
              </a:ext>
            </a:extLst>
          </p:cNvPr>
          <p:cNvSpPr txBox="1"/>
          <p:nvPr/>
        </p:nvSpPr>
        <p:spPr>
          <a:xfrm>
            <a:off x="5149243" y="5297797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Nguyễn Văn Khoa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K62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dark, wearing, person, board&#10;&#10;Description automatically generated">
            <a:extLst>
              <a:ext uri="{FF2B5EF4-FFF2-40B4-BE49-F238E27FC236}">
                <a16:creationId xmlns:a16="http://schemas.microsoft.com/office/drawing/2014/main" id="{8092865D-658C-48C2-9EA8-8258F3B4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19" y="2755293"/>
            <a:ext cx="2271346" cy="2271346"/>
          </a:xfrm>
          <a:prstGeom prst="rect">
            <a:avLst/>
          </a:prstGeom>
        </p:spPr>
      </p:pic>
      <p:pic>
        <p:nvPicPr>
          <p:cNvPr id="12" name="Picture 1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38EC2E84-967F-49F4-9D7F-064E27614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8036" y="3119314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BCB7F-228F-4A0B-92EB-A674DE22FF59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63198-157D-41DB-B580-BECCABB1205A}"/>
              </a:ext>
            </a:extLst>
          </p:cNvPr>
          <p:cNvSpPr txBox="1"/>
          <p:nvPr/>
        </p:nvSpPr>
        <p:spPr>
          <a:xfrm>
            <a:off x="1730618" y="1923914"/>
            <a:ext cx="8292613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Hero and Villains là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thực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endless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map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4ACD5-66CE-48BF-A20A-3250A5147D38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265FA391-FFD9-4CE0-879E-CEFAF592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4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89678-69F1-4A17-88AF-FA2A0A9D8446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71259-75F9-4EBA-8F3B-C78DA85DEF52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Cốt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8D55A-ACFB-47D4-8E08-D125D2DEEE08}"/>
              </a:ext>
            </a:extLst>
          </p:cNvPr>
          <p:cNvSpPr txBox="1"/>
          <p:nvPr/>
        </p:nvSpPr>
        <p:spPr>
          <a:xfrm>
            <a:off x="1730618" y="1923914"/>
            <a:ext cx="8292613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2025,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số nhà khoa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số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bỗng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mình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trộm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 là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Picture 10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21B5269B-33BD-4E7F-9959-3D3CE1E66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7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287DAB-F29F-4399-AAEC-2AB9DC218860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E6D98-6321-4004-A94C-0E5F3D7811B9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Ý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26CDA-E631-4F69-97C1-4AB52A72E71B}"/>
              </a:ext>
            </a:extLst>
          </p:cNvPr>
          <p:cNvSpPr txBox="1"/>
          <p:nvPr/>
        </p:nvSpPr>
        <p:spPr>
          <a:xfrm>
            <a:off x="1730618" y="1923914"/>
            <a:ext cx="8292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RPG,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Role-Playing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vai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Dota 2, League of legends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số game trên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Ninja school online,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Sau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hiệu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6" name="Picture 15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86EA2614-97F6-4E6F-B030-40E9E152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2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30E3B-4811-4BB4-8E05-F5E229219CD6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D733F-56ED-429A-9649-BE185E843976}"/>
              </a:ext>
            </a:extLst>
          </p:cNvPr>
          <p:cNvSpPr txBox="1"/>
          <p:nvPr/>
        </p:nvSpPr>
        <p:spPr>
          <a:xfrm>
            <a:off x="1730618" y="1923914"/>
            <a:ext cx="829261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là 300.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5-15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Khi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4911E9E8-F14F-4F36-A759-DA64427F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8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30E3B-4811-4BB4-8E05-F5E229219CD6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D733F-56ED-429A-9649-BE185E843976}"/>
              </a:ext>
            </a:extLst>
          </p:cNvPr>
          <p:cNvSpPr txBox="1"/>
          <p:nvPr/>
        </p:nvSpPr>
        <p:spPr>
          <a:xfrm>
            <a:off x="1730618" y="1923914"/>
            <a:ext cx="82926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hero cũng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hoặc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bản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thể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bản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Trong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hero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thể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khỏe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nếu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31560D09-1942-4968-A97C-787B371B2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53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30E3B-4811-4BB4-8E05-F5E229219CD6}"/>
              </a:ext>
            </a:extLst>
          </p:cNvPr>
          <p:cNvSpPr/>
          <p:nvPr/>
        </p:nvSpPr>
        <p:spPr>
          <a:xfrm>
            <a:off x="1730617" y="1528260"/>
            <a:ext cx="3149114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D733F-56ED-429A-9649-BE185E843976}"/>
              </a:ext>
            </a:extLst>
          </p:cNvPr>
          <p:cNvSpPr txBox="1"/>
          <p:nvPr/>
        </p:nvSpPr>
        <p:spPr>
          <a:xfrm>
            <a:off x="1730618" y="1923914"/>
            <a:ext cx="82926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4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WASD.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SHIFT.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click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click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52270A53-3835-4D11-A7F9-1AD3A3E1A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5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30E3B-4811-4BB4-8E05-F5E229219CD6}"/>
              </a:ext>
            </a:extLst>
          </p:cNvPr>
          <p:cNvSpPr/>
          <p:nvPr/>
        </p:nvSpPr>
        <p:spPr>
          <a:xfrm>
            <a:off x="1730617" y="1528260"/>
            <a:ext cx="3149114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D733F-56ED-429A-9649-BE185E843976}"/>
              </a:ext>
            </a:extLst>
          </p:cNvPr>
          <p:cNvSpPr txBox="1"/>
          <p:nvPr/>
        </p:nvSpPr>
        <p:spPr>
          <a:xfrm>
            <a:off x="1730617" y="2319568"/>
            <a:ext cx="82926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50%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50%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GL framework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Sound: internet</a:t>
            </a:r>
          </a:p>
        </p:txBody>
      </p:sp>
      <p:pic>
        <p:nvPicPr>
          <p:cNvPr id="2" name="Picture 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52270A53-3835-4D11-A7F9-1AD3A3E1A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pic>
        <p:nvPicPr>
          <p:cNvPr id="2050" name="Picture 2" descr="Thanks for watching outro | Free to use |Read Disc..👇 - YouTube">
            <a:extLst>
              <a:ext uri="{FF2B5EF4-FFF2-40B4-BE49-F238E27FC236}">
                <a16:creationId xmlns:a16="http://schemas.microsoft.com/office/drawing/2014/main" id="{02A82445-0D75-42A6-BC9A-4B3CC5E8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531" y1="26528" x2="14531" y2="26528"/>
                        <a14:backgroundMark x1="20234" y1="18056" x2="20234" y2="1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07" y="1302360"/>
            <a:ext cx="7561385" cy="42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52270A53-3835-4D11-A7F9-1AD3A3E1A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2436" y="2278179"/>
            <a:ext cx="2267712" cy="1543304"/>
          </a:xfrm>
          <a:prstGeom prst="rect">
            <a:avLst/>
          </a:prstGeom>
        </p:spPr>
      </p:pic>
      <p:pic>
        <p:nvPicPr>
          <p:cNvPr id="6" name="Picture 5" descr="A picture containing dark, wearing, person, board&#10;&#10;Description automatically generated">
            <a:extLst>
              <a:ext uri="{FF2B5EF4-FFF2-40B4-BE49-F238E27FC236}">
                <a16:creationId xmlns:a16="http://schemas.microsoft.com/office/drawing/2014/main" id="{AE48519F-B3FC-4B48-997C-BBF41A83B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34" y="2419818"/>
            <a:ext cx="2271346" cy="22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690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Khoa 20173196</dc:creator>
  <cp:lastModifiedBy>Nguyen Van Khoa 20173196</cp:lastModifiedBy>
  <cp:revision>14</cp:revision>
  <dcterms:created xsi:type="dcterms:W3CDTF">2020-11-13T05:07:51Z</dcterms:created>
  <dcterms:modified xsi:type="dcterms:W3CDTF">2020-11-19T15:06:43Z</dcterms:modified>
</cp:coreProperties>
</file>