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ee4f59a4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ee4f59a4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ee4f59a4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ee4f59a4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ee4f59a4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ee4f59a4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ee4f59a4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ee4f59a4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ee4f59a4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ee4f59a4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ee4f59a4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aee4f59a4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ee4f59a4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aee4f59a4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ee4f59a40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ee4f59a40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52b63d2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52b63d2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613806" y="993183"/>
            <a:ext cx="44718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B9813"/>
              </a:buClr>
              <a:buSzPts val="4500"/>
              <a:buFont typeface="Arial"/>
              <a:buNone/>
              <a:defRPr sz="4500">
                <a:solidFill>
                  <a:srgbClr val="CB98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13806" y="2852939"/>
            <a:ext cx="44718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28650" y="273844"/>
            <a:ext cx="7886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628650" y="273844"/>
            <a:ext cx="7886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628650" y="273844"/>
            <a:ext cx="7886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628650" y="273844"/>
            <a:ext cx="7886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0" name="Google Shape;60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0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628650" y="273844"/>
            <a:ext cx="78867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u.wikipedia.org/wiki/%D0%9B%D0%B5%D1%82%D0%B0%D1%82%D0%B5%D0%BB%D1%8C%D0%BD%D1%8B%D0%B9_%D0%B0%D0%BF%D0%BF%D0%B0%D1%80%D0%B0%D1%82" TargetMode="External"/><Relationship Id="rId4" Type="http://schemas.openxmlformats.org/officeDocument/2006/relationships/hyperlink" Target="https://ru.wikipedia.org/wiki/%D0%AD%D0%BA%D0%B8%D0%BF%D0%B0%D0%B6" TargetMode="External"/><Relationship Id="rId5" Type="http://schemas.openxmlformats.org/officeDocument/2006/relationships/hyperlink" Target="https://ru.wikipedia.org/wiki/%D0%92%D0%BE%D0%B7%D0%B4%D1%83%D1%88%D0%BD%D0%BE%D0%B5_%D1%81%D1%83%D0%B4%D0%BD%D0%BE" TargetMode="External"/><Relationship Id="rId6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13806" y="781058"/>
            <a:ext cx="4471800" cy="179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Разработка системы управления для БПЛА на основе машинного зрения</a:t>
            </a:r>
            <a:endParaRPr sz="40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613800" y="2813517"/>
            <a:ext cx="4471800" cy="1742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5A74A"/>
              </a:buClr>
              <a:buSzPts val="1680"/>
              <a:buFont typeface="Arial"/>
              <a:buNone/>
            </a:pPr>
            <a:r>
              <a:rPr lang="en-GB"/>
              <a:t>Автор работы: 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F5A74A"/>
              </a:buClr>
              <a:buSzPts val="1680"/>
              <a:buFont typeface="Arial"/>
              <a:buNone/>
            </a:pPr>
            <a:r>
              <a:rPr lang="en-GB"/>
              <a:t>Туйзюков Артур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rgbClr val="F5A74A"/>
              </a:buClr>
              <a:buSzPts val="168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SzPts val="770"/>
              <a:buNone/>
            </a:pPr>
            <a:r>
              <a:rPr lang="en-GB"/>
              <a:t>Руководитель работы: 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F5A74A"/>
              </a:buClr>
              <a:buSzPts val="1680"/>
              <a:buFont typeface="Arial"/>
              <a:buNone/>
            </a:pPr>
            <a:r>
              <a:rPr lang="en-GB"/>
              <a:t>Спиридонов Алексей Андреевич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600" y="3443300"/>
            <a:ext cx="2514150" cy="48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45525" y="929519"/>
            <a:ext cx="7886700" cy="58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Актуальность выбранной темы</a:t>
            </a:r>
            <a:endParaRPr sz="3000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28650" y="210266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33401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/>
              <a:t>В настоящее время особенно стремительно развиваются технологии искусственного интеллекта и способы их применения, а также большую востребованность сейчас имеет применение БПЛА для различных целей, объединение двух этих сфер позволяет показать новые возможности для их развития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628650" y="304669"/>
            <a:ext cx="7886700" cy="58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Цель и задачи проекта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682775" y="1335876"/>
            <a:ext cx="7886700" cy="386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700"/>
              <a:t>Цель:</a:t>
            </a:r>
            <a:r>
              <a:rPr lang="en-GB" sz="1700"/>
              <a:t> </a:t>
            </a:r>
            <a:r>
              <a:rPr lang="en-GB" sz="1700"/>
              <a:t>р</a:t>
            </a:r>
            <a:r>
              <a:rPr lang="en-GB" sz="1700"/>
              <a:t>азработать систему управления для БПЛА на основе машинного зрения</a:t>
            </a:r>
            <a:endParaRPr b="1" sz="1700"/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GB" sz="1700"/>
              <a:t>Задачи:</a:t>
            </a:r>
            <a:endParaRPr b="1" sz="1700"/>
          </a:p>
          <a:p>
            <a:pPr indent="-3365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-GB" sz="1700"/>
              <a:t>Изучение принципов работы машинного зрения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-GB" sz="1700"/>
              <a:t>Изучение принципов работы БПЛА с помощью программного обеспечения</a:t>
            </a:r>
            <a:endParaRPr sz="1700"/>
          </a:p>
          <a:p>
            <a:pPr indent="-336550" lvl="0" marL="457200" marR="33401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en-GB" sz="1700"/>
              <a:t>Создание системы управления для БПЛА на основе машинного зрения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543050" y="431969"/>
            <a:ext cx="7886700" cy="58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Машинное зрение и принципы его работы</a:t>
            </a:r>
            <a:endParaRPr sz="30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628650" y="1297800"/>
            <a:ext cx="40074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b="1" lang="en-GB" sz="1700"/>
              <a:t>Машинное зрение</a:t>
            </a:r>
            <a:r>
              <a:rPr lang="en-GB" sz="1700"/>
              <a:t> — это технология в области искусственного интеллекта, включающая в себя получение изображений объектов реального мира, их обработка и использование полученных данных для решений разного рода прикладных задач без участия человека. </a:t>
            </a:r>
            <a:endParaRPr sz="1700"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450" y="1434750"/>
            <a:ext cx="3799726" cy="25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92575" y="201169"/>
            <a:ext cx="7886700" cy="58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БПЛА, его преимущества</a:t>
            </a:r>
            <a:r>
              <a:rPr lang="en-GB"/>
              <a:t> и недостатки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92575" y="3481800"/>
            <a:ext cx="8270100" cy="1546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935"/>
              <a:buNone/>
            </a:pPr>
            <a:r>
              <a:rPr b="1" lang="en-GB" sz="1542"/>
              <a:t>БПЛА</a:t>
            </a:r>
            <a:r>
              <a:rPr lang="en-GB" sz="1542"/>
              <a:t> (беспилотный летательный аппарат) — </a:t>
            </a:r>
            <a:r>
              <a:rPr lang="en-GB" sz="1542">
                <a:uFill>
                  <a:noFill/>
                </a:uFill>
                <a:hlinkClick r:id="rId3"/>
              </a:rPr>
              <a:t>летательный аппарат</a:t>
            </a:r>
            <a:r>
              <a:rPr lang="en-GB" sz="1542"/>
              <a:t> без </a:t>
            </a:r>
            <a:r>
              <a:rPr lang="en-GB" sz="1542">
                <a:uFill>
                  <a:noFill/>
                </a:uFill>
                <a:hlinkClick r:id="rId4"/>
              </a:rPr>
              <a:t>экипажа</a:t>
            </a:r>
            <a:r>
              <a:rPr lang="en-GB" sz="1542"/>
              <a:t> на </a:t>
            </a:r>
            <a:r>
              <a:rPr lang="en-GB" sz="1542">
                <a:uFill>
                  <a:noFill/>
                </a:uFill>
                <a:hlinkClick r:id="rId5"/>
              </a:rPr>
              <a:t>борту</a:t>
            </a:r>
            <a:r>
              <a:rPr lang="en-GB" sz="1542"/>
              <a:t>, управление которым осуществляется дистанционно посредством радиоэлектроники. Имеет свои преимущества и недостатки перед традиционной авиацией</a:t>
            </a:r>
            <a:endParaRPr sz="1542"/>
          </a:p>
          <a:p>
            <a:pPr indent="0" lvl="0" marL="0" rtl="0" algn="just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720"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83500" y="1058425"/>
            <a:ext cx="3441325" cy="215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628650" y="409219"/>
            <a:ext cx="7886700" cy="58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Используемые БПЛА и библиотеки</a:t>
            </a:r>
            <a:endParaRPr sz="3000"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628650" y="1369225"/>
            <a:ext cx="37500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000"/>
              <a:t>Для реализации проекта будем использовать язык программирования python, библиотеки opencv, mediapipe для работы с машинным зрением и БПЛА DJI Ryze Tello, с возможностью программного управления благодаря библиотеке djitellopy</a:t>
            </a:r>
            <a:endParaRPr sz="2000"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1525" y="1461825"/>
            <a:ext cx="3900900" cy="254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28650" y="409219"/>
            <a:ext cx="7886700" cy="58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Алгоритм работы системы управления</a:t>
            </a:r>
            <a:endParaRPr sz="3000"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340201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ct val="90476"/>
              <a:buFont typeface="Calibri"/>
              <a:buAutoNum type="arabicPeriod"/>
            </a:pPr>
            <a:r>
              <a:rPr lang="en-GB"/>
              <a:t>Получение изображения</a:t>
            </a:r>
            <a:endParaRPr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476"/>
              <a:buFont typeface="Calibri"/>
              <a:buAutoNum type="arabicPeriod"/>
            </a:pPr>
            <a:r>
              <a:rPr lang="en-GB"/>
              <a:t>Выполнение захвата рук, получение координат опорных точек</a:t>
            </a:r>
            <a:endParaRPr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476"/>
              <a:buFont typeface="Calibri"/>
              <a:buAutoNum type="arabicPeriod"/>
            </a:pPr>
            <a:r>
              <a:rPr lang="en-GB"/>
              <a:t>Анализ взаиморасположения точек, сравнение с </a:t>
            </a:r>
            <a:r>
              <a:rPr lang="en-GB"/>
              <a:t>эмпирически</a:t>
            </a:r>
            <a:r>
              <a:rPr lang="en-GB"/>
              <a:t> установленным эталоном их расположения</a:t>
            </a:r>
            <a:endParaRPr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476"/>
              <a:buFont typeface="Calibri"/>
              <a:buAutoNum type="arabicPeriod"/>
            </a:pPr>
            <a:r>
              <a:rPr lang="en-GB"/>
              <a:t>Распознавание жестов и сохранение необходимых данных в переменные</a:t>
            </a:r>
            <a:endParaRPr/>
          </a:p>
          <a:p>
            <a:pPr indent="-34020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0476"/>
              <a:buFont typeface="Calibri"/>
              <a:buAutoNum type="arabicPeriod"/>
            </a:pPr>
            <a:r>
              <a:rPr lang="en-GB"/>
              <a:t>Сообщение команды управления дрону в соответствии с распознанным жестом и сохраненными данными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28650" y="436269"/>
            <a:ext cx="7886700" cy="584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Итоги проделанной работы</a:t>
            </a:r>
            <a:endParaRPr sz="3000"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628650" y="1369225"/>
            <a:ext cx="29244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2200"/>
              <a:t>Была разработана система управления для БПЛА на основе машинного зрения, способная </a:t>
            </a:r>
            <a:r>
              <a:rPr lang="en-GB" sz="2200"/>
              <a:t>распознавать</a:t>
            </a:r>
            <a:r>
              <a:rPr lang="en-GB" sz="2200"/>
              <a:t> 12 различных жестов и управлять дроном в соответствии с ними</a:t>
            </a:r>
            <a:endParaRPr sz="2200"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6250" y="1470725"/>
            <a:ext cx="4749096" cy="254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/>
        </p:nvSpPr>
        <p:spPr>
          <a:xfrm>
            <a:off x="149250" y="1981475"/>
            <a:ext cx="8845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внимание!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