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310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Credit Card Fraud Detection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erve.com/1113602/conclusion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Credit card fraud detection is a critical aspect of financial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learning-based approaches offer enhanced accuracy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innovation and adaptation are necessary to stay ahead of fraudsters.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kms-solutions.asia/hubfs/fraud%20detection-01.png#keepProtoco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Fraud Detection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Fraud detection is essential to protect customers from unauthorized transactions.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financial institutions avoid financial losses and maintain customer trust.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fraud detection systems can prevent future fraudulent activities.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149360532.v2.pressablecdn.com/wp-content/uploads/sites/2/2019/10/FraudInfograph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Fraud Detection Methods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review and analysis of transactions by human experts.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Rule-based systems that flag suspicious activities based on predefined rules.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Statistical models that identify anomalies by analyzing transaction patterns.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traditionalmodellimitations-111017034646-phpapp01/95/traditional-model-limitations-13-728.jpg?cb=1318823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Limitations of Traditional Methods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reviews are time-consuming and may result in delays and false positives.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Rule-based systems are limited by their inability to adapt to emerging fraud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Statistical models may generate false positives or miss sophisticated fraud patterns.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2908q01vomqb2.cloudfront.net/fc074d501302eb2b93e2554793fcaf50b3bf7291/2021/07/24/Fig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in Fraud Detection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analyze large volumes of data to detect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Supervised learning algorithms can classify transactions as fraudulent or genuine.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Unsupervised learning algorithms can identify anomalies in transaction patterns.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2908q01vomqb2.cloudfront.net/fc074d501302eb2b93e2554793fcaf50b3bf7291/2021/07/24/Fig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Machine Learning-based Fraud Detection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preprocessing: Cleaning, transforming, and preparing data for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engineering: Selecting relevant features to improve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training: Training the machine learning model on labeled data.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Fraud Detection Techniques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Neural Networks: Deep learning models that can learn complex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Random Forests: Ensemble models that combine multiple decision trees.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Logistic Regression: Statistical model to predict fraud probability.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prolim.com/wp-content/uploads/2021/06/iot_fraud_dete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Fraud Detection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of transactions to detect and prevent fraud immediately.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technologies like AI and machine learning enable quick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fraud detection systems with payment gateways for instant response.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pimages.toolbox.com/wp-content/uploads/2021/06/16094651/Fraud-Det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Fraud Detection Challenges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Evolving fraud techniques require continuous updates to detection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Balancing fraud detection accuracy with minimizing false positives.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compliance with privacy regulations while analyzing customer data.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subject>Credit Card Fraud Detection</dc:subject>
  <dc:creator>SlideMake.com</dc:creator>
  <cp:lastModifiedBy>DELL</cp:lastModifiedBy>
  <cp:revision>4</cp:revision>
  <dcterms:created xsi:type="dcterms:W3CDTF">2023-07-13T05:35:28Z</dcterms:created>
  <dcterms:modified xsi:type="dcterms:W3CDTF">2024-03-29T07:10:25Z</dcterms:modified>
</cp:coreProperties>
</file>