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05E3-B8D6-475B-AB5E-1A662C37FB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6EAD7F6-9FE1-40BC-AA21-BD65A21295FB}">
      <dgm:prSet/>
      <dgm:spPr/>
      <dgm:t>
        <a:bodyPr/>
        <a:lstStyle/>
        <a:p>
          <a:r>
            <a:rPr lang="en-US"/>
            <a:t>- Millions of individuals risk undiagnosed heart disease, stroke, and diabetes.</a:t>
          </a:r>
        </a:p>
      </dgm:t>
    </dgm:pt>
    <dgm:pt modelId="{6D8B79C9-5313-4186-86BB-7C4EF473B8A4}" type="parTrans" cxnId="{82C2808C-4CC5-42D7-B3B6-6757E5A33E56}">
      <dgm:prSet/>
      <dgm:spPr/>
      <dgm:t>
        <a:bodyPr/>
        <a:lstStyle/>
        <a:p>
          <a:endParaRPr lang="en-US"/>
        </a:p>
      </dgm:t>
    </dgm:pt>
    <dgm:pt modelId="{87A25A1E-382D-45BB-B4BC-C849CB3248F4}" type="sibTrans" cxnId="{82C2808C-4CC5-42D7-B3B6-6757E5A33E56}">
      <dgm:prSet/>
      <dgm:spPr/>
      <dgm:t>
        <a:bodyPr/>
        <a:lstStyle/>
        <a:p>
          <a:endParaRPr lang="en-US"/>
        </a:p>
      </dgm:t>
    </dgm:pt>
    <dgm:pt modelId="{210659A3-77E6-4E7B-B066-2205CA567E18}">
      <dgm:prSet/>
      <dgm:spPr/>
      <dgm:t>
        <a:bodyPr/>
        <a:lstStyle/>
        <a:p>
          <a:r>
            <a:rPr lang="en-US"/>
            <a:t>- Early detection is difficult due to complex and subtle symptoms.</a:t>
          </a:r>
        </a:p>
      </dgm:t>
    </dgm:pt>
    <dgm:pt modelId="{C1C2EBA8-44B8-4F6E-82C9-15146CDF1705}" type="parTrans" cxnId="{CB26C900-AA75-480A-953E-BD9D412ABB07}">
      <dgm:prSet/>
      <dgm:spPr/>
      <dgm:t>
        <a:bodyPr/>
        <a:lstStyle/>
        <a:p>
          <a:endParaRPr lang="en-US"/>
        </a:p>
      </dgm:t>
    </dgm:pt>
    <dgm:pt modelId="{8421D68A-AA7E-4514-96E1-878A7716151E}" type="sibTrans" cxnId="{CB26C900-AA75-480A-953E-BD9D412ABB07}">
      <dgm:prSet/>
      <dgm:spPr/>
      <dgm:t>
        <a:bodyPr/>
        <a:lstStyle/>
        <a:p>
          <a:endParaRPr lang="en-US"/>
        </a:p>
      </dgm:t>
    </dgm:pt>
    <dgm:pt modelId="{32D2D2CB-E162-46B5-BFBD-797BDF8A9C5B}">
      <dgm:prSet/>
      <dgm:spPr/>
      <dgm:t>
        <a:bodyPr/>
        <a:lstStyle/>
        <a:p>
          <a:r>
            <a:rPr lang="en-US"/>
            <a:t>- Limited access to reliable, easy-to-use diagnostic tools.</a:t>
          </a:r>
        </a:p>
      </dgm:t>
    </dgm:pt>
    <dgm:pt modelId="{696DA211-91D5-4797-87D7-3B24DD621EE1}" type="parTrans" cxnId="{74549233-533D-4991-A9EB-3D2B1DD049F7}">
      <dgm:prSet/>
      <dgm:spPr/>
      <dgm:t>
        <a:bodyPr/>
        <a:lstStyle/>
        <a:p>
          <a:endParaRPr lang="en-US"/>
        </a:p>
      </dgm:t>
    </dgm:pt>
    <dgm:pt modelId="{5352F0E5-AF6C-4F48-8DB2-908220A9DCD7}" type="sibTrans" cxnId="{74549233-533D-4991-A9EB-3D2B1DD049F7}">
      <dgm:prSet/>
      <dgm:spPr/>
      <dgm:t>
        <a:bodyPr/>
        <a:lstStyle/>
        <a:p>
          <a:endParaRPr lang="en-US"/>
        </a:p>
      </dgm:t>
    </dgm:pt>
    <dgm:pt modelId="{995D6D46-E56B-4777-8CAC-84C36CBEAC58}">
      <dgm:prSet/>
      <dgm:spPr/>
      <dgm:t>
        <a:bodyPr/>
        <a:lstStyle/>
        <a:p>
          <a:r>
            <a:rPr lang="en-US"/>
            <a:t>- Patients often lack timely advice for managing their health effectively.</a:t>
          </a:r>
        </a:p>
      </dgm:t>
    </dgm:pt>
    <dgm:pt modelId="{86D8E70B-D6FE-4817-97BC-DD6B687708E5}" type="parTrans" cxnId="{2BCBA5B0-436D-42D2-BB03-E2A091002EBD}">
      <dgm:prSet/>
      <dgm:spPr/>
      <dgm:t>
        <a:bodyPr/>
        <a:lstStyle/>
        <a:p>
          <a:endParaRPr lang="en-US"/>
        </a:p>
      </dgm:t>
    </dgm:pt>
    <dgm:pt modelId="{65559FE6-6AE6-4892-88A6-CDCBD6401CDA}" type="sibTrans" cxnId="{2BCBA5B0-436D-42D2-BB03-E2A091002EBD}">
      <dgm:prSet/>
      <dgm:spPr/>
      <dgm:t>
        <a:bodyPr/>
        <a:lstStyle/>
        <a:p>
          <a:endParaRPr lang="en-US"/>
        </a:p>
      </dgm:t>
    </dgm:pt>
    <dgm:pt modelId="{B318D864-99C6-43E8-8F60-9D9B23CB3490}" type="pres">
      <dgm:prSet presAssocID="{7D1D05E3-B8D6-475B-AB5E-1A662C37FBD8}" presName="root" presStyleCnt="0">
        <dgm:presLayoutVars>
          <dgm:dir/>
          <dgm:resizeHandles val="exact"/>
        </dgm:presLayoutVars>
      </dgm:prSet>
      <dgm:spPr/>
    </dgm:pt>
    <dgm:pt modelId="{1A5A5844-6599-44D7-9AA0-9610C51FF1F9}" type="pres">
      <dgm:prSet presAssocID="{D6EAD7F6-9FE1-40BC-AA21-BD65A21295FB}" presName="compNode" presStyleCnt="0"/>
      <dgm:spPr/>
    </dgm:pt>
    <dgm:pt modelId="{091EAE69-24F4-4401-A3B8-CC27BF25FF7F}" type="pres">
      <dgm:prSet presAssocID="{D6EAD7F6-9FE1-40BC-AA21-BD65A21295FB}" presName="bgRect" presStyleLbl="bgShp" presStyleIdx="0" presStyleCnt="4"/>
      <dgm:spPr/>
    </dgm:pt>
    <dgm:pt modelId="{4058C436-8169-4F00-9981-A67590627AA2}" type="pres">
      <dgm:prSet presAssocID="{D6EAD7F6-9FE1-40BC-AA21-BD65A21295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85922A8-C25B-44A4-8BB3-349A05B6E7FA}" type="pres">
      <dgm:prSet presAssocID="{D6EAD7F6-9FE1-40BC-AA21-BD65A21295FB}" presName="spaceRect" presStyleCnt="0"/>
      <dgm:spPr/>
    </dgm:pt>
    <dgm:pt modelId="{E854DC43-BBB6-4D18-A775-49FEBB8A1AAD}" type="pres">
      <dgm:prSet presAssocID="{D6EAD7F6-9FE1-40BC-AA21-BD65A21295FB}" presName="parTx" presStyleLbl="revTx" presStyleIdx="0" presStyleCnt="4">
        <dgm:presLayoutVars>
          <dgm:chMax val="0"/>
          <dgm:chPref val="0"/>
        </dgm:presLayoutVars>
      </dgm:prSet>
      <dgm:spPr/>
    </dgm:pt>
    <dgm:pt modelId="{9414906F-61F5-4C5B-8A7C-22478930F922}" type="pres">
      <dgm:prSet presAssocID="{87A25A1E-382D-45BB-B4BC-C849CB3248F4}" presName="sibTrans" presStyleCnt="0"/>
      <dgm:spPr/>
    </dgm:pt>
    <dgm:pt modelId="{9FD2246F-6938-48B0-9AF2-6CCEDEF76064}" type="pres">
      <dgm:prSet presAssocID="{210659A3-77E6-4E7B-B066-2205CA567E18}" presName="compNode" presStyleCnt="0"/>
      <dgm:spPr/>
    </dgm:pt>
    <dgm:pt modelId="{70FED505-4869-4118-99BE-CF1D41D581B3}" type="pres">
      <dgm:prSet presAssocID="{210659A3-77E6-4E7B-B066-2205CA567E18}" presName="bgRect" presStyleLbl="bgShp" presStyleIdx="1" presStyleCnt="4"/>
      <dgm:spPr/>
    </dgm:pt>
    <dgm:pt modelId="{F9E1094D-3241-4E25-B5F2-93CF45070EB4}" type="pres">
      <dgm:prSet presAssocID="{210659A3-77E6-4E7B-B066-2205CA567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31B19F-31B6-454D-911D-2C860FF820DD}" type="pres">
      <dgm:prSet presAssocID="{210659A3-77E6-4E7B-B066-2205CA567E18}" presName="spaceRect" presStyleCnt="0"/>
      <dgm:spPr/>
    </dgm:pt>
    <dgm:pt modelId="{12FFC08B-1589-4348-B630-1C4372999B76}" type="pres">
      <dgm:prSet presAssocID="{210659A3-77E6-4E7B-B066-2205CA567E18}" presName="parTx" presStyleLbl="revTx" presStyleIdx="1" presStyleCnt="4">
        <dgm:presLayoutVars>
          <dgm:chMax val="0"/>
          <dgm:chPref val="0"/>
        </dgm:presLayoutVars>
      </dgm:prSet>
      <dgm:spPr/>
    </dgm:pt>
    <dgm:pt modelId="{F3853271-70E9-4F87-AFF3-D32760EA311A}" type="pres">
      <dgm:prSet presAssocID="{8421D68A-AA7E-4514-96E1-878A7716151E}" presName="sibTrans" presStyleCnt="0"/>
      <dgm:spPr/>
    </dgm:pt>
    <dgm:pt modelId="{6C0BAC89-D720-45C4-A7EE-8EA72FB45D0B}" type="pres">
      <dgm:prSet presAssocID="{32D2D2CB-E162-46B5-BFBD-797BDF8A9C5B}" presName="compNode" presStyleCnt="0"/>
      <dgm:spPr/>
    </dgm:pt>
    <dgm:pt modelId="{82D2E5DF-C37B-479E-9494-B45B6E0F120E}" type="pres">
      <dgm:prSet presAssocID="{32D2D2CB-E162-46B5-BFBD-797BDF8A9C5B}" presName="bgRect" presStyleLbl="bgShp" presStyleIdx="2" presStyleCnt="4"/>
      <dgm:spPr/>
    </dgm:pt>
    <dgm:pt modelId="{69873A60-155C-4998-90AB-9DB55150DFA2}" type="pres">
      <dgm:prSet presAssocID="{32D2D2CB-E162-46B5-BFBD-797BDF8A9C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0DE002-D9F1-4CD6-ADF4-3E06EEBFBA9E}" type="pres">
      <dgm:prSet presAssocID="{32D2D2CB-E162-46B5-BFBD-797BDF8A9C5B}" presName="spaceRect" presStyleCnt="0"/>
      <dgm:spPr/>
    </dgm:pt>
    <dgm:pt modelId="{982F39BE-ED42-4154-9FC6-ED2738388796}" type="pres">
      <dgm:prSet presAssocID="{32D2D2CB-E162-46B5-BFBD-797BDF8A9C5B}" presName="parTx" presStyleLbl="revTx" presStyleIdx="2" presStyleCnt="4">
        <dgm:presLayoutVars>
          <dgm:chMax val="0"/>
          <dgm:chPref val="0"/>
        </dgm:presLayoutVars>
      </dgm:prSet>
      <dgm:spPr/>
    </dgm:pt>
    <dgm:pt modelId="{A834A09A-2F80-4D09-A840-1D0BB186A565}" type="pres">
      <dgm:prSet presAssocID="{5352F0E5-AF6C-4F48-8DB2-908220A9DCD7}" presName="sibTrans" presStyleCnt="0"/>
      <dgm:spPr/>
    </dgm:pt>
    <dgm:pt modelId="{C1E502B3-8E49-45F0-B7F1-213A409DA551}" type="pres">
      <dgm:prSet presAssocID="{995D6D46-E56B-4777-8CAC-84C36CBEAC58}" presName="compNode" presStyleCnt="0"/>
      <dgm:spPr/>
    </dgm:pt>
    <dgm:pt modelId="{028C7DA6-D477-43B5-BD75-08D93860AEC7}" type="pres">
      <dgm:prSet presAssocID="{995D6D46-E56B-4777-8CAC-84C36CBEAC58}" presName="bgRect" presStyleLbl="bgShp" presStyleIdx="3" presStyleCnt="4"/>
      <dgm:spPr/>
    </dgm:pt>
    <dgm:pt modelId="{6E3FEE7D-AE92-4819-B710-0D7BC2E114E6}" type="pres">
      <dgm:prSet presAssocID="{995D6D46-E56B-4777-8CAC-84C36CBEAC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9B1B8-CBB6-4F9A-8E30-A0D74E14638C}" type="pres">
      <dgm:prSet presAssocID="{995D6D46-E56B-4777-8CAC-84C36CBEAC58}" presName="spaceRect" presStyleCnt="0"/>
      <dgm:spPr/>
    </dgm:pt>
    <dgm:pt modelId="{57E1EA1F-E27D-44DD-9789-E1F3205AF962}" type="pres">
      <dgm:prSet presAssocID="{995D6D46-E56B-4777-8CAC-84C36CBEAC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26C900-AA75-480A-953E-BD9D412ABB07}" srcId="{7D1D05E3-B8D6-475B-AB5E-1A662C37FBD8}" destId="{210659A3-77E6-4E7B-B066-2205CA567E18}" srcOrd="1" destOrd="0" parTransId="{C1C2EBA8-44B8-4F6E-82C9-15146CDF1705}" sibTransId="{8421D68A-AA7E-4514-96E1-878A7716151E}"/>
    <dgm:cxn modelId="{6F19161B-993D-4691-9406-808754DF0D39}" type="presOf" srcId="{210659A3-77E6-4E7B-B066-2205CA567E18}" destId="{12FFC08B-1589-4348-B630-1C4372999B76}" srcOrd="0" destOrd="0" presId="urn:microsoft.com/office/officeart/2018/2/layout/IconVerticalSolidList"/>
    <dgm:cxn modelId="{08C5EB1B-1613-4D01-A567-55491636C88C}" type="presOf" srcId="{7D1D05E3-B8D6-475B-AB5E-1A662C37FBD8}" destId="{B318D864-99C6-43E8-8F60-9D9B23CB3490}" srcOrd="0" destOrd="0" presId="urn:microsoft.com/office/officeart/2018/2/layout/IconVerticalSolidList"/>
    <dgm:cxn modelId="{74549233-533D-4991-A9EB-3D2B1DD049F7}" srcId="{7D1D05E3-B8D6-475B-AB5E-1A662C37FBD8}" destId="{32D2D2CB-E162-46B5-BFBD-797BDF8A9C5B}" srcOrd="2" destOrd="0" parTransId="{696DA211-91D5-4797-87D7-3B24DD621EE1}" sibTransId="{5352F0E5-AF6C-4F48-8DB2-908220A9DCD7}"/>
    <dgm:cxn modelId="{4467E749-6617-4EE3-BB33-35634779EF0A}" type="presOf" srcId="{D6EAD7F6-9FE1-40BC-AA21-BD65A21295FB}" destId="{E854DC43-BBB6-4D18-A775-49FEBB8A1AAD}" srcOrd="0" destOrd="0" presId="urn:microsoft.com/office/officeart/2018/2/layout/IconVerticalSolidList"/>
    <dgm:cxn modelId="{82C2808C-4CC5-42D7-B3B6-6757E5A33E56}" srcId="{7D1D05E3-B8D6-475B-AB5E-1A662C37FBD8}" destId="{D6EAD7F6-9FE1-40BC-AA21-BD65A21295FB}" srcOrd="0" destOrd="0" parTransId="{6D8B79C9-5313-4186-86BB-7C4EF473B8A4}" sibTransId="{87A25A1E-382D-45BB-B4BC-C849CB3248F4}"/>
    <dgm:cxn modelId="{2BCBA5B0-436D-42D2-BB03-E2A091002EBD}" srcId="{7D1D05E3-B8D6-475B-AB5E-1A662C37FBD8}" destId="{995D6D46-E56B-4777-8CAC-84C36CBEAC58}" srcOrd="3" destOrd="0" parTransId="{86D8E70B-D6FE-4817-97BC-DD6B687708E5}" sibTransId="{65559FE6-6AE6-4892-88A6-CDCBD6401CDA}"/>
    <dgm:cxn modelId="{4F9CFED0-0812-4C33-BEAE-12297481856F}" type="presOf" srcId="{995D6D46-E56B-4777-8CAC-84C36CBEAC58}" destId="{57E1EA1F-E27D-44DD-9789-E1F3205AF962}" srcOrd="0" destOrd="0" presId="urn:microsoft.com/office/officeart/2018/2/layout/IconVerticalSolidList"/>
    <dgm:cxn modelId="{81A4E4FE-1E7F-4A48-8C06-E75F866844D2}" type="presOf" srcId="{32D2D2CB-E162-46B5-BFBD-797BDF8A9C5B}" destId="{982F39BE-ED42-4154-9FC6-ED2738388796}" srcOrd="0" destOrd="0" presId="urn:microsoft.com/office/officeart/2018/2/layout/IconVerticalSolidList"/>
    <dgm:cxn modelId="{48F4FB66-DDD7-4036-A23E-26A05872405C}" type="presParOf" srcId="{B318D864-99C6-43E8-8F60-9D9B23CB3490}" destId="{1A5A5844-6599-44D7-9AA0-9610C51FF1F9}" srcOrd="0" destOrd="0" presId="urn:microsoft.com/office/officeart/2018/2/layout/IconVerticalSolidList"/>
    <dgm:cxn modelId="{E7DB0763-77A7-4BBB-B0B7-D1413258C216}" type="presParOf" srcId="{1A5A5844-6599-44D7-9AA0-9610C51FF1F9}" destId="{091EAE69-24F4-4401-A3B8-CC27BF25FF7F}" srcOrd="0" destOrd="0" presId="urn:microsoft.com/office/officeart/2018/2/layout/IconVerticalSolidList"/>
    <dgm:cxn modelId="{1FD1F321-16A4-413E-9694-008796BD4802}" type="presParOf" srcId="{1A5A5844-6599-44D7-9AA0-9610C51FF1F9}" destId="{4058C436-8169-4F00-9981-A67590627AA2}" srcOrd="1" destOrd="0" presId="urn:microsoft.com/office/officeart/2018/2/layout/IconVerticalSolidList"/>
    <dgm:cxn modelId="{E3BB6C34-3ADC-4D8F-921E-43A59D95AD24}" type="presParOf" srcId="{1A5A5844-6599-44D7-9AA0-9610C51FF1F9}" destId="{985922A8-C25B-44A4-8BB3-349A05B6E7FA}" srcOrd="2" destOrd="0" presId="urn:microsoft.com/office/officeart/2018/2/layout/IconVerticalSolidList"/>
    <dgm:cxn modelId="{A7F93A8E-EEB2-4F08-8410-DCDBEB5403E6}" type="presParOf" srcId="{1A5A5844-6599-44D7-9AA0-9610C51FF1F9}" destId="{E854DC43-BBB6-4D18-A775-49FEBB8A1AAD}" srcOrd="3" destOrd="0" presId="urn:microsoft.com/office/officeart/2018/2/layout/IconVerticalSolidList"/>
    <dgm:cxn modelId="{F9CF53ED-B5D9-4F6A-8DA2-7788C0C0D929}" type="presParOf" srcId="{B318D864-99C6-43E8-8F60-9D9B23CB3490}" destId="{9414906F-61F5-4C5B-8A7C-22478930F922}" srcOrd="1" destOrd="0" presId="urn:microsoft.com/office/officeart/2018/2/layout/IconVerticalSolidList"/>
    <dgm:cxn modelId="{2B18A5C1-3D7D-4AB5-8338-F653D7CBFF62}" type="presParOf" srcId="{B318D864-99C6-43E8-8F60-9D9B23CB3490}" destId="{9FD2246F-6938-48B0-9AF2-6CCEDEF76064}" srcOrd="2" destOrd="0" presId="urn:microsoft.com/office/officeart/2018/2/layout/IconVerticalSolidList"/>
    <dgm:cxn modelId="{E5B5E0A6-FB28-4DFB-8617-3B58303E6885}" type="presParOf" srcId="{9FD2246F-6938-48B0-9AF2-6CCEDEF76064}" destId="{70FED505-4869-4118-99BE-CF1D41D581B3}" srcOrd="0" destOrd="0" presId="urn:microsoft.com/office/officeart/2018/2/layout/IconVerticalSolidList"/>
    <dgm:cxn modelId="{950CE3E8-850C-4857-8F52-E5B937701146}" type="presParOf" srcId="{9FD2246F-6938-48B0-9AF2-6CCEDEF76064}" destId="{F9E1094D-3241-4E25-B5F2-93CF45070EB4}" srcOrd="1" destOrd="0" presId="urn:microsoft.com/office/officeart/2018/2/layout/IconVerticalSolidList"/>
    <dgm:cxn modelId="{DEC5B901-7746-442D-A520-C907727D53EF}" type="presParOf" srcId="{9FD2246F-6938-48B0-9AF2-6CCEDEF76064}" destId="{0C31B19F-31B6-454D-911D-2C860FF820DD}" srcOrd="2" destOrd="0" presId="urn:microsoft.com/office/officeart/2018/2/layout/IconVerticalSolidList"/>
    <dgm:cxn modelId="{64EDB5AF-9B21-4CAD-B124-1056CBDF00E8}" type="presParOf" srcId="{9FD2246F-6938-48B0-9AF2-6CCEDEF76064}" destId="{12FFC08B-1589-4348-B630-1C4372999B76}" srcOrd="3" destOrd="0" presId="urn:microsoft.com/office/officeart/2018/2/layout/IconVerticalSolidList"/>
    <dgm:cxn modelId="{24250F4F-E42F-4A64-AAAC-575ACB789F2A}" type="presParOf" srcId="{B318D864-99C6-43E8-8F60-9D9B23CB3490}" destId="{F3853271-70E9-4F87-AFF3-D32760EA311A}" srcOrd="3" destOrd="0" presId="urn:microsoft.com/office/officeart/2018/2/layout/IconVerticalSolidList"/>
    <dgm:cxn modelId="{8D6DD983-81E7-416F-9961-C22148A86F12}" type="presParOf" srcId="{B318D864-99C6-43E8-8F60-9D9B23CB3490}" destId="{6C0BAC89-D720-45C4-A7EE-8EA72FB45D0B}" srcOrd="4" destOrd="0" presId="urn:microsoft.com/office/officeart/2018/2/layout/IconVerticalSolidList"/>
    <dgm:cxn modelId="{F3E1427A-8B28-4458-ADDF-94AAE2192FFF}" type="presParOf" srcId="{6C0BAC89-D720-45C4-A7EE-8EA72FB45D0B}" destId="{82D2E5DF-C37B-479E-9494-B45B6E0F120E}" srcOrd="0" destOrd="0" presId="urn:microsoft.com/office/officeart/2018/2/layout/IconVerticalSolidList"/>
    <dgm:cxn modelId="{86D0A1DB-FAC6-4C76-8DDC-2257AE16D8B4}" type="presParOf" srcId="{6C0BAC89-D720-45C4-A7EE-8EA72FB45D0B}" destId="{69873A60-155C-4998-90AB-9DB55150DFA2}" srcOrd="1" destOrd="0" presId="urn:microsoft.com/office/officeart/2018/2/layout/IconVerticalSolidList"/>
    <dgm:cxn modelId="{B80DB0B6-1939-450D-AD26-5FEBA82EAA0C}" type="presParOf" srcId="{6C0BAC89-D720-45C4-A7EE-8EA72FB45D0B}" destId="{EE0DE002-D9F1-4CD6-ADF4-3E06EEBFBA9E}" srcOrd="2" destOrd="0" presId="urn:microsoft.com/office/officeart/2018/2/layout/IconVerticalSolidList"/>
    <dgm:cxn modelId="{17906AF5-3FC1-46B9-A33F-8952AD9E722E}" type="presParOf" srcId="{6C0BAC89-D720-45C4-A7EE-8EA72FB45D0B}" destId="{982F39BE-ED42-4154-9FC6-ED2738388796}" srcOrd="3" destOrd="0" presId="urn:microsoft.com/office/officeart/2018/2/layout/IconVerticalSolidList"/>
    <dgm:cxn modelId="{E69600F5-A4BB-4A01-A2E7-8BCD4F095F5C}" type="presParOf" srcId="{B318D864-99C6-43E8-8F60-9D9B23CB3490}" destId="{A834A09A-2F80-4D09-A840-1D0BB186A565}" srcOrd="5" destOrd="0" presId="urn:microsoft.com/office/officeart/2018/2/layout/IconVerticalSolidList"/>
    <dgm:cxn modelId="{75937ECF-2EFE-48CD-8F37-49839EB063CC}" type="presParOf" srcId="{B318D864-99C6-43E8-8F60-9D9B23CB3490}" destId="{C1E502B3-8E49-45F0-B7F1-213A409DA551}" srcOrd="6" destOrd="0" presId="urn:microsoft.com/office/officeart/2018/2/layout/IconVerticalSolidList"/>
    <dgm:cxn modelId="{797420DA-3D5F-4443-9822-24A485435224}" type="presParOf" srcId="{C1E502B3-8E49-45F0-B7F1-213A409DA551}" destId="{028C7DA6-D477-43B5-BD75-08D93860AEC7}" srcOrd="0" destOrd="0" presId="urn:microsoft.com/office/officeart/2018/2/layout/IconVerticalSolidList"/>
    <dgm:cxn modelId="{6888E8F5-8582-42B1-AACB-A7CE83FBE7CF}" type="presParOf" srcId="{C1E502B3-8E49-45F0-B7F1-213A409DA551}" destId="{6E3FEE7D-AE92-4819-B710-0D7BC2E114E6}" srcOrd="1" destOrd="0" presId="urn:microsoft.com/office/officeart/2018/2/layout/IconVerticalSolidList"/>
    <dgm:cxn modelId="{BCABB684-1065-4DAC-9ECA-A73ADCC59421}" type="presParOf" srcId="{C1E502B3-8E49-45F0-B7F1-213A409DA551}" destId="{2DA9B1B8-CBB6-4F9A-8E30-A0D74E14638C}" srcOrd="2" destOrd="0" presId="urn:microsoft.com/office/officeart/2018/2/layout/IconVerticalSolidList"/>
    <dgm:cxn modelId="{7522BA8F-1347-46DC-B648-853552FC2014}" type="presParOf" srcId="{C1E502B3-8E49-45F0-B7F1-213A409DA551}" destId="{57E1EA1F-E27D-44DD-9789-E1F3205AF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3FC66-F102-4874-8EC1-D551AF5B0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D347B083-42FE-43DE-991B-2F4E0FD19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AI-Powered Predictions: Analyze symptoms and predict potential heart disease, stroke, or diabetes.</a:t>
          </a:r>
        </a:p>
      </dgm:t>
    </dgm:pt>
    <dgm:pt modelId="{C0432E8F-53FD-4CE2-A29C-A6EC365C2551}" type="parTrans" cxnId="{63BE7ED4-0525-4EC4-867A-6BCB66CB19C5}">
      <dgm:prSet/>
      <dgm:spPr/>
      <dgm:t>
        <a:bodyPr/>
        <a:lstStyle/>
        <a:p>
          <a:endParaRPr lang="en-US"/>
        </a:p>
      </dgm:t>
    </dgm:pt>
    <dgm:pt modelId="{D60CC737-E294-4F6D-9B55-7A60F504580F}" type="sibTrans" cxnId="{63BE7ED4-0525-4EC4-867A-6BCB66CB19C5}">
      <dgm:prSet/>
      <dgm:spPr/>
      <dgm:t>
        <a:bodyPr/>
        <a:lstStyle/>
        <a:p>
          <a:endParaRPr lang="en-US"/>
        </a:p>
      </dgm:t>
    </dgm:pt>
    <dgm:pt modelId="{C5419B39-C42C-449C-9D23-012E8B234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Accessible and User-Friendly: Easily access from any device with simple, intuitive interfaces</a:t>
          </a:r>
        </a:p>
      </dgm:t>
    </dgm:pt>
    <dgm:pt modelId="{54912480-6EBE-4F54-9682-687D6044E6B8}" type="parTrans" cxnId="{1B3C3AFD-0A06-462D-AAE4-29B7C0ED4F0F}">
      <dgm:prSet/>
      <dgm:spPr/>
      <dgm:t>
        <a:bodyPr/>
        <a:lstStyle/>
        <a:p>
          <a:endParaRPr lang="en-US"/>
        </a:p>
      </dgm:t>
    </dgm:pt>
    <dgm:pt modelId="{DEC3E0BD-5D6E-4DB2-8AAD-4997759A31EC}" type="sibTrans" cxnId="{1B3C3AFD-0A06-462D-AAE4-29B7C0ED4F0F}">
      <dgm:prSet/>
      <dgm:spPr/>
      <dgm:t>
        <a:bodyPr/>
        <a:lstStyle/>
        <a:p>
          <a:endParaRPr lang="en-US"/>
        </a:p>
      </dgm:t>
    </dgm:pt>
    <dgm:pt modelId="{77C0211A-1E8D-4D4A-ADC0-6F0B8E920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Scalable for Future Growth: Designed to expand to other diseases and health conditions, ensuring long-term value.</a:t>
          </a:r>
        </a:p>
      </dgm:t>
    </dgm:pt>
    <dgm:pt modelId="{8A366DCE-C5D4-4542-8133-6E7965539F65}" type="parTrans" cxnId="{1B103379-0CE4-44EF-B01A-A1723C398E80}">
      <dgm:prSet/>
      <dgm:spPr/>
      <dgm:t>
        <a:bodyPr/>
        <a:lstStyle/>
        <a:p>
          <a:endParaRPr lang="en-US"/>
        </a:p>
      </dgm:t>
    </dgm:pt>
    <dgm:pt modelId="{5AF6A536-2E71-4202-8A23-3567F351C7C1}" type="sibTrans" cxnId="{1B103379-0CE4-44EF-B01A-A1723C398E80}">
      <dgm:prSet/>
      <dgm:spPr/>
      <dgm:t>
        <a:bodyPr/>
        <a:lstStyle/>
        <a:p>
          <a:endParaRPr lang="en-US"/>
        </a:p>
      </dgm:t>
    </dgm:pt>
    <dgm:pt modelId="{5A58A1BA-2CE1-4DF4-8A7A-EE488E344FFD}" type="pres">
      <dgm:prSet presAssocID="{0333FC66-F102-4874-8EC1-D551AF5B02FF}" presName="root" presStyleCnt="0">
        <dgm:presLayoutVars>
          <dgm:dir/>
          <dgm:resizeHandles val="exact"/>
        </dgm:presLayoutVars>
      </dgm:prSet>
      <dgm:spPr/>
    </dgm:pt>
    <dgm:pt modelId="{10631D21-859E-4425-8DFC-D37E87C1A53A}" type="pres">
      <dgm:prSet presAssocID="{D347B083-42FE-43DE-991B-2F4E0FD197EC}" presName="compNode" presStyleCnt="0"/>
      <dgm:spPr/>
    </dgm:pt>
    <dgm:pt modelId="{CF7DF3F1-435F-4383-BFD0-E6823314845B}" type="pres">
      <dgm:prSet presAssocID="{D347B083-42FE-43DE-991B-2F4E0FD19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0D7DFF0-BF23-4C26-9DAB-1D87A30BEC6A}" type="pres">
      <dgm:prSet presAssocID="{D347B083-42FE-43DE-991B-2F4E0FD197EC}" presName="spaceRect" presStyleCnt="0"/>
      <dgm:spPr/>
    </dgm:pt>
    <dgm:pt modelId="{84C74D9D-CC67-42E6-8D87-5D303600AE03}" type="pres">
      <dgm:prSet presAssocID="{D347B083-42FE-43DE-991B-2F4E0FD197EC}" presName="textRect" presStyleLbl="revTx" presStyleIdx="0" presStyleCnt="3">
        <dgm:presLayoutVars>
          <dgm:chMax val="1"/>
          <dgm:chPref val="1"/>
        </dgm:presLayoutVars>
      </dgm:prSet>
      <dgm:spPr/>
    </dgm:pt>
    <dgm:pt modelId="{AA123F2D-81CD-40D9-8F24-744981DA2D08}" type="pres">
      <dgm:prSet presAssocID="{D60CC737-E294-4F6D-9B55-7A60F504580F}" presName="sibTrans" presStyleCnt="0"/>
      <dgm:spPr/>
    </dgm:pt>
    <dgm:pt modelId="{A3D1A0FD-7CC2-4993-9219-7DE209996D08}" type="pres">
      <dgm:prSet presAssocID="{C5419B39-C42C-449C-9D23-012E8B234256}" presName="compNode" presStyleCnt="0"/>
      <dgm:spPr/>
    </dgm:pt>
    <dgm:pt modelId="{DCC9411D-28D6-4E24-9688-0AFC70106078}" type="pres">
      <dgm:prSet presAssocID="{C5419B39-C42C-449C-9D23-012E8B2342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AF73E65-A5CF-4BAB-9E29-FC7F85166D62}" type="pres">
      <dgm:prSet presAssocID="{C5419B39-C42C-449C-9D23-012E8B234256}" presName="spaceRect" presStyleCnt="0"/>
      <dgm:spPr/>
    </dgm:pt>
    <dgm:pt modelId="{B1558324-C77B-4D81-B973-B89B36CA7E24}" type="pres">
      <dgm:prSet presAssocID="{C5419B39-C42C-449C-9D23-012E8B234256}" presName="textRect" presStyleLbl="revTx" presStyleIdx="1" presStyleCnt="3">
        <dgm:presLayoutVars>
          <dgm:chMax val="1"/>
          <dgm:chPref val="1"/>
        </dgm:presLayoutVars>
      </dgm:prSet>
      <dgm:spPr/>
    </dgm:pt>
    <dgm:pt modelId="{69E25EFD-7C95-4164-B500-39FFF6D865CC}" type="pres">
      <dgm:prSet presAssocID="{DEC3E0BD-5D6E-4DB2-8AAD-4997759A31EC}" presName="sibTrans" presStyleCnt="0"/>
      <dgm:spPr/>
    </dgm:pt>
    <dgm:pt modelId="{C3FF92CF-7A10-4D9C-99B0-EB532C5CC3FA}" type="pres">
      <dgm:prSet presAssocID="{77C0211A-1E8D-4D4A-ADC0-6F0B8E920298}" presName="compNode" presStyleCnt="0"/>
      <dgm:spPr/>
    </dgm:pt>
    <dgm:pt modelId="{66DB809D-FFF5-4E67-86E7-8D7D577D4DAE}" type="pres">
      <dgm:prSet presAssocID="{77C0211A-1E8D-4D4A-ADC0-6F0B8E9202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69CBD8-687D-46DB-AF12-6430B6B2776D}" type="pres">
      <dgm:prSet presAssocID="{77C0211A-1E8D-4D4A-ADC0-6F0B8E920298}" presName="spaceRect" presStyleCnt="0"/>
      <dgm:spPr/>
    </dgm:pt>
    <dgm:pt modelId="{5EDC4C03-9353-4120-A3CD-593A561C4B2D}" type="pres">
      <dgm:prSet presAssocID="{77C0211A-1E8D-4D4A-ADC0-6F0B8E9202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8D311B-0EB6-46E0-A865-57FF2637B02E}" type="presOf" srcId="{D347B083-42FE-43DE-991B-2F4E0FD197EC}" destId="{84C74D9D-CC67-42E6-8D87-5D303600AE03}" srcOrd="0" destOrd="0" presId="urn:microsoft.com/office/officeart/2018/2/layout/IconLabelList"/>
    <dgm:cxn modelId="{2E0BA23B-D301-4518-952B-16F393DDDC43}" type="presOf" srcId="{0333FC66-F102-4874-8EC1-D551AF5B02FF}" destId="{5A58A1BA-2CE1-4DF4-8A7A-EE488E344FFD}" srcOrd="0" destOrd="0" presId="urn:microsoft.com/office/officeart/2018/2/layout/IconLabelList"/>
    <dgm:cxn modelId="{1B103379-0CE4-44EF-B01A-A1723C398E80}" srcId="{0333FC66-F102-4874-8EC1-D551AF5B02FF}" destId="{77C0211A-1E8D-4D4A-ADC0-6F0B8E920298}" srcOrd="2" destOrd="0" parTransId="{8A366DCE-C5D4-4542-8133-6E7965539F65}" sibTransId="{5AF6A536-2E71-4202-8A23-3567F351C7C1}"/>
    <dgm:cxn modelId="{9BBAF9D1-7187-4410-968C-79A3BE05718D}" type="presOf" srcId="{77C0211A-1E8D-4D4A-ADC0-6F0B8E920298}" destId="{5EDC4C03-9353-4120-A3CD-593A561C4B2D}" srcOrd="0" destOrd="0" presId="urn:microsoft.com/office/officeart/2018/2/layout/IconLabelList"/>
    <dgm:cxn modelId="{63BE7ED4-0525-4EC4-867A-6BCB66CB19C5}" srcId="{0333FC66-F102-4874-8EC1-D551AF5B02FF}" destId="{D347B083-42FE-43DE-991B-2F4E0FD197EC}" srcOrd="0" destOrd="0" parTransId="{C0432E8F-53FD-4CE2-A29C-A6EC365C2551}" sibTransId="{D60CC737-E294-4F6D-9B55-7A60F504580F}"/>
    <dgm:cxn modelId="{237041F5-70DA-49AF-98D7-BF75111B3F88}" type="presOf" srcId="{C5419B39-C42C-449C-9D23-012E8B234256}" destId="{B1558324-C77B-4D81-B973-B89B36CA7E24}" srcOrd="0" destOrd="0" presId="urn:microsoft.com/office/officeart/2018/2/layout/IconLabelList"/>
    <dgm:cxn modelId="{1B3C3AFD-0A06-462D-AAE4-29B7C0ED4F0F}" srcId="{0333FC66-F102-4874-8EC1-D551AF5B02FF}" destId="{C5419B39-C42C-449C-9D23-012E8B234256}" srcOrd="1" destOrd="0" parTransId="{54912480-6EBE-4F54-9682-687D6044E6B8}" sibTransId="{DEC3E0BD-5D6E-4DB2-8AAD-4997759A31EC}"/>
    <dgm:cxn modelId="{5CBCCD3A-FD53-4273-861A-4236DFE4E673}" type="presParOf" srcId="{5A58A1BA-2CE1-4DF4-8A7A-EE488E344FFD}" destId="{10631D21-859E-4425-8DFC-D37E87C1A53A}" srcOrd="0" destOrd="0" presId="urn:microsoft.com/office/officeart/2018/2/layout/IconLabelList"/>
    <dgm:cxn modelId="{29C0DA36-12DA-4F9F-AA27-3F8FBAE09054}" type="presParOf" srcId="{10631D21-859E-4425-8DFC-D37E87C1A53A}" destId="{CF7DF3F1-435F-4383-BFD0-E6823314845B}" srcOrd="0" destOrd="0" presId="urn:microsoft.com/office/officeart/2018/2/layout/IconLabelList"/>
    <dgm:cxn modelId="{58D605BC-AFF6-4613-9A8D-3CEF70C4E815}" type="presParOf" srcId="{10631D21-859E-4425-8DFC-D37E87C1A53A}" destId="{B0D7DFF0-BF23-4C26-9DAB-1D87A30BEC6A}" srcOrd="1" destOrd="0" presId="urn:microsoft.com/office/officeart/2018/2/layout/IconLabelList"/>
    <dgm:cxn modelId="{6627E53E-BD4E-425B-9384-228C61CFB714}" type="presParOf" srcId="{10631D21-859E-4425-8DFC-D37E87C1A53A}" destId="{84C74D9D-CC67-42E6-8D87-5D303600AE03}" srcOrd="2" destOrd="0" presId="urn:microsoft.com/office/officeart/2018/2/layout/IconLabelList"/>
    <dgm:cxn modelId="{AE67BE3A-E3AF-44D6-999F-7BCE4DCCF002}" type="presParOf" srcId="{5A58A1BA-2CE1-4DF4-8A7A-EE488E344FFD}" destId="{AA123F2D-81CD-40D9-8F24-744981DA2D08}" srcOrd="1" destOrd="0" presId="urn:microsoft.com/office/officeart/2018/2/layout/IconLabelList"/>
    <dgm:cxn modelId="{87EBA4A8-6127-488D-BD69-609852164EA4}" type="presParOf" srcId="{5A58A1BA-2CE1-4DF4-8A7A-EE488E344FFD}" destId="{A3D1A0FD-7CC2-4993-9219-7DE209996D08}" srcOrd="2" destOrd="0" presId="urn:microsoft.com/office/officeart/2018/2/layout/IconLabelList"/>
    <dgm:cxn modelId="{BC88C6FE-B0BB-49CA-91FB-9EB6554C2A4C}" type="presParOf" srcId="{A3D1A0FD-7CC2-4993-9219-7DE209996D08}" destId="{DCC9411D-28D6-4E24-9688-0AFC70106078}" srcOrd="0" destOrd="0" presId="urn:microsoft.com/office/officeart/2018/2/layout/IconLabelList"/>
    <dgm:cxn modelId="{DFC917D1-FCB0-48A2-B9C3-CF366A6F2802}" type="presParOf" srcId="{A3D1A0FD-7CC2-4993-9219-7DE209996D08}" destId="{0AF73E65-A5CF-4BAB-9E29-FC7F85166D62}" srcOrd="1" destOrd="0" presId="urn:microsoft.com/office/officeart/2018/2/layout/IconLabelList"/>
    <dgm:cxn modelId="{8E5E4A9E-B68D-4A4B-AECD-8174255A100E}" type="presParOf" srcId="{A3D1A0FD-7CC2-4993-9219-7DE209996D08}" destId="{B1558324-C77B-4D81-B973-B89B36CA7E24}" srcOrd="2" destOrd="0" presId="urn:microsoft.com/office/officeart/2018/2/layout/IconLabelList"/>
    <dgm:cxn modelId="{EAA78E29-80A2-48C9-85FB-22029F366800}" type="presParOf" srcId="{5A58A1BA-2CE1-4DF4-8A7A-EE488E344FFD}" destId="{69E25EFD-7C95-4164-B500-39FFF6D865CC}" srcOrd="3" destOrd="0" presId="urn:microsoft.com/office/officeart/2018/2/layout/IconLabelList"/>
    <dgm:cxn modelId="{B2D54C2E-27FE-4670-8611-F0DCC8E0AE4B}" type="presParOf" srcId="{5A58A1BA-2CE1-4DF4-8A7A-EE488E344FFD}" destId="{C3FF92CF-7A10-4D9C-99B0-EB532C5CC3FA}" srcOrd="4" destOrd="0" presId="urn:microsoft.com/office/officeart/2018/2/layout/IconLabelList"/>
    <dgm:cxn modelId="{90574C4B-0C5E-49CB-BC59-1DBE161B3A74}" type="presParOf" srcId="{C3FF92CF-7A10-4D9C-99B0-EB532C5CC3FA}" destId="{66DB809D-FFF5-4E67-86E7-8D7D577D4DAE}" srcOrd="0" destOrd="0" presId="urn:microsoft.com/office/officeart/2018/2/layout/IconLabelList"/>
    <dgm:cxn modelId="{1D882DD9-6475-4EEB-B519-DD238003354F}" type="presParOf" srcId="{C3FF92CF-7A10-4D9C-99B0-EB532C5CC3FA}" destId="{9969CBD8-687D-46DB-AF12-6430B6B2776D}" srcOrd="1" destOrd="0" presId="urn:microsoft.com/office/officeart/2018/2/layout/IconLabelList"/>
    <dgm:cxn modelId="{797C088D-9F64-4274-822D-19E5611BA387}" type="presParOf" srcId="{C3FF92CF-7A10-4D9C-99B0-EB532C5CC3FA}" destId="{5EDC4C03-9353-4120-A3CD-593A561C4B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6748A8-BE75-4942-B084-9571BBF21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Accuracy: Our machine learning models are trained on vast medical datasets, ensuring precision in diagnosing Heart disease,</a:t>
          </a:r>
          <a:r>
            <a:rPr lang="en-US" dirty="0">
              <a:solidFill>
                <a:schemeClr val="tx1"/>
              </a:solidFill>
            </a:rPr>
            <a:t> Brain</a:t>
          </a:r>
          <a:r>
            <a:rPr lang="en-US" dirty="0"/>
            <a:t> stroke, and diabetes.</a:t>
          </a:r>
        </a:p>
      </dgm:t>
    </dgm:pt>
    <dgm:pt modelId="{7044DD85-4A43-498A-A5B7-A7F8FE0AF5B8}" type="parTrans" cxnId="{B2563A82-7135-4383-9866-A0AF224969F1}">
      <dgm:prSet/>
      <dgm:spPr/>
      <dgm:t>
        <a:bodyPr/>
        <a:lstStyle/>
        <a:p>
          <a:endParaRPr lang="en-US"/>
        </a:p>
      </dgm:t>
    </dgm:pt>
    <dgm:pt modelId="{23B67D9C-7B8F-40A7-9032-7DBC77039F03}" type="sibTrans" cxnId="{B2563A82-7135-4383-9866-A0AF224969F1}">
      <dgm:prSet/>
      <dgm:spPr/>
      <dgm:t>
        <a:bodyPr/>
        <a:lstStyle/>
        <a:p>
          <a:endParaRPr lang="en-US"/>
        </a:p>
      </dgm:t>
    </dgm:pt>
    <dgm:pt modelId="{F9A42C0E-933D-467B-A68D-E6EF41746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Comprehensiveness : Users get detailed reports on predictions, health status, and personalized health tips, all in one place.</a:t>
          </a:r>
        </a:p>
      </dgm:t>
    </dgm:pt>
    <dgm:pt modelId="{0CBAC3F9-7D5F-4824-91F7-42D4ECCAAA8D}" type="parTrans" cxnId="{7DECB340-BD5F-4BFC-AAB8-3186C3E182AE}">
      <dgm:prSet/>
      <dgm:spPr/>
      <dgm:t>
        <a:bodyPr/>
        <a:lstStyle/>
        <a:p>
          <a:endParaRPr lang="en-US"/>
        </a:p>
      </dgm:t>
    </dgm:pt>
    <dgm:pt modelId="{C28683CD-5D07-4828-8EA0-C3F3C4D705CB}" type="sibTrans" cxnId="{7DECB340-BD5F-4BFC-AAB8-3186C3E182AE}">
      <dgm:prSet/>
      <dgm:spPr/>
      <dgm:t>
        <a:bodyPr/>
        <a:lstStyle/>
        <a:p>
          <a:endParaRPr lang="en-US"/>
        </a:p>
      </dgm:t>
    </dgm:pt>
    <dgm:pt modelId="{58DF695D-DBDC-4D26-9E69-371448BDE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Usability: Intuitive interface designed for both tech-savvy and non-tech users, with a focus on accessibility.</a:t>
          </a:r>
        </a:p>
      </dgm:t>
    </dgm:pt>
    <dgm:pt modelId="{4A2A1032-96AF-4C98-99DF-064E9480C677}" type="parTrans" cxnId="{F7E52363-0FC1-4088-9190-B0E830497C56}">
      <dgm:prSet/>
      <dgm:spPr/>
      <dgm:t>
        <a:bodyPr/>
        <a:lstStyle/>
        <a:p>
          <a:endParaRPr lang="en-US"/>
        </a:p>
      </dgm:t>
    </dgm:pt>
    <dgm:pt modelId="{0DFE93D5-654D-4824-9943-A63E6043F8D2}" type="sibTrans" cxnId="{F7E52363-0FC1-4088-9190-B0E830497C56}">
      <dgm:prSet/>
      <dgm:spPr/>
      <dgm:t>
        <a:bodyPr/>
        <a:lstStyle/>
        <a:p>
          <a:endParaRPr lang="en-US"/>
        </a:p>
      </dgm:t>
    </dgm:pt>
    <dgm:pt modelId="{7010ABEB-856F-404F-A985-63727B098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- 24/7 Support: Dedicated customer support to ensure seamless operation.</a:t>
          </a:r>
        </a:p>
      </dgm:t>
    </dgm:pt>
    <dgm:pt modelId="{0385033A-7162-4033-BE1B-CF7FC61C1BF8}" type="parTrans" cxnId="{78AB00ED-AA62-496D-9A0A-D74A823DAB68}">
      <dgm:prSet/>
      <dgm:spPr/>
      <dgm:t>
        <a:bodyPr/>
        <a:lstStyle/>
        <a:p>
          <a:endParaRPr lang="en-US"/>
        </a:p>
      </dgm:t>
    </dgm:pt>
    <dgm:pt modelId="{7864FDFC-D754-4BF8-A11D-894BE0FF0093}" type="sibTrans" cxnId="{78AB00ED-AA62-496D-9A0A-D74A823DAB68}">
      <dgm:prSet/>
      <dgm:spPr/>
      <dgm:t>
        <a:bodyPr/>
        <a:lstStyle/>
        <a:p>
          <a:endParaRPr lang="en-US"/>
        </a:p>
      </dgm:t>
    </dgm:pt>
    <dgm:pt modelId="{7D147A51-C740-420C-9CE8-7D09E7E69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Scalable: suitable for any size of operation with support for additional diseases.</a:t>
          </a:r>
        </a:p>
      </dgm:t>
    </dgm:pt>
    <dgm:pt modelId="{03F1B150-0CEF-4107-9A40-375B037EB599}" type="parTrans" cxnId="{12F2EFBD-DE42-436E-B509-9946E1BFBB06}">
      <dgm:prSet/>
      <dgm:spPr/>
      <dgm:t>
        <a:bodyPr/>
        <a:lstStyle/>
        <a:p>
          <a:endParaRPr lang="en-US"/>
        </a:p>
      </dgm:t>
    </dgm:pt>
    <dgm:pt modelId="{21829CDD-3E3E-481B-B765-3595383C4991}" type="sibTrans" cxnId="{12F2EFBD-DE42-436E-B509-9946E1BFBB06}">
      <dgm:prSet/>
      <dgm:spPr/>
      <dgm:t>
        <a:bodyPr/>
        <a:lstStyle/>
        <a:p>
          <a:endParaRPr lang="en-US"/>
        </a:p>
      </dgm:t>
    </dgm:pt>
    <dgm:pt modelId="{AB9E220F-1276-4DD5-A1C9-7DB137ACFA24}" type="pres">
      <dgm:prSet presAssocID="{499EFF6E-02D7-49DD-9074-3079D33128F3}" presName="root" presStyleCnt="0">
        <dgm:presLayoutVars>
          <dgm:dir/>
          <dgm:resizeHandles val="exact"/>
        </dgm:presLayoutVars>
      </dgm:prSet>
      <dgm:spPr/>
    </dgm:pt>
    <dgm:pt modelId="{10CBC4AD-A7DD-48D1-98D7-1E7314CC95BB}" type="pres">
      <dgm:prSet presAssocID="{736748A8-BE75-4942-B084-9571BBF21C71}" presName="compNode" presStyleCnt="0"/>
      <dgm:spPr/>
    </dgm:pt>
    <dgm:pt modelId="{4AB4CD46-BF79-45CC-9AF3-BC5C83809F31}" type="pres">
      <dgm:prSet presAssocID="{736748A8-BE75-4942-B084-9571BBF21C71}" presName="bgRect" presStyleLbl="bgShp" presStyleIdx="0" presStyleCnt="5"/>
      <dgm:spPr/>
    </dgm:pt>
    <dgm:pt modelId="{012F6D31-B78E-4CD4-B8AD-172D1F2E7ACF}" type="pres">
      <dgm:prSet presAssocID="{736748A8-BE75-4942-B084-9571BBF21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20CC44-C083-4DBC-BB9B-57C7ACF131C0}" type="pres">
      <dgm:prSet presAssocID="{736748A8-BE75-4942-B084-9571BBF21C71}" presName="spaceRect" presStyleCnt="0"/>
      <dgm:spPr/>
    </dgm:pt>
    <dgm:pt modelId="{631BC73F-AE63-4582-984A-33A682A5A19F}" type="pres">
      <dgm:prSet presAssocID="{736748A8-BE75-4942-B084-9571BBF21C71}" presName="parTx" presStyleLbl="revTx" presStyleIdx="0" presStyleCnt="5">
        <dgm:presLayoutVars>
          <dgm:chMax val="0"/>
          <dgm:chPref val="0"/>
        </dgm:presLayoutVars>
      </dgm:prSet>
      <dgm:spPr/>
    </dgm:pt>
    <dgm:pt modelId="{F38369DE-DFDA-43F4-A224-A1839F4F5ECB}" type="pres">
      <dgm:prSet presAssocID="{23B67D9C-7B8F-40A7-9032-7DBC77039F03}" presName="sibTrans" presStyleCnt="0"/>
      <dgm:spPr/>
    </dgm:pt>
    <dgm:pt modelId="{098D4496-CA6E-4A01-AD08-ED1A2E3E9808}" type="pres">
      <dgm:prSet presAssocID="{F9A42C0E-933D-467B-A68D-E6EF4174630F}" presName="compNode" presStyleCnt="0"/>
      <dgm:spPr/>
    </dgm:pt>
    <dgm:pt modelId="{78D729B7-5FFD-4E72-A42A-37B6EFD4D2A2}" type="pres">
      <dgm:prSet presAssocID="{F9A42C0E-933D-467B-A68D-E6EF4174630F}" presName="bgRect" presStyleLbl="bgShp" presStyleIdx="1" presStyleCnt="5"/>
      <dgm:spPr/>
    </dgm:pt>
    <dgm:pt modelId="{3153CDB4-6566-4D42-B896-F3F76A362BB1}" type="pres">
      <dgm:prSet presAssocID="{F9A42C0E-933D-467B-A68D-E6EF417463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E4EE2A2C-0ED9-44B5-A4C8-1C86B8B2B86E}" type="pres">
      <dgm:prSet presAssocID="{F9A42C0E-933D-467B-A68D-E6EF4174630F}" presName="spaceRect" presStyleCnt="0"/>
      <dgm:spPr/>
    </dgm:pt>
    <dgm:pt modelId="{1323C004-7995-44D7-A57D-8EB6F897F830}" type="pres">
      <dgm:prSet presAssocID="{F9A42C0E-933D-467B-A68D-E6EF4174630F}" presName="parTx" presStyleLbl="revTx" presStyleIdx="1" presStyleCnt="5">
        <dgm:presLayoutVars>
          <dgm:chMax val="0"/>
          <dgm:chPref val="0"/>
        </dgm:presLayoutVars>
      </dgm:prSet>
      <dgm:spPr/>
    </dgm:pt>
    <dgm:pt modelId="{C7EE3930-A0BD-4D9B-A59F-C6A949D24649}" type="pres">
      <dgm:prSet presAssocID="{C28683CD-5D07-4828-8EA0-C3F3C4D705CB}" presName="sibTrans" presStyleCnt="0"/>
      <dgm:spPr/>
    </dgm:pt>
    <dgm:pt modelId="{621FB71A-442F-41C7-953C-E3B5E4F3D105}" type="pres">
      <dgm:prSet presAssocID="{58DF695D-DBDC-4D26-9E69-371448BDEBCC}" presName="compNode" presStyleCnt="0"/>
      <dgm:spPr/>
    </dgm:pt>
    <dgm:pt modelId="{545358E8-5FE1-47C4-9078-D17190D5977D}" type="pres">
      <dgm:prSet presAssocID="{58DF695D-DBDC-4D26-9E69-371448BDEBCC}" presName="bgRect" presStyleLbl="bgShp" presStyleIdx="2" presStyleCnt="5"/>
      <dgm:spPr/>
    </dgm:pt>
    <dgm:pt modelId="{8D97318B-A540-412F-A198-A57FB796C262}" type="pres">
      <dgm:prSet presAssocID="{58DF695D-DBDC-4D26-9E69-371448BDEB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0DDEB9-F456-4147-9708-6282CED40FB4}" type="pres">
      <dgm:prSet presAssocID="{58DF695D-DBDC-4D26-9E69-371448BDEBCC}" presName="spaceRect" presStyleCnt="0"/>
      <dgm:spPr/>
    </dgm:pt>
    <dgm:pt modelId="{936F9B31-BE38-4C7F-A206-0B26064C5303}" type="pres">
      <dgm:prSet presAssocID="{58DF695D-DBDC-4D26-9E69-371448BDEBCC}" presName="parTx" presStyleLbl="revTx" presStyleIdx="2" presStyleCnt="5">
        <dgm:presLayoutVars>
          <dgm:chMax val="0"/>
          <dgm:chPref val="0"/>
        </dgm:presLayoutVars>
      </dgm:prSet>
      <dgm:spPr/>
    </dgm:pt>
    <dgm:pt modelId="{A12248EE-B87A-4C62-BA9C-B21AA187576C}" type="pres">
      <dgm:prSet presAssocID="{0DFE93D5-654D-4824-9943-A63E6043F8D2}" presName="sibTrans" presStyleCnt="0"/>
      <dgm:spPr/>
    </dgm:pt>
    <dgm:pt modelId="{197B1B1B-4F3D-4E8D-8777-4F3DEF9DE434}" type="pres">
      <dgm:prSet presAssocID="{7010ABEB-856F-404F-A985-63727B098E53}" presName="compNode" presStyleCnt="0"/>
      <dgm:spPr/>
    </dgm:pt>
    <dgm:pt modelId="{0F5B33FA-FFBB-45E5-980E-C4064FD78363}" type="pres">
      <dgm:prSet presAssocID="{7010ABEB-856F-404F-A985-63727B098E53}" presName="bgRect" presStyleLbl="bgShp" presStyleIdx="3" presStyleCnt="5"/>
      <dgm:spPr/>
    </dgm:pt>
    <dgm:pt modelId="{8A22B93F-8A66-42B5-BF36-389D4C3F5B54}" type="pres">
      <dgm:prSet presAssocID="{7010ABEB-856F-404F-A985-63727B098E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48C288E-4FEB-4BDD-8FFB-3778B6E7856E}" type="pres">
      <dgm:prSet presAssocID="{7010ABEB-856F-404F-A985-63727B098E53}" presName="spaceRect" presStyleCnt="0"/>
      <dgm:spPr/>
    </dgm:pt>
    <dgm:pt modelId="{B1ABEE81-E638-4013-B403-C57C155B7B7B}" type="pres">
      <dgm:prSet presAssocID="{7010ABEB-856F-404F-A985-63727B098E53}" presName="parTx" presStyleLbl="revTx" presStyleIdx="3" presStyleCnt="5">
        <dgm:presLayoutVars>
          <dgm:chMax val="0"/>
          <dgm:chPref val="0"/>
        </dgm:presLayoutVars>
      </dgm:prSet>
      <dgm:spPr/>
    </dgm:pt>
    <dgm:pt modelId="{C6A3453F-37D1-4A56-9420-B923B1A0DFCD}" type="pres">
      <dgm:prSet presAssocID="{7864FDFC-D754-4BF8-A11D-894BE0FF0093}" presName="sibTrans" presStyleCnt="0"/>
      <dgm:spPr/>
    </dgm:pt>
    <dgm:pt modelId="{0D944062-9639-4A7F-A6EA-36B6757C5CEA}" type="pres">
      <dgm:prSet presAssocID="{7D147A51-C740-420C-9CE8-7D09E7E699FF}" presName="compNode" presStyleCnt="0"/>
      <dgm:spPr/>
    </dgm:pt>
    <dgm:pt modelId="{36149932-39C5-499B-A99D-FD1E8AF69F30}" type="pres">
      <dgm:prSet presAssocID="{7D147A51-C740-420C-9CE8-7D09E7E699FF}" presName="bgRect" presStyleLbl="bgShp" presStyleIdx="4" presStyleCnt="5"/>
      <dgm:spPr/>
    </dgm:pt>
    <dgm:pt modelId="{F90BB582-2D8F-443A-AC44-A9F8A7FF7B9E}" type="pres">
      <dgm:prSet presAssocID="{7D147A51-C740-420C-9CE8-7D09E7E699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2AD6DC7E-05B6-4FBC-82A0-95A71F382A18}" type="pres">
      <dgm:prSet presAssocID="{7D147A51-C740-420C-9CE8-7D09E7E699FF}" presName="spaceRect" presStyleCnt="0"/>
      <dgm:spPr/>
    </dgm:pt>
    <dgm:pt modelId="{EF11ED7B-1916-41C0-B23F-E2262D2D1A19}" type="pres">
      <dgm:prSet presAssocID="{7D147A51-C740-420C-9CE8-7D09E7E699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BB8314-D085-48D7-9640-06BA15533DF6}" type="presOf" srcId="{58DF695D-DBDC-4D26-9E69-371448BDEBCC}" destId="{936F9B31-BE38-4C7F-A206-0B26064C5303}" srcOrd="0" destOrd="0" presId="urn:microsoft.com/office/officeart/2018/2/layout/IconVerticalSolidList"/>
    <dgm:cxn modelId="{6227DF39-35C7-4DE5-963D-14FA1B276857}" type="presOf" srcId="{7010ABEB-856F-404F-A985-63727B098E53}" destId="{B1ABEE81-E638-4013-B403-C57C155B7B7B}" srcOrd="0" destOrd="0" presId="urn:microsoft.com/office/officeart/2018/2/layout/IconVerticalSolidList"/>
    <dgm:cxn modelId="{7DECB340-BD5F-4BFC-AAB8-3186C3E182AE}" srcId="{499EFF6E-02D7-49DD-9074-3079D33128F3}" destId="{F9A42C0E-933D-467B-A68D-E6EF4174630F}" srcOrd="1" destOrd="0" parTransId="{0CBAC3F9-7D5F-4824-91F7-42D4ECCAAA8D}" sibTransId="{C28683CD-5D07-4828-8EA0-C3F3C4D705CB}"/>
    <dgm:cxn modelId="{F7E52363-0FC1-4088-9190-B0E830497C56}" srcId="{499EFF6E-02D7-49DD-9074-3079D33128F3}" destId="{58DF695D-DBDC-4D26-9E69-371448BDEBCC}" srcOrd="2" destOrd="0" parTransId="{4A2A1032-96AF-4C98-99DF-064E9480C677}" sibTransId="{0DFE93D5-654D-4824-9943-A63E6043F8D2}"/>
    <dgm:cxn modelId="{B875F449-5B95-4165-8095-783D5E08E4EE}" type="presOf" srcId="{7D147A51-C740-420C-9CE8-7D09E7E699FF}" destId="{EF11ED7B-1916-41C0-B23F-E2262D2D1A19}" srcOrd="0" destOrd="0" presId="urn:microsoft.com/office/officeart/2018/2/layout/IconVerticalSolidList"/>
    <dgm:cxn modelId="{B06EAA5A-0F90-44E0-A0BC-1F69F81E454E}" type="presOf" srcId="{F9A42C0E-933D-467B-A68D-E6EF4174630F}" destId="{1323C004-7995-44D7-A57D-8EB6F897F830}" srcOrd="0" destOrd="0" presId="urn:microsoft.com/office/officeart/2018/2/layout/IconVerticalSolidList"/>
    <dgm:cxn modelId="{D6CBF87E-E0A7-4DE0-9B32-105EEFFE407D}" type="presOf" srcId="{499EFF6E-02D7-49DD-9074-3079D33128F3}" destId="{AB9E220F-1276-4DD5-A1C9-7DB137ACFA24}" srcOrd="0" destOrd="0" presId="urn:microsoft.com/office/officeart/2018/2/layout/IconVerticalSolidList"/>
    <dgm:cxn modelId="{B2563A82-7135-4383-9866-A0AF224969F1}" srcId="{499EFF6E-02D7-49DD-9074-3079D33128F3}" destId="{736748A8-BE75-4942-B084-9571BBF21C71}" srcOrd="0" destOrd="0" parTransId="{7044DD85-4A43-498A-A5B7-A7F8FE0AF5B8}" sibTransId="{23B67D9C-7B8F-40A7-9032-7DBC77039F03}"/>
    <dgm:cxn modelId="{12F2EFBD-DE42-436E-B509-9946E1BFBB06}" srcId="{499EFF6E-02D7-49DD-9074-3079D33128F3}" destId="{7D147A51-C740-420C-9CE8-7D09E7E699FF}" srcOrd="4" destOrd="0" parTransId="{03F1B150-0CEF-4107-9A40-375B037EB599}" sibTransId="{21829CDD-3E3E-481B-B765-3595383C4991}"/>
    <dgm:cxn modelId="{6E8BC7DA-D98D-4B1C-827A-13933BBC9C5F}" type="presOf" srcId="{736748A8-BE75-4942-B084-9571BBF21C71}" destId="{631BC73F-AE63-4582-984A-33A682A5A19F}" srcOrd="0" destOrd="0" presId="urn:microsoft.com/office/officeart/2018/2/layout/IconVerticalSolidList"/>
    <dgm:cxn modelId="{78AB00ED-AA62-496D-9A0A-D74A823DAB68}" srcId="{499EFF6E-02D7-49DD-9074-3079D33128F3}" destId="{7010ABEB-856F-404F-A985-63727B098E53}" srcOrd="3" destOrd="0" parTransId="{0385033A-7162-4033-BE1B-CF7FC61C1BF8}" sibTransId="{7864FDFC-D754-4BF8-A11D-894BE0FF0093}"/>
    <dgm:cxn modelId="{F79B622A-E459-439D-9BBD-6C601C7B1950}" type="presParOf" srcId="{AB9E220F-1276-4DD5-A1C9-7DB137ACFA24}" destId="{10CBC4AD-A7DD-48D1-98D7-1E7314CC95BB}" srcOrd="0" destOrd="0" presId="urn:microsoft.com/office/officeart/2018/2/layout/IconVerticalSolidList"/>
    <dgm:cxn modelId="{5898B781-0C9C-4331-91C6-0692632ED6F0}" type="presParOf" srcId="{10CBC4AD-A7DD-48D1-98D7-1E7314CC95BB}" destId="{4AB4CD46-BF79-45CC-9AF3-BC5C83809F31}" srcOrd="0" destOrd="0" presId="urn:microsoft.com/office/officeart/2018/2/layout/IconVerticalSolidList"/>
    <dgm:cxn modelId="{2F1C2DE6-8266-47F5-9811-9DB14E01C0F0}" type="presParOf" srcId="{10CBC4AD-A7DD-48D1-98D7-1E7314CC95BB}" destId="{012F6D31-B78E-4CD4-B8AD-172D1F2E7ACF}" srcOrd="1" destOrd="0" presId="urn:microsoft.com/office/officeart/2018/2/layout/IconVerticalSolidList"/>
    <dgm:cxn modelId="{39F3FECB-C3A5-4731-8016-2F9461ABD68A}" type="presParOf" srcId="{10CBC4AD-A7DD-48D1-98D7-1E7314CC95BB}" destId="{2520CC44-C083-4DBC-BB9B-57C7ACF131C0}" srcOrd="2" destOrd="0" presId="urn:microsoft.com/office/officeart/2018/2/layout/IconVerticalSolidList"/>
    <dgm:cxn modelId="{9AA5FD76-5247-4C22-A863-EE739917D09E}" type="presParOf" srcId="{10CBC4AD-A7DD-48D1-98D7-1E7314CC95BB}" destId="{631BC73F-AE63-4582-984A-33A682A5A19F}" srcOrd="3" destOrd="0" presId="urn:microsoft.com/office/officeart/2018/2/layout/IconVerticalSolidList"/>
    <dgm:cxn modelId="{92034D8A-F527-441D-8F6D-9E03799E3C8C}" type="presParOf" srcId="{AB9E220F-1276-4DD5-A1C9-7DB137ACFA24}" destId="{F38369DE-DFDA-43F4-A224-A1839F4F5ECB}" srcOrd="1" destOrd="0" presId="urn:microsoft.com/office/officeart/2018/2/layout/IconVerticalSolidList"/>
    <dgm:cxn modelId="{35304046-5D5F-4953-9280-FD44914A6DAB}" type="presParOf" srcId="{AB9E220F-1276-4DD5-A1C9-7DB137ACFA24}" destId="{098D4496-CA6E-4A01-AD08-ED1A2E3E9808}" srcOrd="2" destOrd="0" presId="urn:microsoft.com/office/officeart/2018/2/layout/IconVerticalSolidList"/>
    <dgm:cxn modelId="{17C260AC-4015-4B15-95FC-54131E0FBC91}" type="presParOf" srcId="{098D4496-CA6E-4A01-AD08-ED1A2E3E9808}" destId="{78D729B7-5FFD-4E72-A42A-37B6EFD4D2A2}" srcOrd="0" destOrd="0" presId="urn:microsoft.com/office/officeart/2018/2/layout/IconVerticalSolidList"/>
    <dgm:cxn modelId="{D472B1F7-221E-4856-96C0-30D106A00E88}" type="presParOf" srcId="{098D4496-CA6E-4A01-AD08-ED1A2E3E9808}" destId="{3153CDB4-6566-4D42-B896-F3F76A362BB1}" srcOrd="1" destOrd="0" presId="urn:microsoft.com/office/officeart/2018/2/layout/IconVerticalSolidList"/>
    <dgm:cxn modelId="{EB010AC7-54D8-4956-B3F2-B094F1180712}" type="presParOf" srcId="{098D4496-CA6E-4A01-AD08-ED1A2E3E9808}" destId="{E4EE2A2C-0ED9-44B5-A4C8-1C86B8B2B86E}" srcOrd="2" destOrd="0" presId="urn:microsoft.com/office/officeart/2018/2/layout/IconVerticalSolidList"/>
    <dgm:cxn modelId="{483417A8-B0CA-470C-AE35-0A1DDAF17ADE}" type="presParOf" srcId="{098D4496-CA6E-4A01-AD08-ED1A2E3E9808}" destId="{1323C004-7995-44D7-A57D-8EB6F897F830}" srcOrd="3" destOrd="0" presId="urn:microsoft.com/office/officeart/2018/2/layout/IconVerticalSolidList"/>
    <dgm:cxn modelId="{DA289E9F-DA85-4403-8E9C-D45B9CF19CDD}" type="presParOf" srcId="{AB9E220F-1276-4DD5-A1C9-7DB137ACFA24}" destId="{C7EE3930-A0BD-4D9B-A59F-C6A949D24649}" srcOrd="3" destOrd="0" presId="urn:microsoft.com/office/officeart/2018/2/layout/IconVerticalSolidList"/>
    <dgm:cxn modelId="{B3263197-97FE-4C28-92A1-DC864B89738C}" type="presParOf" srcId="{AB9E220F-1276-4DD5-A1C9-7DB137ACFA24}" destId="{621FB71A-442F-41C7-953C-E3B5E4F3D105}" srcOrd="4" destOrd="0" presId="urn:microsoft.com/office/officeart/2018/2/layout/IconVerticalSolidList"/>
    <dgm:cxn modelId="{6A7A7072-D2F9-4E90-892C-6F010A0ACBBE}" type="presParOf" srcId="{621FB71A-442F-41C7-953C-E3B5E4F3D105}" destId="{545358E8-5FE1-47C4-9078-D17190D5977D}" srcOrd="0" destOrd="0" presId="urn:microsoft.com/office/officeart/2018/2/layout/IconVerticalSolidList"/>
    <dgm:cxn modelId="{927D727F-1484-41C4-A866-6A2115B2C778}" type="presParOf" srcId="{621FB71A-442F-41C7-953C-E3B5E4F3D105}" destId="{8D97318B-A540-412F-A198-A57FB796C262}" srcOrd="1" destOrd="0" presId="urn:microsoft.com/office/officeart/2018/2/layout/IconVerticalSolidList"/>
    <dgm:cxn modelId="{0195194D-2C1F-4D88-BD22-13CA9D070E5E}" type="presParOf" srcId="{621FB71A-442F-41C7-953C-E3B5E4F3D105}" destId="{340DDEB9-F456-4147-9708-6282CED40FB4}" srcOrd="2" destOrd="0" presId="urn:microsoft.com/office/officeart/2018/2/layout/IconVerticalSolidList"/>
    <dgm:cxn modelId="{0269A812-E7B4-4BC2-8F6D-3CB592AFAE8D}" type="presParOf" srcId="{621FB71A-442F-41C7-953C-E3B5E4F3D105}" destId="{936F9B31-BE38-4C7F-A206-0B26064C5303}" srcOrd="3" destOrd="0" presId="urn:microsoft.com/office/officeart/2018/2/layout/IconVerticalSolidList"/>
    <dgm:cxn modelId="{E6E63EBF-6787-43B2-BF42-D046585A7DD4}" type="presParOf" srcId="{AB9E220F-1276-4DD5-A1C9-7DB137ACFA24}" destId="{A12248EE-B87A-4C62-BA9C-B21AA187576C}" srcOrd="5" destOrd="0" presId="urn:microsoft.com/office/officeart/2018/2/layout/IconVerticalSolidList"/>
    <dgm:cxn modelId="{BABF3FB9-8122-411C-ACE6-CC6C5B6E3D70}" type="presParOf" srcId="{AB9E220F-1276-4DD5-A1C9-7DB137ACFA24}" destId="{197B1B1B-4F3D-4E8D-8777-4F3DEF9DE434}" srcOrd="6" destOrd="0" presId="urn:microsoft.com/office/officeart/2018/2/layout/IconVerticalSolidList"/>
    <dgm:cxn modelId="{275085E9-8EDB-41C3-B4F2-50C98FF52910}" type="presParOf" srcId="{197B1B1B-4F3D-4E8D-8777-4F3DEF9DE434}" destId="{0F5B33FA-FFBB-45E5-980E-C4064FD78363}" srcOrd="0" destOrd="0" presId="urn:microsoft.com/office/officeart/2018/2/layout/IconVerticalSolidList"/>
    <dgm:cxn modelId="{EC93705B-5FA3-490B-B649-FDA0BAA73207}" type="presParOf" srcId="{197B1B1B-4F3D-4E8D-8777-4F3DEF9DE434}" destId="{8A22B93F-8A66-42B5-BF36-389D4C3F5B54}" srcOrd="1" destOrd="0" presId="urn:microsoft.com/office/officeart/2018/2/layout/IconVerticalSolidList"/>
    <dgm:cxn modelId="{B6D4CDE0-D555-4153-B483-30EBABACA14E}" type="presParOf" srcId="{197B1B1B-4F3D-4E8D-8777-4F3DEF9DE434}" destId="{348C288E-4FEB-4BDD-8FFB-3778B6E7856E}" srcOrd="2" destOrd="0" presId="urn:microsoft.com/office/officeart/2018/2/layout/IconVerticalSolidList"/>
    <dgm:cxn modelId="{5EA54AF7-E3EC-4178-909F-8D79849B3F3E}" type="presParOf" srcId="{197B1B1B-4F3D-4E8D-8777-4F3DEF9DE434}" destId="{B1ABEE81-E638-4013-B403-C57C155B7B7B}" srcOrd="3" destOrd="0" presId="urn:microsoft.com/office/officeart/2018/2/layout/IconVerticalSolidList"/>
    <dgm:cxn modelId="{B5794994-003E-449A-BFAD-FCC2C915D631}" type="presParOf" srcId="{AB9E220F-1276-4DD5-A1C9-7DB137ACFA24}" destId="{C6A3453F-37D1-4A56-9420-B923B1A0DFCD}" srcOrd="7" destOrd="0" presId="urn:microsoft.com/office/officeart/2018/2/layout/IconVerticalSolidList"/>
    <dgm:cxn modelId="{618F5CB8-691B-438E-A33A-75425A57B455}" type="presParOf" srcId="{AB9E220F-1276-4DD5-A1C9-7DB137ACFA24}" destId="{0D944062-9639-4A7F-A6EA-36B6757C5CEA}" srcOrd="8" destOrd="0" presId="urn:microsoft.com/office/officeart/2018/2/layout/IconVerticalSolidList"/>
    <dgm:cxn modelId="{31913866-3FEE-4BBE-AA87-3423F6B85810}" type="presParOf" srcId="{0D944062-9639-4A7F-A6EA-36B6757C5CEA}" destId="{36149932-39C5-499B-A99D-FD1E8AF69F30}" srcOrd="0" destOrd="0" presId="urn:microsoft.com/office/officeart/2018/2/layout/IconVerticalSolidList"/>
    <dgm:cxn modelId="{7AF3D5A7-4FED-4AC0-9A15-168AC17F7218}" type="presParOf" srcId="{0D944062-9639-4A7F-A6EA-36B6757C5CEA}" destId="{F90BB582-2D8F-443A-AC44-A9F8A7FF7B9E}" srcOrd="1" destOrd="0" presId="urn:microsoft.com/office/officeart/2018/2/layout/IconVerticalSolidList"/>
    <dgm:cxn modelId="{FBF02370-00C9-42E1-B0EE-AF4FED2E27C9}" type="presParOf" srcId="{0D944062-9639-4A7F-A6EA-36B6757C5CEA}" destId="{2AD6DC7E-05B6-4FBC-82A0-95A71F382A18}" srcOrd="2" destOrd="0" presId="urn:microsoft.com/office/officeart/2018/2/layout/IconVerticalSolidList"/>
    <dgm:cxn modelId="{F9131FA9-3403-471A-94B1-D5EC73A821DB}" type="presParOf" srcId="{0D944062-9639-4A7F-A6EA-36B6757C5CEA}" destId="{EF11ED7B-1916-41C0-B23F-E2262D2D1A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34A1B-1D2A-4BC3-8387-2CADCC32C4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A6C275AA-C7E5-4F8E-9D9D-4DF68CED6A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-Healthcare Providers</a:t>
          </a:r>
        </a:p>
      </dgm:t>
    </dgm:pt>
    <dgm:pt modelId="{888544F0-F87D-4684-BCF7-8179417421D0}" type="parTrans" cxnId="{7686F322-9186-474F-93FD-8462E7B50BF0}">
      <dgm:prSet/>
      <dgm:spPr/>
      <dgm:t>
        <a:bodyPr/>
        <a:lstStyle/>
        <a:p>
          <a:endParaRPr lang="en-US"/>
        </a:p>
      </dgm:t>
    </dgm:pt>
    <dgm:pt modelId="{CABBF897-A2A2-4FDE-B542-3CBFC7880AB5}" type="sibTrans" cxnId="{7686F322-9186-474F-93FD-8462E7B50BF0}">
      <dgm:prSet/>
      <dgm:spPr/>
      <dgm:t>
        <a:bodyPr/>
        <a:lstStyle/>
        <a:p>
          <a:endParaRPr lang="en-US"/>
        </a:p>
      </dgm:t>
    </dgm:pt>
    <dgm:pt modelId="{25B8DCD8-777D-478B-898E-28A0AD9178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Health Tech Startups</a:t>
          </a:r>
        </a:p>
      </dgm:t>
    </dgm:pt>
    <dgm:pt modelId="{AE1FD1E3-412E-4A9F-B1E2-691D51A53E8B}" type="parTrans" cxnId="{A16C855B-FCD0-4D9C-BF98-833B265ABBB3}">
      <dgm:prSet/>
      <dgm:spPr/>
      <dgm:t>
        <a:bodyPr/>
        <a:lstStyle/>
        <a:p>
          <a:endParaRPr lang="en-US"/>
        </a:p>
      </dgm:t>
    </dgm:pt>
    <dgm:pt modelId="{104E8A3C-10A1-4134-BFA5-C618E197B4B1}" type="sibTrans" cxnId="{A16C855B-FCD0-4D9C-BF98-833B265ABBB3}">
      <dgm:prSet/>
      <dgm:spPr/>
      <dgm:t>
        <a:bodyPr/>
        <a:lstStyle/>
        <a:p>
          <a:endParaRPr lang="en-US"/>
        </a:p>
      </dgm:t>
    </dgm:pt>
    <dgm:pt modelId="{222ADCEB-FE66-4E43-934D-6113607F14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Insurance Companies</a:t>
          </a:r>
        </a:p>
      </dgm:t>
    </dgm:pt>
    <dgm:pt modelId="{F1698BEE-FA19-4C09-B4F4-9328F2043D4C}" type="parTrans" cxnId="{00E62CAD-9C1C-46F6-8713-A54114F1AD8E}">
      <dgm:prSet/>
      <dgm:spPr/>
      <dgm:t>
        <a:bodyPr/>
        <a:lstStyle/>
        <a:p>
          <a:endParaRPr lang="en-US"/>
        </a:p>
      </dgm:t>
    </dgm:pt>
    <dgm:pt modelId="{4992EE1F-E244-443B-A774-40CDE10C0F03}" type="sibTrans" cxnId="{00E62CAD-9C1C-46F6-8713-A54114F1AD8E}">
      <dgm:prSet/>
      <dgm:spPr/>
      <dgm:t>
        <a:bodyPr/>
        <a:lstStyle/>
        <a:p>
          <a:endParaRPr lang="en-US"/>
        </a:p>
      </dgm:t>
    </dgm:pt>
    <dgm:pt modelId="{0E6FEA56-CEF4-4AD5-9A73-8F83E9328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Corporate Wellness Programs</a:t>
          </a:r>
        </a:p>
      </dgm:t>
    </dgm:pt>
    <dgm:pt modelId="{841388A9-5814-43F4-BC96-DBB14F41E444}" type="parTrans" cxnId="{9701117F-EE76-47C2-8C1E-F698AED5FC3C}">
      <dgm:prSet/>
      <dgm:spPr/>
      <dgm:t>
        <a:bodyPr/>
        <a:lstStyle/>
        <a:p>
          <a:endParaRPr lang="en-US"/>
        </a:p>
      </dgm:t>
    </dgm:pt>
    <dgm:pt modelId="{0B304632-1B36-42BF-8527-4FE476C6D811}" type="sibTrans" cxnId="{9701117F-EE76-47C2-8C1E-F698AED5FC3C}">
      <dgm:prSet/>
      <dgm:spPr/>
      <dgm:t>
        <a:bodyPr/>
        <a:lstStyle/>
        <a:p>
          <a:endParaRPr lang="en-US"/>
        </a:p>
      </dgm:t>
    </dgm:pt>
    <dgm:pt modelId="{F9ABCAFC-1C94-4841-A07F-C63E368FF2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Individuals and Families</a:t>
          </a:r>
        </a:p>
      </dgm:t>
    </dgm:pt>
    <dgm:pt modelId="{6962327D-86A3-47AD-90A4-2E22E6EEB0F8}" type="sibTrans" cxnId="{D77E41B2-FD54-45A0-81BE-4407E9654021}">
      <dgm:prSet/>
      <dgm:spPr/>
      <dgm:t>
        <a:bodyPr/>
        <a:lstStyle/>
        <a:p>
          <a:endParaRPr lang="en-US"/>
        </a:p>
      </dgm:t>
    </dgm:pt>
    <dgm:pt modelId="{F7EA22E5-E58B-4A3A-B9CE-18FE15ECCE12}" type="parTrans" cxnId="{D77E41B2-FD54-45A0-81BE-4407E9654021}">
      <dgm:prSet/>
      <dgm:spPr/>
      <dgm:t>
        <a:bodyPr/>
        <a:lstStyle/>
        <a:p>
          <a:endParaRPr lang="en-US"/>
        </a:p>
      </dgm:t>
    </dgm:pt>
    <dgm:pt modelId="{318BB2EC-AE38-47E3-97B0-B09FB64B8412}" type="pres">
      <dgm:prSet presAssocID="{B1E34A1B-1D2A-4BC3-8387-2CADCC32C438}" presName="root" presStyleCnt="0">
        <dgm:presLayoutVars>
          <dgm:dir/>
          <dgm:resizeHandles val="exact"/>
        </dgm:presLayoutVars>
      </dgm:prSet>
      <dgm:spPr/>
    </dgm:pt>
    <dgm:pt modelId="{8EF51408-FC76-483C-AEC2-290F62FD4185}" type="pres">
      <dgm:prSet presAssocID="{A6C275AA-C7E5-4F8E-9D9D-4DF68CED6A6E}" presName="compNode" presStyleCnt="0"/>
      <dgm:spPr/>
    </dgm:pt>
    <dgm:pt modelId="{EFE0DBB7-3AAD-412F-B603-7A973587FBD4}" type="pres">
      <dgm:prSet presAssocID="{A6C275AA-C7E5-4F8E-9D9D-4DF68CED6A6E}" presName="iconBgRect" presStyleLbl="bgShp" presStyleIdx="0" presStyleCnt="5"/>
      <dgm:spPr/>
    </dgm:pt>
    <dgm:pt modelId="{B090891B-1124-4E48-BF0C-3FAECD6CEDF9}" type="pres">
      <dgm:prSet presAssocID="{A6C275AA-C7E5-4F8E-9D9D-4DF68CED6A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D4603D7-A844-408B-9007-41F92DD8E5E1}" type="pres">
      <dgm:prSet presAssocID="{A6C275AA-C7E5-4F8E-9D9D-4DF68CED6A6E}" presName="spaceRect" presStyleCnt="0"/>
      <dgm:spPr/>
    </dgm:pt>
    <dgm:pt modelId="{D33F0381-1745-4A0F-81D2-6CDA67A35EF9}" type="pres">
      <dgm:prSet presAssocID="{A6C275AA-C7E5-4F8E-9D9D-4DF68CED6A6E}" presName="textRect" presStyleLbl="revTx" presStyleIdx="0" presStyleCnt="5">
        <dgm:presLayoutVars>
          <dgm:chMax val="1"/>
          <dgm:chPref val="1"/>
        </dgm:presLayoutVars>
      </dgm:prSet>
      <dgm:spPr/>
    </dgm:pt>
    <dgm:pt modelId="{C72AF502-023C-4FFD-A79A-18C6D33975B2}" type="pres">
      <dgm:prSet presAssocID="{CABBF897-A2A2-4FDE-B542-3CBFC7880AB5}" presName="sibTrans" presStyleCnt="0"/>
      <dgm:spPr/>
    </dgm:pt>
    <dgm:pt modelId="{1710B7A5-69D7-4C7A-BF86-7CE18FDEE0BB}" type="pres">
      <dgm:prSet presAssocID="{F9ABCAFC-1C94-4841-A07F-C63E368FF29D}" presName="compNode" presStyleCnt="0"/>
      <dgm:spPr/>
    </dgm:pt>
    <dgm:pt modelId="{44C56CEF-8919-4294-9F15-00E9313E77A6}" type="pres">
      <dgm:prSet presAssocID="{F9ABCAFC-1C94-4841-A07F-C63E368FF29D}" presName="iconBgRect" presStyleLbl="bgShp" presStyleIdx="1" presStyleCnt="5"/>
      <dgm:spPr/>
    </dgm:pt>
    <dgm:pt modelId="{CE5F9418-9B78-405C-836F-4D22858E2AE8}" type="pres">
      <dgm:prSet presAssocID="{F9ABCAFC-1C94-4841-A07F-C63E368FF2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263A90-62D0-4216-A314-4229ED7E103D}" type="pres">
      <dgm:prSet presAssocID="{F9ABCAFC-1C94-4841-A07F-C63E368FF29D}" presName="spaceRect" presStyleCnt="0"/>
      <dgm:spPr/>
    </dgm:pt>
    <dgm:pt modelId="{B841B05F-5EEC-47A0-8354-7BE8A0851CF5}" type="pres">
      <dgm:prSet presAssocID="{F9ABCAFC-1C94-4841-A07F-C63E368FF29D}" presName="textRect" presStyleLbl="revTx" presStyleIdx="1" presStyleCnt="5">
        <dgm:presLayoutVars>
          <dgm:chMax val="1"/>
          <dgm:chPref val="1"/>
        </dgm:presLayoutVars>
      </dgm:prSet>
      <dgm:spPr/>
    </dgm:pt>
    <dgm:pt modelId="{D6CC3588-815C-4482-919C-38B7BFB0CFC1}" type="pres">
      <dgm:prSet presAssocID="{6962327D-86A3-47AD-90A4-2E22E6EEB0F8}" presName="sibTrans" presStyleCnt="0"/>
      <dgm:spPr/>
    </dgm:pt>
    <dgm:pt modelId="{EEB907E1-5E41-41A3-ADDD-9BDBAACCFB3D}" type="pres">
      <dgm:prSet presAssocID="{25B8DCD8-777D-478B-898E-28A0AD917888}" presName="compNode" presStyleCnt="0"/>
      <dgm:spPr/>
    </dgm:pt>
    <dgm:pt modelId="{AD19DFDC-0D18-4402-96CF-688B3321D8F8}" type="pres">
      <dgm:prSet presAssocID="{25B8DCD8-777D-478B-898E-28A0AD917888}" presName="iconBgRect" presStyleLbl="bgShp" presStyleIdx="2" presStyleCnt="5"/>
      <dgm:spPr/>
    </dgm:pt>
    <dgm:pt modelId="{C50AE301-31DE-4695-AC42-0676ADF7F938}" type="pres">
      <dgm:prSet presAssocID="{25B8DCD8-777D-478B-898E-28A0AD9178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1691BA-8C13-4F33-B3BA-C40343FA8E9A}" type="pres">
      <dgm:prSet presAssocID="{25B8DCD8-777D-478B-898E-28A0AD917888}" presName="spaceRect" presStyleCnt="0"/>
      <dgm:spPr/>
    </dgm:pt>
    <dgm:pt modelId="{C1DA4B09-BEDF-4B11-8C6E-4A7B32477A68}" type="pres">
      <dgm:prSet presAssocID="{25B8DCD8-777D-478B-898E-28A0AD917888}" presName="textRect" presStyleLbl="revTx" presStyleIdx="2" presStyleCnt="5">
        <dgm:presLayoutVars>
          <dgm:chMax val="1"/>
          <dgm:chPref val="1"/>
        </dgm:presLayoutVars>
      </dgm:prSet>
      <dgm:spPr/>
    </dgm:pt>
    <dgm:pt modelId="{715D1CCF-6768-47B0-B6E3-8C6014E69AF5}" type="pres">
      <dgm:prSet presAssocID="{104E8A3C-10A1-4134-BFA5-C618E197B4B1}" presName="sibTrans" presStyleCnt="0"/>
      <dgm:spPr/>
    </dgm:pt>
    <dgm:pt modelId="{7A2F1F42-F495-46FD-AB8F-263EB4876E8C}" type="pres">
      <dgm:prSet presAssocID="{222ADCEB-FE66-4E43-934D-6113607F14CB}" presName="compNode" presStyleCnt="0"/>
      <dgm:spPr/>
    </dgm:pt>
    <dgm:pt modelId="{89350CF9-12AA-4DF9-B800-06D13A747C39}" type="pres">
      <dgm:prSet presAssocID="{222ADCEB-FE66-4E43-934D-6113607F14CB}" presName="iconBgRect" presStyleLbl="bgShp" presStyleIdx="3" presStyleCnt="5"/>
      <dgm:spPr/>
    </dgm:pt>
    <dgm:pt modelId="{8E664823-DA67-4113-AD2F-D97A901C53DC}" type="pres">
      <dgm:prSet presAssocID="{222ADCEB-FE66-4E43-934D-6113607F14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A18316EA-18F4-44D7-B504-26D20DF23486}" type="pres">
      <dgm:prSet presAssocID="{222ADCEB-FE66-4E43-934D-6113607F14CB}" presName="spaceRect" presStyleCnt="0"/>
      <dgm:spPr/>
    </dgm:pt>
    <dgm:pt modelId="{795259D7-E728-4C4E-97AF-CFE85284D526}" type="pres">
      <dgm:prSet presAssocID="{222ADCEB-FE66-4E43-934D-6113607F14CB}" presName="textRect" presStyleLbl="revTx" presStyleIdx="3" presStyleCnt="5">
        <dgm:presLayoutVars>
          <dgm:chMax val="1"/>
          <dgm:chPref val="1"/>
        </dgm:presLayoutVars>
      </dgm:prSet>
      <dgm:spPr/>
    </dgm:pt>
    <dgm:pt modelId="{E60CBE23-8F7D-469B-8290-8B47BAF95D83}" type="pres">
      <dgm:prSet presAssocID="{4992EE1F-E244-443B-A774-40CDE10C0F03}" presName="sibTrans" presStyleCnt="0"/>
      <dgm:spPr/>
    </dgm:pt>
    <dgm:pt modelId="{E5CDB74D-1D88-4004-976F-0C6D463E8A9E}" type="pres">
      <dgm:prSet presAssocID="{0E6FEA56-CEF4-4AD5-9A73-8F83E9328D3D}" presName="compNode" presStyleCnt="0"/>
      <dgm:spPr/>
    </dgm:pt>
    <dgm:pt modelId="{7F9D68BA-E74B-440C-84A1-638754F5967F}" type="pres">
      <dgm:prSet presAssocID="{0E6FEA56-CEF4-4AD5-9A73-8F83E9328D3D}" presName="iconBgRect" presStyleLbl="bgShp" presStyleIdx="4" presStyleCnt="5"/>
      <dgm:spPr/>
    </dgm:pt>
    <dgm:pt modelId="{3A25B865-1EF6-4852-A06E-C19A9B1569E9}" type="pres">
      <dgm:prSet presAssocID="{0E6FEA56-CEF4-4AD5-9A73-8F83E9328D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44ED799-D163-487D-9227-0C2F1F2591D8}" type="pres">
      <dgm:prSet presAssocID="{0E6FEA56-CEF4-4AD5-9A73-8F83E9328D3D}" presName="spaceRect" presStyleCnt="0"/>
      <dgm:spPr/>
    </dgm:pt>
    <dgm:pt modelId="{EB573396-8F28-4BEA-9DB0-8F6B8EFF2AA5}" type="pres">
      <dgm:prSet presAssocID="{0E6FEA56-CEF4-4AD5-9A73-8F83E9328D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686F322-9186-474F-93FD-8462E7B50BF0}" srcId="{B1E34A1B-1D2A-4BC3-8387-2CADCC32C438}" destId="{A6C275AA-C7E5-4F8E-9D9D-4DF68CED6A6E}" srcOrd="0" destOrd="0" parTransId="{888544F0-F87D-4684-BCF7-8179417421D0}" sibTransId="{CABBF897-A2A2-4FDE-B542-3CBFC7880AB5}"/>
    <dgm:cxn modelId="{681F272B-7457-4AE0-A67A-BA4495823617}" type="presOf" srcId="{222ADCEB-FE66-4E43-934D-6113607F14CB}" destId="{795259D7-E728-4C4E-97AF-CFE85284D526}" srcOrd="0" destOrd="0" presId="urn:microsoft.com/office/officeart/2018/5/layout/IconCircleLabelList"/>
    <dgm:cxn modelId="{62BB112C-546B-4307-9E97-DA7634BCA5D5}" type="presOf" srcId="{25B8DCD8-777D-478B-898E-28A0AD917888}" destId="{C1DA4B09-BEDF-4B11-8C6E-4A7B32477A68}" srcOrd="0" destOrd="0" presId="urn:microsoft.com/office/officeart/2018/5/layout/IconCircleLabelList"/>
    <dgm:cxn modelId="{9D7A2033-0AEA-4FA7-A37D-889F37B2A842}" type="presOf" srcId="{F9ABCAFC-1C94-4841-A07F-C63E368FF29D}" destId="{B841B05F-5EEC-47A0-8354-7BE8A0851CF5}" srcOrd="0" destOrd="0" presId="urn:microsoft.com/office/officeart/2018/5/layout/IconCircleLabelList"/>
    <dgm:cxn modelId="{A16C855B-FCD0-4D9C-BF98-833B265ABBB3}" srcId="{B1E34A1B-1D2A-4BC3-8387-2CADCC32C438}" destId="{25B8DCD8-777D-478B-898E-28A0AD917888}" srcOrd="2" destOrd="0" parTransId="{AE1FD1E3-412E-4A9F-B1E2-691D51A53E8B}" sibTransId="{104E8A3C-10A1-4134-BFA5-C618E197B4B1}"/>
    <dgm:cxn modelId="{09894253-5D53-4A8C-B704-F11A1ABBBD48}" type="presOf" srcId="{A6C275AA-C7E5-4F8E-9D9D-4DF68CED6A6E}" destId="{D33F0381-1745-4A0F-81D2-6CDA67A35EF9}" srcOrd="0" destOrd="0" presId="urn:microsoft.com/office/officeart/2018/5/layout/IconCircleLabelList"/>
    <dgm:cxn modelId="{5D71097E-041D-434F-8F1B-F2A2B1F0CADE}" type="presOf" srcId="{0E6FEA56-CEF4-4AD5-9A73-8F83E9328D3D}" destId="{EB573396-8F28-4BEA-9DB0-8F6B8EFF2AA5}" srcOrd="0" destOrd="0" presId="urn:microsoft.com/office/officeart/2018/5/layout/IconCircleLabelList"/>
    <dgm:cxn modelId="{9701117F-EE76-47C2-8C1E-F698AED5FC3C}" srcId="{B1E34A1B-1D2A-4BC3-8387-2CADCC32C438}" destId="{0E6FEA56-CEF4-4AD5-9A73-8F83E9328D3D}" srcOrd="4" destOrd="0" parTransId="{841388A9-5814-43F4-BC96-DBB14F41E444}" sibTransId="{0B304632-1B36-42BF-8527-4FE476C6D811}"/>
    <dgm:cxn modelId="{00E62CAD-9C1C-46F6-8713-A54114F1AD8E}" srcId="{B1E34A1B-1D2A-4BC3-8387-2CADCC32C438}" destId="{222ADCEB-FE66-4E43-934D-6113607F14CB}" srcOrd="3" destOrd="0" parTransId="{F1698BEE-FA19-4C09-B4F4-9328F2043D4C}" sibTransId="{4992EE1F-E244-443B-A774-40CDE10C0F03}"/>
    <dgm:cxn modelId="{D77E41B2-FD54-45A0-81BE-4407E9654021}" srcId="{B1E34A1B-1D2A-4BC3-8387-2CADCC32C438}" destId="{F9ABCAFC-1C94-4841-A07F-C63E368FF29D}" srcOrd="1" destOrd="0" parTransId="{F7EA22E5-E58B-4A3A-B9CE-18FE15ECCE12}" sibTransId="{6962327D-86A3-47AD-90A4-2E22E6EEB0F8}"/>
    <dgm:cxn modelId="{7BD7DEBF-C9C7-48A9-81A5-942B06077F41}" type="presOf" srcId="{B1E34A1B-1D2A-4BC3-8387-2CADCC32C438}" destId="{318BB2EC-AE38-47E3-97B0-B09FB64B8412}" srcOrd="0" destOrd="0" presId="urn:microsoft.com/office/officeart/2018/5/layout/IconCircleLabelList"/>
    <dgm:cxn modelId="{660BDC99-F3BA-4918-A90E-B7CE1E7C6A0D}" type="presParOf" srcId="{318BB2EC-AE38-47E3-97B0-B09FB64B8412}" destId="{8EF51408-FC76-483C-AEC2-290F62FD4185}" srcOrd="0" destOrd="0" presId="urn:microsoft.com/office/officeart/2018/5/layout/IconCircleLabelList"/>
    <dgm:cxn modelId="{D533FCF9-061F-44D1-A160-93D1DE1F8A96}" type="presParOf" srcId="{8EF51408-FC76-483C-AEC2-290F62FD4185}" destId="{EFE0DBB7-3AAD-412F-B603-7A973587FBD4}" srcOrd="0" destOrd="0" presId="urn:microsoft.com/office/officeart/2018/5/layout/IconCircleLabelList"/>
    <dgm:cxn modelId="{AC58CDDB-F5AF-41C1-9998-09C06F40920E}" type="presParOf" srcId="{8EF51408-FC76-483C-AEC2-290F62FD4185}" destId="{B090891B-1124-4E48-BF0C-3FAECD6CEDF9}" srcOrd="1" destOrd="0" presId="urn:microsoft.com/office/officeart/2018/5/layout/IconCircleLabelList"/>
    <dgm:cxn modelId="{E0D753C6-FC80-4B57-A966-BC3320864660}" type="presParOf" srcId="{8EF51408-FC76-483C-AEC2-290F62FD4185}" destId="{DD4603D7-A844-408B-9007-41F92DD8E5E1}" srcOrd="2" destOrd="0" presId="urn:microsoft.com/office/officeart/2018/5/layout/IconCircleLabelList"/>
    <dgm:cxn modelId="{C0F84EBC-09C1-49D8-84E1-DDFBAC8BC738}" type="presParOf" srcId="{8EF51408-FC76-483C-AEC2-290F62FD4185}" destId="{D33F0381-1745-4A0F-81D2-6CDA67A35EF9}" srcOrd="3" destOrd="0" presId="urn:microsoft.com/office/officeart/2018/5/layout/IconCircleLabelList"/>
    <dgm:cxn modelId="{716C9D70-2C67-4C67-8964-7AA8147B18CE}" type="presParOf" srcId="{318BB2EC-AE38-47E3-97B0-B09FB64B8412}" destId="{C72AF502-023C-4FFD-A79A-18C6D33975B2}" srcOrd="1" destOrd="0" presId="urn:microsoft.com/office/officeart/2018/5/layout/IconCircleLabelList"/>
    <dgm:cxn modelId="{762E24CA-DB61-4789-87F3-B929C2585B03}" type="presParOf" srcId="{318BB2EC-AE38-47E3-97B0-B09FB64B8412}" destId="{1710B7A5-69D7-4C7A-BF86-7CE18FDEE0BB}" srcOrd="2" destOrd="0" presId="urn:microsoft.com/office/officeart/2018/5/layout/IconCircleLabelList"/>
    <dgm:cxn modelId="{3B372169-83CC-47C8-8F09-43E2F7596248}" type="presParOf" srcId="{1710B7A5-69D7-4C7A-BF86-7CE18FDEE0BB}" destId="{44C56CEF-8919-4294-9F15-00E9313E77A6}" srcOrd="0" destOrd="0" presId="urn:microsoft.com/office/officeart/2018/5/layout/IconCircleLabelList"/>
    <dgm:cxn modelId="{BD59E405-CEE2-4E2B-9838-48C821DA0837}" type="presParOf" srcId="{1710B7A5-69D7-4C7A-BF86-7CE18FDEE0BB}" destId="{CE5F9418-9B78-405C-836F-4D22858E2AE8}" srcOrd="1" destOrd="0" presId="urn:microsoft.com/office/officeart/2018/5/layout/IconCircleLabelList"/>
    <dgm:cxn modelId="{160FCAC7-13CC-4AB0-8CF9-35ED420B9D29}" type="presParOf" srcId="{1710B7A5-69D7-4C7A-BF86-7CE18FDEE0BB}" destId="{4F263A90-62D0-4216-A314-4229ED7E103D}" srcOrd="2" destOrd="0" presId="urn:microsoft.com/office/officeart/2018/5/layout/IconCircleLabelList"/>
    <dgm:cxn modelId="{DFA1B44B-C394-426B-B65B-FCBD440A90BD}" type="presParOf" srcId="{1710B7A5-69D7-4C7A-BF86-7CE18FDEE0BB}" destId="{B841B05F-5EEC-47A0-8354-7BE8A0851CF5}" srcOrd="3" destOrd="0" presId="urn:microsoft.com/office/officeart/2018/5/layout/IconCircleLabelList"/>
    <dgm:cxn modelId="{35D60E61-874E-4B8E-AE45-7E4F7F140C95}" type="presParOf" srcId="{318BB2EC-AE38-47E3-97B0-B09FB64B8412}" destId="{D6CC3588-815C-4482-919C-38B7BFB0CFC1}" srcOrd="3" destOrd="0" presId="urn:microsoft.com/office/officeart/2018/5/layout/IconCircleLabelList"/>
    <dgm:cxn modelId="{4B71B5A8-A7CE-407B-B805-AC4CAA756DF8}" type="presParOf" srcId="{318BB2EC-AE38-47E3-97B0-B09FB64B8412}" destId="{EEB907E1-5E41-41A3-ADDD-9BDBAACCFB3D}" srcOrd="4" destOrd="0" presId="urn:microsoft.com/office/officeart/2018/5/layout/IconCircleLabelList"/>
    <dgm:cxn modelId="{326FD087-321A-4403-B46C-20DFCFB1C05A}" type="presParOf" srcId="{EEB907E1-5E41-41A3-ADDD-9BDBAACCFB3D}" destId="{AD19DFDC-0D18-4402-96CF-688B3321D8F8}" srcOrd="0" destOrd="0" presId="urn:microsoft.com/office/officeart/2018/5/layout/IconCircleLabelList"/>
    <dgm:cxn modelId="{1978B517-D5E1-4564-9105-49BD49223C47}" type="presParOf" srcId="{EEB907E1-5E41-41A3-ADDD-9BDBAACCFB3D}" destId="{C50AE301-31DE-4695-AC42-0676ADF7F938}" srcOrd="1" destOrd="0" presId="urn:microsoft.com/office/officeart/2018/5/layout/IconCircleLabelList"/>
    <dgm:cxn modelId="{BB27C39D-4E26-4760-8FEF-CDFC2402D97E}" type="presParOf" srcId="{EEB907E1-5E41-41A3-ADDD-9BDBAACCFB3D}" destId="{8D1691BA-8C13-4F33-B3BA-C40343FA8E9A}" srcOrd="2" destOrd="0" presId="urn:microsoft.com/office/officeart/2018/5/layout/IconCircleLabelList"/>
    <dgm:cxn modelId="{196847EE-3FB2-4F2D-9B5D-5B84AE4729DA}" type="presParOf" srcId="{EEB907E1-5E41-41A3-ADDD-9BDBAACCFB3D}" destId="{C1DA4B09-BEDF-4B11-8C6E-4A7B32477A68}" srcOrd="3" destOrd="0" presId="urn:microsoft.com/office/officeart/2018/5/layout/IconCircleLabelList"/>
    <dgm:cxn modelId="{552C98B9-1822-4D1A-94F4-B77F82E74B5F}" type="presParOf" srcId="{318BB2EC-AE38-47E3-97B0-B09FB64B8412}" destId="{715D1CCF-6768-47B0-B6E3-8C6014E69AF5}" srcOrd="5" destOrd="0" presId="urn:microsoft.com/office/officeart/2018/5/layout/IconCircleLabelList"/>
    <dgm:cxn modelId="{1C688A5A-F81A-42CD-B4A1-60A9BC1AC56C}" type="presParOf" srcId="{318BB2EC-AE38-47E3-97B0-B09FB64B8412}" destId="{7A2F1F42-F495-46FD-AB8F-263EB4876E8C}" srcOrd="6" destOrd="0" presId="urn:microsoft.com/office/officeart/2018/5/layout/IconCircleLabelList"/>
    <dgm:cxn modelId="{2BE1069C-4E00-444A-BE67-C672115D253E}" type="presParOf" srcId="{7A2F1F42-F495-46FD-AB8F-263EB4876E8C}" destId="{89350CF9-12AA-4DF9-B800-06D13A747C39}" srcOrd="0" destOrd="0" presId="urn:microsoft.com/office/officeart/2018/5/layout/IconCircleLabelList"/>
    <dgm:cxn modelId="{5D6D214E-5D3D-44C4-A1CC-1B0E2D58158B}" type="presParOf" srcId="{7A2F1F42-F495-46FD-AB8F-263EB4876E8C}" destId="{8E664823-DA67-4113-AD2F-D97A901C53DC}" srcOrd="1" destOrd="0" presId="urn:microsoft.com/office/officeart/2018/5/layout/IconCircleLabelList"/>
    <dgm:cxn modelId="{B6672BE7-CFF5-4E7E-8D66-FBA0B1DC43F5}" type="presParOf" srcId="{7A2F1F42-F495-46FD-AB8F-263EB4876E8C}" destId="{A18316EA-18F4-44D7-B504-26D20DF23486}" srcOrd="2" destOrd="0" presId="urn:microsoft.com/office/officeart/2018/5/layout/IconCircleLabelList"/>
    <dgm:cxn modelId="{61C549C6-2D06-4D2D-969F-089891D3DAE2}" type="presParOf" srcId="{7A2F1F42-F495-46FD-AB8F-263EB4876E8C}" destId="{795259D7-E728-4C4E-97AF-CFE85284D526}" srcOrd="3" destOrd="0" presId="urn:microsoft.com/office/officeart/2018/5/layout/IconCircleLabelList"/>
    <dgm:cxn modelId="{5ACBEE03-B290-4841-B828-57ACC6BAEF94}" type="presParOf" srcId="{318BB2EC-AE38-47E3-97B0-B09FB64B8412}" destId="{E60CBE23-8F7D-469B-8290-8B47BAF95D83}" srcOrd="7" destOrd="0" presId="urn:microsoft.com/office/officeart/2018/5/layout/IconCircleLabelList"/>
    <dgm:cxn modelId="{3D1AB73A-0160-4614-80CA-59A00C69BE39}" type="presParOf" srcId="{318BB2EC-AE38-47E3-97B0-B09FB64B8412}" destId="{E5CDB74D-1D88-4004-976F-0C6D463E8A9E}" srcOrd="8" destOrd="0" presId="urn:microsoft.com/office/officeart/2018/5/layout/IconCircleLabelList"/>
    <dgm:cxn modelId="{9C724210-B240-4D6B-9BCC-EF127F14DCE0}" type="presParOf" srcId="{E5CDB74D-1D88-4004-976F-0C6D463E8A9E}" destId="{7F9D68BA-E74B-440C-84A1-638754F5967F}" srcOrd="0" destOrd="0" presId="urn:microsoft.com/office/officeart/2018/5/layout/IconCircleLabelList"/>
    <dgm:cxn modelId="{69EC303A-5EA2-4C5C-84D8-AB8D59607C51}" type="presParOf" srcId="{E5CDB74D-1D88-4004-976F-0C6D463E8A9E}" destId="{3A25B865-1EF6-4852-A06E-C19A9B1569E9}" srcOrd="1" destOrd="0" presId="urn:microsoft.com/office/officeart/2018/5/layout/IconCircleLabelList"/>
    <dgm:cxn modelId="{B981E58D-59F0-4FBD-8838-4CDE1A29D551}" type="presParOf" srcId="{E5CDB74D-1D88-4004-976F-0C6D463E8A9E}" destId="{F44ED799-D163-487D-9227-0C2F1F2591D8}" srcOrd="2" destOrd="0" presId="urn:microsoft.com/office/officeart/2018/5/layout/IconCircleLabelList"/>
    <dgm:cxn modelId="{C3E36AE7-BB66-4841-9945-FF37ADD2BB70}" type="presParOf" srcId="{E5CDB74D-1D88-4004-976F-0C6D463E8A9E}" destId="{EB573396-8F28-4BEA-9DB0-8F6B8EFF2A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CA979-860F-4A6A-AFA4-7165EC42121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2DB651-279F-442E-A6BC-B4356A51D584}">
      <dgm:prSet/>
      <dgm:spPr/>
      <dgm:t>
        <a:bodyPr/>
        <a:lstStyle/>
        <a:p>
          <a:r>
            <a:rPr lang="en-US" b="0" dirty="0"/>
            <a:t>Disease Predictor helped me catch heart disease early—truly life-saving!”</a:t>
          </a:r>
        </a:p>
      </dgm:t>
    </dgm:pt>
    <dgm:pt modelId="{6B6F1A33-0FA3-435F-B0F1-4F20E8E74C94}" type="parTrans" cxnId="{EB811100-B249-4F18-A9A4-B3B83A29E235}">
      <dgm:prSet/>
      <dgm:spPr/>
      <dgm:t>
        <a:bodyPr/>
        <a:lstStyle/>
        <a:p>
          <a:endParaRPr lang="en-US"/>
        </a:p>
      </dgm:t>
    </dgm:pt>
    <dgm:pt modelId="{0F262338-D751-4271-B4A5-4DC5110813B1}" type="sibTrans" cxnId="{EB811100-B249-4F18-A9A4-B3B83A29E23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6037C14-8159-4128-ADB8-B09E7A79E2E2}">
      <dgm:prSet/>
      <dgm:spPr/>
      <dgm:t>
        <a:bodyPr/>
        <a:lstStyle/>
        <a:p>
          <a:r>
            <a:rPr lang="en-US" b="0" dirty="0"/>
            <a:t>“The AI predictions are spot on, and the platform is so easy to use!”</a:t>
          </a:r>
        </a:p>
      </dgm:t>
    </dgm:pt>
    <dgm:pt modelId="{13FC2F99-9361-4942-A502-4EC68B2CA69F}" type="parTrans" cxnId="{8C1C2B36-5A8E-4CE9-AB70-080E7F0C1D1D}">
      <dgm:prSet/>
      <dgm:spPr/>
      <dgm:t>
        <a:bodyPr/>
        <a:lstStyle/>
        <a:p>
          <a:endParaRPr lang="en-US"/>
        </a:p>
      </dgm:t>
    </dgm:pt>
    <dgm:pt modelId="{E82666AA-BD7E-4440-AFD2-328880E0DB0A}" type="sibTrans" cxnId="{8C1C2B36-5A8E-4CE9-AB70-080E7F0C1D1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6EB9BE9-1E37-4E4E-9292-54B58C555532}">
      <dgm:prSet/>
      <dgm:spPr/>
      <dgm:t>
        <a:bodyPr/>
        <a:lstStyle/>
        <a:p>
          <a:r>
            <a:rPr lang="en-US" b="0" dirty="0"/>
            <a:t>“Our clinic saw a 25% improvement in diagnostic accuracy after integrating Disease Predictor.”</a:t>
          </a:r>
        </a:p>
      </dgm:t>
    </dgm:pt>
    <dgm:pt modelId="{BB7C888D-6566-4A85-B319-A9407441C2DF}" type="parTrans" cxnId="{7FCA8DA6-305A-4578-9160-FF3D6E8C18A8}">
      <dgm:prSet/>
      <dgm:spPr/>
      <dgm:t>
        <a:bodyPr/>
        <a:lstStyle/>
        <a:p>
          <a:endParaRPr lang="en-US"/>
        </a:p>
      </dgm:t>
    </dgm:pt>
    <dgm:pt modelId="{B9954F70-526D-43DA-A2A5-DA7B5B337158}" type="sibTrans" cxnId="{7FCA8DA6-305A-4578-9160-FF3D6E8C18A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2CC1510-548E-4D1B-8618-15AF428E72A9}" type="pres">
      <dgm:prSet presAssocID="{5FACA979-860F-4A6A-AFA4-7165EC421214}" presName="Name0" presStyleCnt="0">
        <dgm:presLayoutVars>
          <dgm:animLvl val="lvl"/>
          <dgm:resizeHandles val="exact"/>
        </dgm:presLayoutVars>
      </dgm:prSet>
      <dgm:spPr/>
    </dgm:pt>
    <dgm:pt modelId="{30C7359C-B2E5-430F-9EDA-AA22905EB923}" type="pres">
      <dgm:prSet presAssocID="{B02DB651-279F-442E-A6BC-B4356A51D584}" presName="compositeNode" presStyleCnt="0">
        <dgm:presLayoutVars>
          <dgm:bulletEnabled val="1"/>
        </dgm:presLayoutVars>
      </dgm:prSet>
      <dgm:spPr/>
    </dgm:pt>
    <dgm:pt modelId="{B8EE9360-6D50-4D1D-9B7C-2A42F855B5C5}" type="pres">
      <dgm:prSet presAssocID="{B02DB651-279F-442E-A6BC-B4356A51D584}" presName="bgRect" presStyleLbl="alignNode1" presStyleIdx="0" presStyleCnt="3"/>
      <dgm:spPr/>
    </dgm:pt>
    <dgm:pt modelId="{2FF9488F-D051-4965-8466-1336CBA22645}" type="pres">
      <dgm:prSet presAssocID="{0F262338-D751-4271-B4A5-4DC5110813B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22FF6AD-D06B-435F-87D2-F68A17B0FD7D}" type="pres">
      <dgm:prSet presAssocID="{B02DB651-279F-442E-A6BC-B4356A51D584}" presName="nodeRect" presStyleLbl="alignNode1" presStyleIdx="0" presStyleCnt="3">
        <dgm:presLayoutVars>
          <dgm:bulletEnabled val="1"/>
        </dgm:presLayoutVars>
      </dgm:prSet>
      <dgm:spPr/>
    </dgm:pt>
    <dgm:pt modelId="{D5232EFB-82D7-42B0-8421-5696DEBF4A9F}" type="pres">
      <dgm:prSet presAssocID="{0F262338-D751-4271-B4A5-4DC5110813B1}" presName="sibTrans" presStyleCnt="0"/>
      <dgm:spPr/>
    </dgm:pt>
    <dgm:pt modelId="{18EA21B8-A8F6-4EF4-8914-E18183A747E5}" type="pres">
      <dgm:prSet presAssocID="{26037C14-8159-4128-ADB8-B09E7A79E2E2}" presName="compositeNode" presStyleCnt="0">
        <dgm:presLayoutVars>
          <dgm:bulletEnabled val="1"/>
        </dgm:presLayoutVars>
      </dgm:prSet>
      <dgm:spPr/>
    </dgm:pt>
    <dgm:pt modelId="{FBEA34C2-4BB9-43C2-BE86-4DC903DE0327}" type="pres">
      <dgm:prSet presAssocID="{26037C14-8159-4128-ADB8-B09E7A79E2E2}" presName="bgRect" presStyleLbl="alignNode1" presStyleIdx="1" presStyleCnt="3"/>
      <dgm:spPr/>
    </dgm:pt>
    <dgm:pt modelId="{1D02D6AE-1E20-489B-939C-24A9E041A6D0}" type="pres">
      <dgm:prSet presAssocID="{E82666AA-BD7E-4440-AFD2-328880E0DB0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2E508A3-0691-4B3B-8E32-C058D8DB6AC0}" type="pres">
      <dgm:prSet presAssocID="{26037C14-8159-4128-ADB8-B09E7A79E2E2}" presName="nodeRect" presStyleLbl="alignNode1" presStyleIdx="1" presStyleCnt="3">
        <dgm:presLayoutVars>
          <dgm:bulletEnabled val="1"/>
        </dgm:presLayoutVars>
      </dgm:prSet>
      <dgm:spPr/>
    </dgm:pt>
    <dgm:pt modelId="{F3116BF3-A991-44C2-856B-50509187D72F}" type="pres">
      <dgm:prSet presAssocID="{E82666AA-BD7E-4440-AFD2-328880E0DB0A}" presName="sibTrans" presStyleCnt="0"/>
      <dgm:spPr/>
    </dgm:pt>
    <dgm:pt modelId="{DBAF6FB8-A6A3-4537-B8B4-806FE6DA0174}" type="pres">
      <dgm:prSet presAssocID="{96EB9BE9-1E37-4E4E-9292-54B58C555532}" presName="compositeNode" presStyleCnt="0">
        <dgm:presLayoutVars>
          <dgm:bulletEnabled val="1"/>
        </dgm:presLayoutVars>
      </dgm:prSet>
      <dgm:spPr/>
    </dgm:pt>
    <dgm:pt modelId="{58B132F0-81E1-4955-8FE8-AFEC3C58450C}" type="pres">
      <dgm:prSet presAssocID="{96EB9BE9-1E37-4E4E-9292-54B58C555532}" presName="bgRect" presStyleLbl="alignNode1" presStyleIdx="2" presStyleCnt="3"/>
      <dgm:spPr/>
    </dgm:pt>
    <dgm:pt modelId="{FDCCB1F0-B644-4AED-8F56-ABCB36F95828}" type="pres">
      <dgm:prSet presAssocID="{B9954F70-526D-43DA-A2A5-DA7B5B33715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59E4CF7-E629-4623-94FE-A5EEAC0ED8FB}" type="pres">
      <dgm:prSet presAssocID="{96EB9BE9-1E37-4E4E-9292-54B58C55553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B811100-B249-4F18-A9A4-B3B83A29E235}" srcId="{5FACA979-860F-4A6A-AFA4-7165EC421214}" destId="{B02DB651-279F-442E-A6BC-B4356A51D584}" srcOrd="0" destOrd="0" parTransId="{6B6F1A33-0FA3-435F-B0F1-4F20E8E74C94}" sibTransId="{0F262338-D751-4271-B4A5-4DC5110813B1}"/>
    <dgm:cxn modelId="{19C1EE21-2C38-4DF1-9C63-9F75D730CFE9}" type="presOf" srcId="{B02DB651-279F-442E-A6BC-B4356A51D584}" destId="{B8EE9360-6D50-4D1D-9B7C-2A42F855B5C5}" srcOrd="0" destOrd="0" presId="urn:microsoft.com/office/officeart/2016/7/layout/LinearBlockProcessNumbered"/>
    <dgm:cxn modelId="{79B6C425-3F32-4FBA-A851-59C72FB366E2}" type="presOf" srcId="{96EB9BE9-1E37-4E4E-9292-54B58C555532}" destId="{E59E4CF7-E629-4623-94FE-A5EEAC0ED8FB}" srcOrd="1" destOrd="0" presId="urn:microsoft.com/office/officeart/2016/7/layout/LinearBlockProcessNumbered"/>
    <dgm:cxn modelId="{E6A2E12B-A618-452F-8205-6AE8B88904C9}" type="presOf" srcId="{26037C14-8159-4128-ADB8-B09E7A79E2E2}" destId="{42E508A3-0691-4B3B-8E32-C058D8DB6AC0}" srcOrd="1" destOrd="0" presId="urn:microsoft.com/office/officeart/2016/7/layout/LinearBlockProcessNumbered"/>
    <dgm:cxn modelId="{8EC4242F-2478-4255-B415-8FA2DCDA3FBE}" type="presOf" srcId="{0F262338-D751-4271-B4A5-4DC5110813B1}" destId="{2FF9488F-D051-4965-8466-1336CBA22645}" srcOrd="0" destOrd="0" presId="urn:microsoft.com/office/officeart/2016/7/layout/LinearBlockProcessNumbered"/>
    <dgm:cxn modelId="{E6E6D333-CD7B-45E1-B633-4506A3338389}" type="presOf" srcId="{E82666AA-BD7E-4440-AFD2-328880E0DB0A}" destId="{1D02D6AE-1E20-489B-939C-24A9E041A6D0}" srcOrd="0" destOrd="0" presId="urn:microsoft.com/office/officeart/2016/7/layout/LinearBlockProcessNumbered"/>
    <dgm:cxn modelId="{8C1C2B36-5A8E-4CE9-AB70-080E7F0C1D1D}" srcId="{5FACA979-860F-4A6A-AFA4-7165EC421214}" destId="{26037C14-8159-4128-ADB8-B09E7A79E2E2}" srcOrd="1" destOrd="0" parTransId="{13FC2F99-9361-4942-A502-4EC68B2CA69F}" sibTransId="{E82666AA-BD7E-4440-AFD2-328880E0DB0A}"/>
    <dgm:cxn modelId="{096A0D5F-446C-43A7-95F9-8789BB75E49A}" type="presOf" srcId="{B02DB651-279F-442E-A6BC-B4356A51D584}" destId="{F22FF6AD-D06B-435F-87D2-F68A17B0FD7D}" srcOrd="1" destOrd="0" presId="urn:microsoft.com/office/officeart/2016/7/layout/LinearBlockProcessNumbered"/>
    <dgm:cxn modelId="{03E23861-49FD-4D6F-958F-C940668AE94E}" type="presOf" srcId="{96EB9BE9-1E37-4E4E-9292-54B58C555532}" destId="{58B132F0-81E1-4955-8FE8-AFEC3C58450C}" srcOrd="0" destOrd="0" presId="urn:microsoft.com/office/officeart/2016/7/layout/LinearBlockProcessNumbered"/>
    <dgm:cxn modelId="{022F5F44-FF68-445C-A954-DE60EE06641F}" type="presOf" srcId="{5FACA979-860F-4A6A-AFA4-7165EC421214}" destId="{E2CC1510-548E-4D1B-8618-15AF428E72A9}" srcOrd="0" destOrd="0" presId="urn:microsoft.com/office/officeart/2016/7/layout/LinearBlockProcessNumbered"/>
    <dgm:cxn modelId="{46D3A37B-D77B-4453-AA4E-0D78F72881CC}" type="presOf" srcId="{26037C14-8159-4128-ADB8-B09E7A79E2E2}" destId="{FBEA34C2-4BB9-43C2-BE86-4DC903DE0327}" srcOrd="0" destOrd="0" presId="urn:microsoft.com/office/officeart/2016/7/layout/LinearBlockProcessNumbered"/>
    <dgm:cxn modelId="{7FCA8DA6-305A-4578-9160-FF3D6E8C18A8}" srcId="{5FACA979-860F-4A6A-AFA4-7165EC421214}" destId="{96EB9BE9-1E37-4E4E-9292-54B58C555532}" srcOrd="2" destOrd="0" parTransId="{BB7C888D-6566-4A85-B319-A9407441C2DF}" sibTransId="{B9954F70-526D-43DA-A2A5-DA7B5B337158}"/>
    <dgm:cxn modelId="{025215FA-EADB-42A3-B662-CC372471A2F3}" type="presOf" srcId="{B9954F70-526D-43DA-A2A5-DA7B5B337158}" destId="{FDCCB1F0-B644-4AED-8F56-ABCB36F95828}" srcOrd="0" destOrd="0" presId="urn:microsoft.com/office/officeart/2016/7/layout/LinearBlockProcessNumbered"/>
    <dgm:cxn modelId="{6D0C8F42-A3F9-4317-A803-8F6DC2F412A2}" type="presParOf" srcId="{E2CC1510-548E-4D1B-8618-15AF428E72A9}" destId="{30C7359C-B2E5-430F-9EDA-AA22905EB923}" srcOrd="0" destOrd="0" presId="urn:microsoft.com/office/officeart/2016/7/layout/LinearBlockProcessNumbered"/>
    <dgm:cxn modelId="{83F69B3E-6DCB-4A74-A5C3-DCFE04CCF493}" type="presParOf" srcId="{30C7359C-B2E5-430F-9EDA-AA22905EB923}" destId="{B8EE9360-6D50-4D1D-9B7C-2A42F855B5C5}" srcOrd="0" destOrd="0" presId="urn:microsoft.com/office/officeart/2016/7/layout/LinearBlockProcessNumbered"/>
    <dgm:cxn modelId="{F2F4EA30-179F-473B-9263-5875C4966868}" type="presParOf" srcId="{30C7359C-B2E5-430F-9EDA-AA22905EB923}" destId="{2FF9488F-D051-4965-8466-1336CBA22645}" srcOrd="1" destOrd="0" presId="urn:microsoft.com/office/officeart/2016/7/layout/LinearBlockProcessNumbered"/>
    <dgm:cxn modelId="{001DF2A9-0238-4FA1-995E-71CAF361D47B}" type="presParOf" srcId="{30C7359C-B2E5-430F-9EDA-AA22905EB923}" destId="{F22FF6AD-D06B-435F-87D2-F68A17B0FD7D}" srcOrd="2" destOrd="0" presId="urn:microsoft.com/office/officeart/2016/7/layout/LinearBlockProcessNumbered"/>
    <dgm:cxn modelId="{DA35501A-2DDB-4D5A-A076-17C2ED141768}" type="presParOf" srcId="{E2CC1510-548E-4D1B-8618-15AF428E72A9}" destId="{D5232EFB-82D7-42B0-8421-5696DEBF4A9F}" srcOrd="1" destOrd="0" presId="urn:microsoft.com/office/officeart/2016/7/layout/LinearBlockProcessNumbered"/>
    <dgm:cxn modelId="{7FB18BA8-CD7D-4F8C-B3A0-D1ED97F85ED8}" type="presParOf" srcId="{E2CC1510-548E-4D1B-8618-15AF428E72A9}" destId="{18EA21B8-A8F6-4EF4-8914-E18183A747E5}" srcOrd="2" destOrd="0" presId="urn:microsoft.com/office/officeart/2016/7/layout/LinearBlockProcessNumbered"/>
    <dgm:cxn modelId="{DF60E3B1-29FC-4C6F-B5E3-52B538D75D35}" type="presParOf" srcId="{18EA21B8-A8F6-4EF4-8914-E18183A747E5}" destId="{FBEA34C2-4BB9-43C2-BE86-4DC903DE0327}" srcOrd="0" destOrd="0" presId="urn:microsoft.com/office/officeart/2016/7/layout/LinearBlockProcessNumbered"/>
    <dgm:cxn modelId="{879B8591-9D67-437E-A3D4-C3089530A09F}" type="presParOf" srcId="{18EA21B8-A8F6-4EF4-8914-E18183A747E5}" destId="{1D02D6AE-1E20-489B-939C-24A9E041A6D0}" srcOrd="1" destOrd="0" presId="urn:microsoft.com/office/officeart/2016/7/layout/LinearBlockProcessNumbered"/>
    <dgm:cxn modelId="{5092B28F-BAE3-49EF-8AE2-35C6AC8C1570}" type="presParOf" srcId="{18EA21B8-A8F6-4EF4-8914-E18183A747E5}" destId="{42E508A3-0691-4B3B-8E32-C058D8DB6AC0}" srcOrd="2" destOrd="0" presId="urn:microsoft.com/office/officeart/2016/7/layout/LinearBlockProcessNumbered"/>
    <dgm:cxn modelId="{2BF6E7B2-5511-49FB-9273-720606C704B6}" type="presParOf" srcId="{E2CC1510-548E-4D1B-8618-15AF428E72A9}" destId="{F3116BF3-A991-44C2-856B-50509187D72F}" srcOrd="3" destOrd="0" presId="urn:microsoft.com/office/officeart/2016/7/layout/LinearBlockProcessNumbered"/>
    <dgm:cxn modelId="{5CD6485F-537D-4A5E-9B15-49E89F78A06F}" type="presParOf" srcId="{E2CC1510-548E-4D1B-8618-15AF428E72A9}" destId="{DBAF6FB8-A6A3-4537-B8B4-806FE6DA0174}" srcOrd="4" destOrd="0" presId="urn:microsoft.com/office/officeart/2016/7/layout/LinearBlockProcessNumbered"/>
    <dgm:cxn modelId="{534433B5-BE63-4E15-9247-BC5114CB112B}" type="presParOf" srcId="{DBAF6FB8-A6A3-4537-B8B4-806FE6DA0174}" destId="{58B132F0-81E1-4955-8FE8-AFEC3C58450C}" srcOrd="0" destOrd="0" presId="urn:microsoft.com/office/officeart/2016/7/layout/LinearBlockProcessNumbered"/>
    <dgm:cxn modelId="{5F65048D-CF9B-4589-BB28-2A9F1107F71C}" type="presParOf" srcId="{DBAF6FB8-A6A3-4537-B8B4-806FE6DA0174}" destId="{FDCCB1F0-B644-4AED-8F56-ABCB36F95828}" srcOrd="1" destOrd="0" presId="urn:microsoft.com/office/officeart/2016/7/layout/LinearBlockProcessNumbered"/>
    <dgm:cxn modelId="{64D24073-C693-43B0-A875-3A2AB7C1DBCC}" type="presParOf" srcId="{DBAF6FB8-A6A3-4537-B8B4-806FE6DA0174}" destId="{E59E4CF7-E629-4623-94FE-A5EEAC0ED8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831E3-B0E2-4565-8D46-1EC7CDB1FA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74EA5-C7D2-4C9E-B671-B98C85122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Basic Plan: Free for individual users, providing essential health predictions.</a:t>
          </a:r>
        </a:p>
      </dgm:t>
    </dgm:pt>
    <dgm:pt modelId="{D617B1E6-F61F-4A95-B155-2930BB2B37C5}" type="parTrans" cxnId="{38179614-9BA7-4905-99EB-039A1A205AF3}">
      <dgm:prSet/>
      <dgm:spPr/>
      <dgm:t>
        <a:bodyPr/>
        <a:lstStyle/>
        <a:p>
          <a:endParaRPr lang="en-US"/>
        </a:p>
      </dgm:t>
    </dgm:pt>
    <dgm:pt modelId="{677821B6-7BC4-47C3-83FE-63D2ED2B672D}" type="sibTrans" cxnId="{38179614-9BA7-4905-99EB-039A1A205AF3}">
      <dgm:prSet/>
      <dgm:spPr/>
      <dgm:t>
        <a:bodyPr/>
        <a:lstStyle/>
        <a:p>
          <a:endParaRPr lang="en-US"/>
        </a:p>
      </dgm:t>
    </dgm:pt>
    <dgm:pt modelId="{31FABD45-3464-4F9D-900A-D64D2855B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Professional Plan:  Designed for clinics and health organizations, includes advanced reporting, personalized recommendations, and support for multiple users.</a:t>
          </a:r>
        </a:p>
      </dgm:t>
    </dgm:pt>
    <dgm:pt modelId="{FC571BEB-6DD3-4621-8F87-EE0F0824F527}" type="parTrans" cxnId="{9FD0130D-93F8-41C0-A6B9-E3B6192052D0}">
      <dgm:prSet/>
      <dgm:spPr/>
      <dgm:t>
        <a:bodyPr/>
        <a:lstStyle/>
        <a:p>
          <a:endParaRPr lang="en-US"/>
        </a:p>
      </dgm:t>
    </dgm:pt>
    <dgm:pt modelId="{AE473668-EE27-4423-AFF7-046A1E16949E}" type="sibTrans" cxnId="{9FD0130D-93F8-41C0-A6B9-E3B6192052D0}">
      <dgm:prSet/>
      <dgm:spPr/>
      <dgm:t>
        <a:bodyPr/>
        <a:lstStyle/>
        <a:p>
          <a:endParaRPr lang="en-US"/>
        </a:p>
      </dgm:t>
    </dgm:pt>
    <dgm:pt modelId="{07F7C547-944A-43C7-AEB2-57587C26E5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Enterprise Plan: Scalable for large organizations and insurance companies, featuring API integrations, advanced data analytics, and priority support.</a:t>
          </a:r>
        </a:p>
      </dgm:t>
    </dgm:pt>
    <dgm:pt modelId="{ACDAF522-99B3-4F13-AD06-A85078E0C652}" type="parTrans" cxnId="{56022A7E-A9B8-49C4-83A2-62705E0CDFA5}">
      <dgm:prSet/>
      <dgm:spPr/>
      <dgm:t>
        <a:bodyPr/>
        <a:lstStyle/>
        <a:p>
          <a:endParaRPr lang="en-US"/>
        </a:p>
      </dgm:t>
    </dgm:pt>
    <dgm:pt modelId="{A024A39A-D7BD-439B-9E68-4B806F586109}" type="sibTrans" cxnId="{56022A7E-A9B8-49C4-83A2-62705E0CDFA5}">
      <dgm:prSet/>
      <dgm:spPr/>
      <dgm:t>
        <a:bodyPr/>
        <a:lstStyle/>
        <a:p>
          <a:endParaRPr lang="en-US"/>
        </a:p>
      </dgm:t>
    </dgm:pt>
    <dgm:pt modelId="{FF86C1B6-DB7D-49B6-9C31-7A3C4EE63AFF}" type="pres">
      <dgm:prSet presAssocID="{193831E3-B0E2-4565-8D46-1EC7CDB1FAA0}" presName="root" presStyleCnt="0">
        <dgm:presLayoutVars>
          <dgm:dir/>
          <dgm:resizeHandles val="exact"/>
        </dgm:presLayoutVars>
      </dgm:prSet>
      <dgm:spPr/>
    </dgm:pt>
    <dgm:pt modelId="{1A49921D-5F64-478A-A683-BEF2B0B6C4B3}" type="pres">
      <dgm:prSet presAssocID="{98E74EA5-C7D2-4C9E-B671-B98C85122367}" presName="compNode" presStyleCnt="0"/>
      <dgm:spPr/>
    </dgm:pt>
    <dgm:pt modelId="{31D57663-BA5E-478C-B129-CD6AD42FC4EF}" type="pres">
      <dgm:prSet presAssocID="{98E74EA5-C7D2-4C9E-B671-B98C851223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5D0214B-DF5A-4D26-8417-E6C69FEEA58C}" type="pres">
      <dgm:prSet presAssocID="{98E74EA5-C7D2-4C9E-B671-B98C85122367}" presName="spaceRect" presStyleCnt="0"/>
      <dgm:spPr/>
    </dgm:pt>
    <dgm:pt modelId="{49F9001F-68C2-4E60-B682-6193576BA1E0}" type="pres">
      <dgm:prSet presAssocID="{98E74EA5-C7D2-4C9E-B671-B98C85122367}" presName="textRect" presStyleLbl="revTx" presStyleIdx="0" presStyleCnt="3">
        <dgm:presLayoutVars>
          <dgm:chMax val="1"/>
          <dgm:chPref val="1"/>
        </dgm:presLayoutVars>
      </dgm:prSet>
      <dgm:spPr/>
    </dgm:pt>
    <dgm:pt modelId="{94D161EA-76BC-44EC-A195-AB7EC2940555}" type="pres">
      <dgm:prSet presAssocID="{677821B6-7BC4-47C3-83FE-63D2ED2B672D}" presName="sibTrans" presStyleCnt="0"/>
      <dgm:spPr/>
    </dgm:pt>
    <dgm:pt modelId="{AD1E329A-C2D8-40F7-978A-C08FAED29F73}" type="pres">
      <dgm:prSet presAssocID="{31FABD45-3464-4F9D-900A-D64D2855B524}" presName="compNode" presStyleCnt="0"/>
      <dgm:spPr/>
    </dgm:pt>
    <dgm:pt modelId="{539E72F0-45D9-4173-B0DD-25B8EE6F0B90}" type="pres">
      <dgm:prSet presAssocID="{31FABD45-3464-4F9D-900A-D64D2855B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A587A78-4FBC-470A-96D8-895348DF362A}" type="pres">
      <dgm:prSet presAssocID="{31FABD45-3464-4F9D-900A-D64D2855B524}" presName="spaceRect" presStyleCnt="0"/>
      <dgm:spPr/>
    </dgm:pt>
    <dgm:pt modelId="{5058DCC3-4AF3-4C08-959D-7B5723A42E48}" type="pres">
      <dgm:prSet presAssocID="{31FABD45-3464-4F9D-900A-D64D2855B524}" presName="textRect" presStyleLbl="revTx" presStyleIdx="1" presStyleCnt="3">
        <dgm:presLayoutVars>
          <dgm:chMax val="1"/>
          <dgm:chPref val="1"/>
        </dgm:presLayoutVars>
      </dgm:prSet>
      <dgm:spPr/>
    </dgm:pt>
    <dgm:pt modelId="{410A44C4-C457-4312-91C3-FF290426B87F}" type="pres">
      <dgm:prSet presAssocID="{AE473668-EE27-4423-AFF7-046A1E16949E}" presName="sibTrans" presStyleCnt="0"/>
      <dgm:spPr/>
    </dgm:pt>
    <dgm:pt modelId="{B30DC89A-2291-4AAE-B6DD-E5A3B014FE3B}" type="pres">
      <dgm:prSet presAssocID="{07F7C547-944A-43C7-AEB2-57587C26E5A9}" presName="compNode" presStyleCnt="0"/>
      <dgm:spPr/>
    </dgm:pt>
    <dgm:pt modelId="{C4B5B039-57C0-4D4C-AE42-7DE108E705E9}" type="pres">
      <dgm:prSet presAssocID="{07F7C547-944A-43C7-AEB2-57587C26E5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C642418-13F2-4303-8009-3C1DB3267EEF}" type="pres">
      <dgm:prSet presAssocID="{07F7C547-944A-43C7-AEB2-57587C26E5A9}" presName="spaceRect" presStyleCnt="0"/>
      <dgm:spPr/>
    </dgm:pt>
    <dgm:pt modelId="{FC1843B6-AE4B-4464-91B7-C8A00A55573F}" type="pres">
      <dgm:prSet presAssocID="{07F7C547-944A-43C7-AEB2-57587C26E5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420100-A005-4B4F-8901-99499432D856}" type="presOf" srcId="{07F7C547-944A-43C7-AEB2-57587C26E5A9}" destId="{FC1843B6-AE4B-4464-91B7-C8A00A55573F}" srcOrd="0" destOrd="0" presId="urn:microsoft.com/office/officeart/2018/2/layout/IconLabelList"/>
    <dgm:cxn modelId="{9FD0130D-93F8-41C0-A6B9-E3B6192052D0}" srcId="{193831E3-B0E2-4565-8D46-1EC7CDB1FAA0}" destId="{31FABD45-3464-4F9D-900A-D64D2855B524}" srcOrd="1" destOrd="0" parTransId="{FC571BEB-6DD3-4621-8F87-EE0F0824F527}" sibTransId="{AE473668-EE27-4423-AFF7-046A1E16949E}"/>
    <dgm:cxn modelId="{38179614-9BA7-4905-99EB-039A1A205AF3}" srcId="{193831E3-B0E2-4565-8D46-1EC7CDB1FAA0}" destId="{98E74EA5-C7D2-4C9E-B671-B98C85122367}" srcOrd="0" destOrd="0" parTransId="{D617B1E6-F61F-4A95-B155-2930BB2B37C5}" sibTransId="{677821B6-7BC4-47C3-83FE-63D2ED2B672D}"/>
    <dgm:cxn modelId="{4826EE1F-2E9C-4C4A-867F-E09C2631DC38}" type="presOf" srcId="{31FABD45-3464-4F9D-900A-D64D2855B524}" destId="{5058DCC3-4AF3-4C08-959D-7B5723A42E48}" srcOrd="0" destOrd="0" presId="urn:microsoft.com/office/officeart/2018/2/layout/IconLabelList"/>
    <dgm:cxn modelId="{74DE3929-4A95-4B1F-8BDF-F7955C7E7FE6}" type="presOf" srcId="{193831E3-B0E2-4565-8D46-1EC7CDB1FAA0}" destId="{FF86C1B6-DB7D-49B6-9C31-7A3C4EE63AFF}" srcOrd="0" destOrd="0" presId="urn:microsoft.com/office/officeart/2018/2/layout/IconLabelList"/>
    <dgm:cxn modelId="{56022A7E-A9B8-49C4-83A2-62705E0CDFA5}" srcId="{193831E3-B0E2-4565-8D46-1EC7CDB1FAA0}" destId="{07F7C547-944A-43C7-AEB2-57587C26E5A9}" srcOrd="2" destOrd="0" parTransId="{ACDAF522-99B3-4F13-AD06-A85078E0C652}" sibTransId="{A024A39A-D7BD-439B-9E68-4B806F586109}"/>
    <dgm:cxn modelId="{B0DB0AF8-DD81-4D54-997B-221B6A39FFFC}" type="presOf" srcId="{98E74EA5-C7D2-4C9E-B671-B98C85122367}" destId="{49F9001F-68C2-4E60-B682-6193576BA1E0}" srcOrd="0" destOrd="0" presId="urn:microsoft.com/office/officeart/2018/2/layout/IconLabelList"/>
    <dgm:cxn modelId="{22D2075C-790A-4B29-A6C5-FDBCC12B534E}" type="presParOf" srcId="{FF86C1B6-DB7D-49B6-9C31-7A3C4EE63AFF}" destId="{1A49921D-5F64-478A-A683-BEF2B0B6C4B3}" srcOrd="0" destOrd="0" presId="urn:microsoft.com/office/officeart/2018/2/layout/IconLabelList"/>
    <dgm:cxn modelId="{F8F588FC-B683-40B3-91BB-6C19D04FA4DB}" type="presParOf" srcId="{1A49921D-5F64-478A-A683-BEF2B0B6C4B3}" destId="{31D57663-BA5E-478C-B129-CD6AD42FC4EF}" srcOrd="0" destOrd="0" presId="urn:microsoft.com/office/officeart/2018/2/layout/IconLabelList"/>
    <dgm:cxn modelId="{6CAB8328-6320-43F0-8785-734F2DEF5326}" type="presParOf" srcId="{1A49921D-5F64-478A-A683-BEF2B0B6C4B3}" destId="{C5D0214B-DF5A-4D26-8417-E6C69FEEA58C}" srcOrd="1" destOrd="0" presId="urn:microsoft.com/office/officeart/2018/2/layout/IconLabelList"/>
    <dgm:cxn modelId="{F49BD2AB-4BDA-4618-A305-FBE3D83B39B2}" type="presParOf" srcId="{1A49921D-5F64-478A-A683-BEF2B0B6C4B3}" destId="{49F9001F-68C2-4E60-B682-6193576BA1E0}" srcOrd="2" destOrd="0" presId="urn:microsoft.com/office/officeart/2018/2/layout/IconLabelList"/>
    <dgm:cxn modelId="{415FD4B5-02E5-4E28-A1B2-5FC4B85C1AC6}" type="presParOf" srcId="{FF86C1B6-DB7D-49B6-9C31-7A3C4EE63AFF}" destId="{94D161EA-76BC-44EC-A195-AB7EC2940555}" srcOrd="1" destOrd="0" presId="urn:microsoft.com/office/officeart/2018/2/layout/IconLabelList"/>
    <dgm:cxn modelId="{79FB02DE-6BF5-4DE6-B816-7E1E3628B83A}" type="presParOf" srcId="{FF86C1B6-DB7D-49B6-9C31-7A3C4EE63AFF}" destId="{AD1E329A-C2D8-40F7-978A-C08FAED29F73}" srcOrd="2" destOrd="0" presId="urn:microsoft.com/office/officeart/2018/2/layout/IconLabelList"/>
    <dgm:cxn modelId="{54069D98-6DF2-4EE6-A168-EF66EB2AC4CE}" type="presParOf" srcId="{AD1E329A-C2D8-40F7-978A-C08FAED29F73}" destId="{539E72F0-45D9-4173-B0DD-25B8EE6F0B90}" srcOrd="0" destOrd="0" presId="urn:microsoft.com/office/officeart/2018/2/layout/IconLabelList"/>
    <dgm:cxn modelId="{8CF11529-03A7-4513-A88F-4AAE66EA0005}" type="presParOf" srcId="{AD1E329A-C2D8-40F7-978A-C08FAED29F73}" destId="{2A587A78-4FBC-470A-96D8-895348DF362A}" srcOrd="1" destOrd="0" presId="urn:microsoft.com/office/officeart/2018/2/layout/IconLabelList"/>
    <dgm:cxn modelId="{0133B04C-6CCF-42F1-9E1C-CC2281C2B9E8}" type="presParOf" srcId="{AD1E329A-C2D8-40F7-978A-C08FAED29F73}" destId="{5058DCC3-4AF3-4C08-959D-7B5723A42E48}" srcOrd="2" destOrd="0" presId="urn:microsoft.com/office/officeart/2018/2/layout/IconLabelList"/>
    <dgm:cxn modelId="{7DA1019A-96A2-4281-B489-70897DE9ADEF}" type="presParOf" srcId="{FF86C1B6-DB7D-49B6-9C31-7A3C4EE63AFF}" destId="{410A44C4-C457-4312-91C3-FF290426B87F}" srcOrd="3" destOrd="0" presId="urn:microsoft.com/office/officeart/2018/2/layout/IconLabelList"/>
    <dgm:cxn modelId="{C0E19394-E7B0-4500-83EC-A70A3F7690E9}" type="presParOf" srcId="{FF86C1B6-DB7D-49B6-9C31-7A3C4EE63AFF}" destId="{B30DC89A-2291-4AAE-B6DD-E5A3B014FE3B}" srcOrd="4" destOrd="0" presId="urn:microsoft.com/office/officeart/2018/2/layout/IconLabelList"/>
    <dgm:cxn modelId="{3B1C2D85-7502-4101-85DA-38516C1C49EA}" type="presParOf" srcId="{B30DC89A-2291-4AAE-B6DD-E5A3B014FE3B}" destId="{C4B5B039-57C0-4D4C-AE42-7DE108E705E9}" srcOrd="0" destOrd="0" presId="urn:microsoft.com/office/officeart/2018/2/layout/IconLabelList"/>
    <dgm:cxn modelId="{1BEDDC99-AD50-4262-88D5-CADBA49F638C}" type="presParOf" srcId="{B30DC89A-2291-4AAE-B6DD-E5A3B014FE3B}" destId="{1C642418-13F2-4303-8009-3C1DB3267EEF}" srcOrd="1" destOrd="0" presId="urn:microsoft.com/office/officeart/2018/2/layout/IconLabelList"/>
    <dgm:cxn modelId="{A142C58D-9395-4824-A656-96FE98667C9C}" type="presParOf" srcId="{B30DC89A-2291-4AAE-B6DD-E5A3B014FE3B}" destId="{FC1843B6-AE4B-4464-91B7-C8A00A5557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F74B8-53BB-415D-AE62-8D09BB7506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72FCD66-32D8-4B06-A5CA-53BE9E8C80E0}">
      <dgm:prSet/>
      <dgm:spPr/>
      <dgm:t>
        <a:bodyPr/>
        <a:lstStyle/>
        <a:p>
          <a:r>
            <a:rPr lang="en-US"/>
            <a:t>Sign Up Today</a:t>
          </a:r>
        </a:p>
      </dgm:t>
    </dgm:pt>
    <dgm:pt modelId="{436F3997-63DC-49BD-BD12-07B06C2B46DF}" type="parTrans" cxnId="{6CE21E11-1AB0-4E53-B5B4-38E208BACCE3}">
      <dgm:prSet/>
      <dgm:spPr/>
      <dgm:t>
        <a:bodyPr/>
        <a:lstStyle/>
        <a:p>
          <a:endParaRPr lang="en-US"/>
        </a:p>
      </dgm:t>
    </dgm:pt>
    <dgm:pt modelId="{B5527F1A-78A5-4338-B722-94AC05555A02}" type="sibTrans" cxnId="{6CE21E11-1AB0-4E53-B5B4-38E208BACCE3}">
      <dgm:prSet/>
      <dgm:spPr/>
      <dgm:t>
        <a:bodyPr/>
        <a:lstStyle/>
        <a:p>
          <a:endParaRPr lang="en-US"/>
        </a:p>
      </dgm:t>
    </dgm:pt>
    <dgm:pt modelId="{E3E22DC4-CDC7-469A-9EC8-DE8E50CD606A}">
      <dgm:prSet/>
      <dgm:spPr/>
      <dgm:t>
        <a:bodyPr/>
        <a:lstStyle/>
        <a:p>
          <a:r>
            <a:rPr lang="en-US" b="0"/>
            <a:t>Free Trial: Experience our platform with a free trial, no credit card required.</a:t>
          </a:r>
          <a:endParaRPr lang="en-US"/>
        </a:p>
      </dgm:t>
    </dgm:pt>
    <dgm:pt modelId="{FDDB6E35-AC7A-48A6-BF85-64D784DDD850}" type="parTrans" cxnId="{0AE191DE-C679-4946-8AC1-56A4749F5912}">
      <dgm:prSet/>
      <dgm:spPr/>
      <dgm:t>
        <a:bodyPr/>
        <a:lstStyle/>
        <a:p>
          <a:endParaRPr lang="en-US"/>
        </a:p>
      </dgm:t>
    </dgm:pt>
    <dgm:pt modelId="{5BBBBE31-9641-43DF-BC3E-67FBCEAC64B0}" type="sibTrans" cxnId="{0AE191DE-C679-4946-8AC1-56A4749F5912}">
      <dgm:prSet/>
      <dgm:spPr/>
      <dgm:t>
        <a:bodyPr/>
        <a:lstStyle/>
        <a:p>
          <a:endParaRPr lang="en-US"/>
        </a:p>
      </dgm:t>
    </dgm:pt>
    <dgm:pt modelId="{B170051C-11B4-461D-BC75-2A0923439FDA}">
      <dgm:prSet/>
      <dgm:spPr/>
      <dgm:t>
        <a:bodyPr/>
        <a:lstStyle/>
        <a:p>
          <a:r>
            <a:rPr lang="en-US"/>
            <a:t>- Visit Us: Head to our website at https://final-project-cgw6sbpnfcjtzvbajvdpt4.streamlit.app for more details and see how our AI-driven predictions can help you.</a:t>
          </a:r>
        </a:p>
      </dgm:t>
    </dgm:pt>
    <dgm:pt modelId="{A24CA3BE-F9C8-4560-89FC-B9A136EE416D}" type="parTrans" cxnId="{63DC7D15-3A77-4E95-870C-1CA90DF938D8}">
      <dgm:prSet/>
      <dgm:spPr/>
      <dgm:t>
        <a:bodyPr/>
        <a:lstStyle/>
        <a:p>
          <a:endParaRPr lang="en-US"/>
        </a:p>
      </dgm:t>
    </dgm:pt>
    <dgm:pt modelId="{43DB6D5E-7121-4885-8937-9969329309B4}" type="sibTrans" cxnId="{63DC7D15-3A77-4E95-870C-1CA90DF938D8}">
      <dgm:prSet/>
      <dgm:spPr/>
      <dgm:t>
        <a:bodyPr/>
        <a:lstStyle/>
        <a:p>
          <a:endParaRPr lang="en-US"/>
        </a:p>
      </dgm:t>
    </dgm:pt>
    <dgm:pt modelId="{2674220C-FC76-48D0-B668-75380D8C4EFE}">
      <dgm:prSet/>
      <dgm:spPr/>
      <dgm:t>
        <a:bodyPr/>
        <a:lstStyle/>
        <a:p>
          <a:r>
            <a:rPr lang="en-US"/>
            <a:t>Contact Us: Reach us out via email at diseasepredictor@gmail.com</a:t>
          </a:r>
        </a:p>
      </dgm:t>
    </dgm:pt>
    <dgm:pt modelId="{7659DA21-D541-43AB-BC1B-30BBE2BBBA9E}" type="parTrans" cxnId="{1EA27AFE-F5C6-471D-ACBC-57B8ABC57359}">
      <dgm:prSet/>
      <dgm:spPr/>
      <dgm:t>
        <a:bodyPr/>
        <a:lstStyle/>
        <a:p>
          <a:endParaRPr lang="en-US"/>
        </a:p>
      </dgm:t>
    </dgm:pt>
    <dgm:pt modelId="{064D5DFF-45FA-4AAE-B6CA-DBAF7FD4C456}" type="sibTrans" cxnId="{1EA27AFE-F5C6-471D-ACBC-57B8ABC57359}">
      <dgm:prSet/>
      <dgm:spPr/>
      <dgm:t>
        <a:bodyPr/>
        <a:lstStyle/>
        <a:p>
          <a:endParaRPr lang="en-US"/>
        </a:p>
      </dgm:t>
    </dgm:pt>
    <dgm:pt modelId="{DFCE4266-0009-45E3-BA4C-072A57E93FA5}" type="pres">
      <dgm:prSet presAssocID="{D59F74B8-53BB-415D-AE62-8D09BB7506ED}" presName="root" presStyleCnt="0">
        <dgm:presLayoutVars>
          <dgm:dir/>
          <dgm:resizeHandles val="exact"/>
        </dgm:presLayoutVars>
      </dgm:prSet>
      <dgm:spPr/>
    </dgm:pt>
    <dgm:pt modelId="{C8D97140-1000-4C77-B176-71F9707DF614}" type="pres">
      <dgm:prSet presAssocID="{072FCD66-32D8-4B06-A5CA-53BE9E8C80E0}" presName="compNode" presStyleCnt="0"/>
      <dgm:spPr/>
    </dgm:pt>
    <dgm:pt modelId="{C0D0CC76-EB8A-49FA-B35E-F5E15081CC7B}" type="pres">
      <dgm:prSet presAssocID="{072FCD66-32D8-4B06-A5CA-53BE9E8C80E0}" presName="bgRect" presStyleLbl="bgShp" presStyleIdx="0" presStyleCnt="4"/>
      <dgm:spPr/>
    </dgm:pt>
    <dgm:pt modelId="{E5E52CC0-A01C-4C8F-87E0-00CDA4CE60EA}" type="pres">
      <dgm:prSet presAssocID="{072FCD66-32D8-4B06-A5CA-53BE9E8C80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A2913A-63B0-4FC5-9B58-6A71F5C77EC9}" type="pres">
      <dgm:prSet presAssocID="{072FCD66-32D8-4B06-A5CA-53BE9E8C80E0}" presName="spaceRect" presStyleCnt="0"/>
      <dgm:spPr/>
    </dgm:pt>
    <dgm:pt modelId="{A4055D1A-D0E9-4810-906D-2F939BB0CCF9}" type="pres">
      <dgm:prSet presAssocID="{072FCD66-32D8-4B06-A5CA-53BE9E8C80E0}" presName="parTx" presStyleLbl="revTx" presStyleIdx="0" presStyleCnt="4">
        <dgm:presLayoutVars>
          <dgm:chMax val="0"/>
          <dgm:chPref val="0"/>
        </dgm:presLayoutVars>
      </dgm:prSet>
      <dgm:spPr/>
    </dgm:pt>
    <dgm:pt modelId="{25A44C69-13BC-4950-BBDF-0940583FBB45}" type="pres">
      <dgm:prSet presAssocID="{B5527F1A-78A5-4338-B722-94AC05555A02}" presName="sibTrans" presStyleCnt="0"/>
      <dgm:spPr/>
    </dgm:pt>
    <dgm:pt modelId="{D57642C2-010B-48CA-B270-4029A9815E4F}" type="pres">
      <dgm:prSet presAssocID="{E3E22DC4-CDC7-469A-9EC8-DE8E50CD606A}" presName="compNode" presStyleCnt="0"/>
      <dgm:spPr/>
    </dgm:pt>
    <dgm:pt modelId="{1F278A2C-3345-4443-89FE-003343AE8136}" type="pres">
      <dgm:prSet presAssocID="{E3E22DC4-CDC7-469A-9EC8-DE8E50CD606A}" presName="bgRect" presStyleLbl="bgShp" presStyleIdx="1" presStyleCnt="4"/>
      <dgm:spPr/>
    </dgm:pt>
    <dgm:pt modelId="{082A3059-9E80-4A57-98F8-295F805DFA00}" type="pres">
      <dgm:prSet presAssocID="{E3E22DC4-CDC7-469A-9EC8-DE8E50CD6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F8EDE3A-B1BD-496E-89C2-6679AEE94FF9}" type="pres">
      <dgm:prSet presAssocID="{E3E22DC4-CDC7-469A-9EC8-DE8E50CD606A}" presName="spaceRect" presStyleCnt="0"/>
      <dgm:spPr/>
    </dgm:pt>
    <dgm:pt modelId="{B180D2F7-607D-43DA-A397-02886A417EAB}" type="pres">
      <dgm:prSet presAssocID="{E3E22DC4-CDC7-469A-9EC8-DE8E50CD606A}" presName="parTx" presStyleLbl="revTx" presStyleIdx="1" presStyleCnt="4">
        <dgm:presLayoutVars>
          <dgm:chMax val="0"/>
          <dgm:chPref val="0"/>
        </dgm:presLayoutVars>
      </dgm:prSet>
      <dgm:spPr/>
    </dgm:pt>
    <dgm:pt modelId="{322E3B58-D94F-4C9B-BE7A-07FE7032A221}" type="pres">
      <dgm:prSet presAssocID="{5BBBBE31-9641-43DF-BC3E-67FBCEAC64B0}" presName="sibTrans" presStyleCnt="0"/>
      <dgm:spPr/>
    </dgm:pt>
    <dgm:pt modelId="{403D6017-6735-4AD3-9001-86B7FF5FD30B}" type="pres">
      <dgm:prSet presAssocID="{B170051C-11B4-461D-BC75-2A0923439FDA}" presName="compNode" presStyleCnt="0"/>
      <dgm:spPr/>
    </dgm:pt>
    <dgm:pt modelId="{55C0456E-79AD-4E7C-907E-9D3757795821}" type="pres">
      <dgm:prSet presAssocID="{B170051C-11B4-461D-BC75-2A0923439FDA}" presName="bgRect" presStyleLbl="bgShp" presStyleIdx="2" presStyleCnt="4"/>
      <dgm:spPr/>
    </dgm:pt>
    <dgm:pt modelId="{7FCB9989-FDA3-4137-B636-186B5017CBE3}" type="pres">
      <dgm:prSet presAssocID="{B170051C-11B4-461D-BC75-2A0923439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9D1F5E-3DE8-469C-9E9D-B4AD79189EE9}" type="pres">
      <dgm:prSet presAssocID="{B170051C-11B4-461D-BC75-2A0923439FDA}" presName="spaceRect" presStyleCnt="0"/>
      <dgm:spPr/>
    </dgm:pt>
    <dgm:pt modelId="{5BFED746-0D30-4CB1-B244-A14934257CC1}" type="pres">
      <dgm:prSet presAssocID="{B170051C-11B4-461D-BC75-2A0923439FDA}" presName="parTx" presStyleLbl="revTx" presStyleIdx="2" presStyleCnt="4">
        <dgm:presLayoutVars>
          <dgm:chMax val="0"/>
          <dgm:chPref val="0"/>
        </dgm:presLayoutVars>
      </dgm:prSet>
      <dgm:spPr/>
    </dgm:pt>
    <dgm:pt modelId="{C9A96ED6-68D5-469B-8557-8D6B9BE66F03}" type="pres">
      <dgm:prSet presAssocID="{43DB6D5E-7121-4885-8937-9969329309B4}" presName="sibTrans" presStyleCnt="0"/>
      <dgm:spPr/>
    </dgm:pt>
    <dgm:pt modelId="{0D6302A4-746B-4167-9A56-8BF3F672D146}" type="pres">
      <dgm:prSet presAssocID="{2674220C-FC76-48D0-B668-75380D8C4EFE}" presName="compNode" presStyleCnt="0"/>
      <dgm:spPr/>
    </dgm:pt>
    <dgm:pt modelId="{6D15F215-F5D9-457C-BB1B-FDCE6A7D9C1B}" type="pres">
      <dgm:prSet presAssocID="{2674220C-FC76-48D0-B668-75380D8C4EFE}" presName="bgRect" presStyleLbl="bgShp" presStyleIdx="3" presStyleCnt="4"/>
      <dgm:spPr/>
    </dgm:pt>
    <dgm:pt modelId="{86862582-86D7-42B2-9741-8C88BF6EAF83}" type="pres">
      <dgm:prSet presAssocID="{2674220C-FC76-48D0-B668-75380D8C4E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9284141-386F-40E9-B9D7-349E258B1DF8}" type="pres">
      <dgm:prSet presAssocID="{2674220C-FC76-48D0-B668-75380D8C4EFE}" presName="spaceRect" presStyleCnt="0"/>
      <dgm:spPr/>
    </dgm:pt>
    <dgm:pt modelId="{1705C111-76B8-4E9D-A418-F248AC842CD7}" type="pres">
      <dgm:prSet presAssocID="{2674220C-FC76-48D0-B668-75380D8C4E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E21E11-1AB0-4E53-B5B4-38E208BACCE3}" srcId="{D59F74B8-53BB-415D-AE62-8D09BB7506ED}" destId="{072FCD66-32D8-4B06-A5CA-53BE9E8C80E0}" srcOrd="0" destOrd="0" parTransId="{436F3997-63DC-49BD-BD12-07B06C2B46DF}" sibTransId="{B5527F1A-78A5-4338-B722-94AC05555A02}"/>
    <dgm:cxn modelId="{63DC7D15-3A77-4E95-870C-1CA90DF938D8}" srcId="{D59F74B8-53BB-415D-AE62-8D09BB7506ED}" destId="{B170051C-11B4-461D-BC75-2A0923439FDA}" srcOrd="2" destOrd="0" parTransId="{A24CA3BE-F9C8-4560-89FC-B9A136EE416D}" sibTransId="{43DB6D5E-7121-4885-8937-9969329309B4}"/>
    <dgm:cxn modelId="{4C1D8438-D43A-4A43-A04F-2BC69C7D242C}" type="presOf" srcId="{E3E22DC4-CDC7-469A-9EC8-DE8E50CD606A}" destId="{B180D2F7-607D-43DA-A397-02886A417EAB}" srcOrd="0" destOrd="0" presId="urn:microsoft.com/office/officeart/2018/2/layout/IconVerticalSolidList"/>
    <dgm:cxn modelId="{048E7161-FF88-4BF0-838A-B094C577D389}" type="presOf" srcId="{D59F74B8-53BB-415D-AE62-8D09BB7506ED}" destId="{DFCE4266-0009-45E3-BA4C-072A57E93FA5}" srcOrd="0" destOrd="0" presId="urn:microsoft.com/office/officeart/2018/2/layout/IconVerticalSolidList"/>
    <dgm:cxn modelId="{67020C7D-5363-40BC-98F7-86A0EF7596B2}" type="presOf" srcId="{B170051C-11B4-461D-BC75-2A0923439FDA}" destId="{5BFED746-0D30-4CB1-B244-A14934257CC1}" srcOrd="0" destOrd="0" presId="urn:microsoft.com/office/officeart/2018/2/layout/IconVerticalSolidList"/>
    <dgm:cxn modelId="{1A84FBD3-5622-4002-AE4B-3263268FECD9}" type="presOf" srcId="{2674220C-FC76-48D0-B668-75380D8C4EFE}" destId="{1705C111-76B8-4E9D-A418-F248AC842CD7}" srcOrd="0" destOrd="0" presId="urn:microsoft.com/office/officeart/2018/2/layout/IconVerticalSolidList"/>
    <dgm:cxn modelId="{0AE191DE-C679-4946-8AC1-56A4749F5912}" srcId="{D59F74B8-53BB-415D-AE62-8D09BB7506ED}" destId="{E3E22DC4-CDC7-469A-9EC8-DE8E50CD606A}" srcOrd="1" destOrd="0" parTransId="{FDDB6E35-AC7A-48A6-BF85-64D784DDD850}" sibTransId="{5BBBBE31-9641-43DF-BC3E-67FBCEAC64B0}"/>
    <dgm:cxn modelId="{2ABA2AED-740A-42E9-83D5-40BEEB5EF769}" type="presOf" srcId="{072FCD66-32D8-4B06-A5CA-53BE9E8C80E0}" destId="{A4055D1A-D0E9-4810-906D-2F939BB0CCF9}" srcOrd="0" destOrd="0" presId="urn:microsoft.com/office/officeart/2018/2/layout/IconVerticalSolidList"/>
    <dgm:cxn modelId="{1EA27AFE-F5C6-471D-ACBC-57B8ABC57359}" srcId="{D59F74B8-53BB-415D-AE62-8D09BB7506ED}" destId="{2674220C-FC76-48D0-B668-75380D8C4EFE}" srcOrd="3" destOrd="0" parTransId="{7659DA21-D541-43AB-BC1B-30BBE2BBBA9E}" sibTransId="{064D5DFF-45FA-4AAE-B6CA-DBAF7FD4C456}"/>
    <dgm:cxn modelId="{3541B86F-0E42-4125-8216-D55EB8126531}" type="presParOf" srcId="{DFCE4266-0009-45E3-BA4C-072A57E93FA5}" destId="{C8D97140-1000-4C77-B176-71F9707DF614}" srcOrd="0" destOrd="0" presId="urn:microsoft.com/office/officeart/2018/2/layout/IconVerticalSolidList"/>
    <dgm:cxn modelId="{935BB831-C6DF-4C29-B190-B635968FB350}" type="presParOf" srcId="{C8D97140-1000-4C77-B176-71F9707DF614}" destId="{C0D0CC76-EB8A-49FA-B35E-F5E15081CC7B}" srcOrd="0" destOrd="0" presId="urn:microsoft.com/office/officeart/2018/2/layout/IconVerticalSolidList"/>
    <dgm:cxn modelId="{398D8D57-6800-4C24-B720-C06695395D01}" type="presParOf" srcId="{C8D97140-1000-4C77-B176-71F9707DF614}" destId="{E5E52CC0-A01C-4C8F-87E0-00CDA4CE60EA}" srcOrd="1" destOrd="0" presId="urn:microsoft.com/office/officeart/2018/2/layout/IconVerticalSolidList"/>
    <dgm:cxn modelId="{DE8A19CC-F890-4E12-B8D0-EBA3FBFC6B42}" type="presParOf" srcId="{C8D97140-1000-4C77-B176-71F9707DF614}" destId="{80A2913A-63B0-4FC5-9B58-6A71F5C77EC9}" srcOrd="2" destOrd="0" presId="urn:microsoft.com/office/officeart/2018/2/layout/IconVerticalSolidList"/>
    <dgm:cxn modelId="{F77C7355-271B-42E1-AC03-A8FD8AF8B9D8}" type="presParOf" srcId="{C8D97140-1000-4C77-B176-71F9707DF614}" destId="{A4055D1A-D0E9-4810-906D-2F939BB0CCF9}" srcOrd="3" destOrd="0" presId="urn:microsoft.com/office/officeart/2018/2/layout/IconVerticalSolidList"/>
    <dgm:cxn modelId="{2CB8CAF7-EAF2-4B9C-8CB8-E131B209FAC9}" type="presParOf" srcId="{DFCE4266-0009-45E3-BA4C-072A57E93FA5}" destId="{25A44C69-13BC-4950-BBDF-0940583FBB45}" srcOrd="1" destOrd="0" presId="urn:microsoft.com/office/officeart/2018/2/layout/IconVerticalSolidList"/>
    <dgm:cxn modelId="{925E32B1-D5A4-4990-A61D-877F4C6A9716}" type="presParOf" srcId="{DFCE4266-0009-45E3-BA4C-072A57E93FA5}" destId="{D57642C2-010B-48CA-B270-4029A9815E4F}" srcOrd="2" destOrd="0" presId="urn:microsoft.com/office/officeart/2018/2/layout/IconVerticalSolidList"/>
    <dgm:cxn modelId="{62FF93D6-A2E5-4E55-9BF5-9A952652CBE7}" type="presParOf" srcId="{D57642C2-010B-48CA-B270-4029A9815E4F}" destId="{1F278A2C-3345-4443-89FE-003343AE8136}" srcOrd="0" destOrd="0" presId="urn:microsoft.com/office/officeart/2018/2/layout/IconVerticalSolidList"/>
    <dgm:cxn modelId="{E318DCD2-4D6A-4DC8-8929-EFC4EFFF9067}" type="presParOf" srcId="{D57642C2-010B-48CA-B270-4029A9815E4F}" destId="{082A3059-9E80-4A57-98F8-295F805DFA00}" srcOrd="1" destOrd="0" presId="urn:microsoft.com/office/officeart/2018/2/layout/IconVerticalSolidList"/>
    <dgm:cxn modelId="{CC327280-732C-4829-9175-18AFA4018026}" type="presParOf" srcId="{D57642C2-010B-48CA-B270-4029A9815E4F}" destId="{6F8EDE3A-B1BD-496E-89C2-6679AEE94FF9}" srcOrd="2" destOrd="0" presId="urn:microsoft.com/office/officeart/2018/2/layout/IconVerticalSolidList"/>
    <dgm:cxn modelId="{0C84C276-1C09-4051-984C-8764737E12D5}" type="presParOf" srcId="{D57642C2-010B-48CA-B270-4029A9815E4F}" destId="{B180D2F7-607D-43DA-A397-02886A417EAB}" srcOrd="3" destOrd="0" presId="urn:microsoft.com/office/officeart/2018/2/layout/IconVerticalSolidList"/>
    <dgm:cxn modelId="{26F71A85-E6B3-4E5E-A6A0-99C0CBCAC7DE}" type="presParOf" srcId="{DFCE4266-0009-45E3-BA4C-072A57E93FA5}" destId="{322E3B58-D94F-4C9B-BE7A-07FE7032A221}" srcOrd="3" destOrd="0" presId="urn:microsoft.com/office/officeart/2018/2/layout/IconVerticalSolidList"/>
    <dgm:cxn modelId="{84B51FC4-27A1-4440-A203-94A7A7DDE27D}" type="presParOf" srcId="{DFCE4266-0009-45E3-BA4C-072A57E93FA5}" destId="{403D6017-6735-4AD3-9001-86B7FF5FD30B}" srcOrd="4" destOrd="0" presId="urn:microsoft.com/office/officeart/2018/2/layout/IconVerticalSolidList"/>
    <dgm:cxn modelId="{B4C145B5-95E5-4DFC-8585-A691B29E0B70}" type="presParOf" srcId="{403D6017-6735-4AD3-9001-86B7FF5FD30B}" destId="{55C0456E-79AD-4E7C-907E-9D3757795821}" srcOrd="0" destOrd="0" presId="urn:microsoft.com/office/officeart/2018/2/layout/IconVerticalSolidList"/>
    <dgm:cxn modelId="{97B8A996-4B96-4FE3-B91A-DBF924BEB84E}" type="presParOf" srcId="{403D6017-6735-4AD3-9001-86B7FF5FD30B}" destId="{7FCB9989-FDA3-4137-B636-186B5017CBE3}" srcOrd="1" destOrd="0" presId="urn:microsoft.com/office/officeart/2018/2/layout/IconVerticalSolidList"/>
    <dgm:cxn modelId="{6AD9380A-AF12-4E66-9FBB-74FE8BBE8359}" type="presParOf" srcId="{403D6017-6735-4AD3-9001-86B7FF5FD30B}" destId="{8D9D1F5E-3DE8-469C-9E9D-B4AD79189EE9}" srcOrd="2" destOrd="0" presId="urn:microsoft.com/office/officeart/2018/2/layout/IconVerticalSolidList"/>
    <dgm:cxn modelId="{1F895422-1B66-473B-BCA2-6F351442D916}" type="presParOf" srcId="{403D6017-6735-4AD3-9001-86B7FF5FD30B}" destId="{5BFED746-0D30-4CB1-B244-A14934257CC1}" srcOrd="3" destOrd="0" presId="urn:microsoft.com/office/officeart/2018/2/layout/IconVerticalSolidList"/>
    <dgm:cxn modelId="{0A86ECB5-4AAD-479D-A94C-5CE9A8D083D4}" type="presParOf" srcId="{DFCE4266-0009-45E3-BA4C-072A57E93FA5}" destId="{C9A96ED6-68D5-469B-8557-8D6B9BE66F03}" srcOrd="5" destOrd="0" presId="urn:microsoft.com/office/officeart/2018/2/layout/IconVerticalSolidList"/>
    <dgm:cxn modelId="{7CB52376-2C5B-45AC-8DD1-BD9669D6CC1B}" type="presParOf" srcId="{DFCE4266-0009-45E3-BA4C-072A57E93FA5}" destId="{0D6302A4-746B-4167-9A56-8BF3F672D146}" srcOrd="6" destOrd="0" presId="urn:microsoft.com/office/officeart/2018/2/layout/IconVerticalSolidList"/>
    <dgm:cxn modelId="{C965CC08-F216-4ACE-9EE8-8706F992F8C9}" type="presParOf" srcId="{0D6302A4-746B-4167-9A56-8BF3F672D146}" destId="{6D15F215-F5D9-457C-BB1B-FDCE6A7D9C1B}" srcOrd="0" destOrd="0" presId="urn:microsoft.com/office/officeart/2018/2/layout/IconVerticalSolidList"/>
    <dgm:cxn modelId="{95D0871B-DBC7-40DD-B24A-0C5D3A70248A}" type="presParOf" srcId="{0D6302A4-746B-4167-9A56-8BF3F672D146}" destId="{86862582-86D7-42B2-9741-8C88BF6EAF83}" srcOrd="1" destOrd="0" presId="urn:microsoft.com/office/officeart/2018/2/layout/IconVerticalSolidList"/>
    <dgm:cxn modelId="{4D3DA633-F36B-4B78-9754-8A3EE3780876}" type="presParOf" srcId="{0D6302A4-746B-4167-9A56-8BF3F672D146}" destId="{09284141-386F-40E9-B9D7-349E258B1DF8}" srcOrd="2" destOrd="0" presId="urn:microsoft.com/office/officeart/2018/2/layout/IconVerticalSolidList"/>
    <dgm:cxn modelId="{8C3DA834-480B-4E1D-BBF1-5059B5122E06}" type="presParOf" srcId="{0D6302A4-746B-4167-9A56-8BF3F672D146}" destId="{1705C111-76B8-4E9D-A418-F248AC842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9DE4B-AEE9-42B7-BBBA-C1B0E5D3041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1A499B-25D8-49BF-90B8-325EF733E934}">
      <dgm:prSet/>
      <dgm:spPr/>
      <dgm:t>
        <a:bodyPr/>
        <a:lstStyle/>
        <a:p>
          <a:pPr>
            <a:defRPr cap="all"/>
          </a:pPr>
          <a:r>
            <a:rPr lang="en-US" dirty="0"/>
            <a:t>We appreciate your interest in Disease Predictor and our mission to revolutionize health diagnostics.</a:t>
          </a:r>
        </a:p>
      </dgm:t>
    </dgm:pt>
    <dgm:pt modelId="{85FC8E49-6F10-4481-9B5C-73C2D011942D}" type="parTrans" cxnId="{9C8D8455-8156-47F8-A056-0483F24BF9E1}">
      <dgm:prSet/>
      <dgm:spPr/>
      <dgm:t>
        <a:bodyPr/>
        <a:lstStyle/>
        <a:p>
          <a:endParaRPr lang="en-US"/>
        </a:p>
      </dgm:t>
    </dgm:pt>
    <dgm:pt modelId="{01DC6DB9-0E64-4632-B193-4B013DDFAEC7}" type="sibTrans" cxnId="{9C8D8455-8156-47F8-A056-0483F24BF9E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1166907-20A8-4899-955C-93084B7402A9}">
      <dgm:prSet/>
      <dgm:spPr/>
      <dgm:t>
        <a:bodyPr/>
        <a:lstStyle/>
        <a:p>
          <a:pPr>
            <a:defRPr cap="all"/>
          </a:pPr>
          <a:r>
            <a:rPr lang="en-US" dirty="0"/>
            <a:t>Visit our website, sign up for a free trial, or contact us for more information on how we can help you.</a:t>
          </a:r>
        </a:p>
      </dgm:t>
    </dgm:pt>
    <dgm:pt modelId="{DA2F7C7F-A988-4E2C-B451-075460130AD1}" type="parTrans" cxnId="{9D9E30E2-5210-4C24-AF2B-0428BA1806AA}">
      <dgm:prSet/>
      <dgm:spPr/>
      <dgm:t>
        <a:bodyPr/>
        <a:lstStyle/>
        <a:p>
          <a:endParaRPr lang="en-US"/>
        </a:p>
      </dgm:t>
    </dgm:pt>
    <dgm:pt modelId="{9B66A8B1-0C31-43DC-B2DE-3EC71B8B508B}" type="sibTrans" cxnId="{9D9E30E2-5210-4C24-AF2B-0428BA1806A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126FAB8-2AB7-4387-962C-FEE8C2EDF77B}">
      <dgm:prSet custT="1"/>
      <dgm:spPr/>
      <dgm:t>
        <a:bodyPr/>
        <a:lstStyle/>
        <a:p>
          <a:pPr>
            <a:defRPr cap="all"/>
          </a:pPr>
          <a:r>
            <a:rPr lang="en-US" sz="1800" dirty="0"/>
            <a:t>https://final-project-cgw6sbpnfcjtzvbajvdpt4.streamlit.app/</a:t>
          </a:r>
        </a:p>
      </dgm:t>
    </dgm:pt>
    <dgm:pt modelId="{D685A036-3D55-4AF1-98B0-78B9D745150A}" type="parTrans" cxnId="{24FE0CB9-1905-40EA-9BE9-861EB59B43B8}">
      <dgm:prSet/>
      <dgm:spPr/>
      <dgm:t>
        <a:bodyPr/>
        <a:lstStyle/>
        <a:p>
          <a:endParaRPr lang="en-US"/>
        </a:p>
      </dgm:t>
    </dgm:pt>
    <dgm:pt modelId="{65FF1893-D228-42A9-9024-9CD75F3DD74C}" type="sibTrans" cxnId="{24FE0CB9-1905-40EA-9BE9-861EB59B43B8}">
      <dgm:prSet phldr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D522893-25F2-4CBE-90EA-9BA589061CC9}" type="pres">
      <dgm:prSet presAssocID="{6809DE4B-AEE9-42B7-BBBA-C1B0E5D30412}" presName="Name0" presStyleCnt="0">
        <dgm:presLayoutVars>
          <dgm:animLvl val="lvl"/>
          <dgm:resizeHandles val="exact"/>
        </dgm:presLayoutVars>
      </dgm:prSet>
      <dgm:spPr/>
    </dgm:pt>
    <dgm:pt modelId="{AC02EA60-92AC-4CFF-8BDF-D2AA6E12B376}" type="pres">
      <dgm:prSet presAssocID="{FE1A499B-25D8-49BF-90B8-325EF733E934}" presName="compositeNode" presStyleCnt="0">
        <dgm:presLayoutVars>
          <dgm:bulletEnabled val="1"/>
        </dgm:presLayoutVars>
      </dgm:prSet>
      <dgm:spPr/>
    </dgm:pt>
    <dgm:pt modelId="{7BACE232-1279-403A-A53D-4DC4EDC7B5E3}" type="pres">
      <dgm:prSet presAssocID="{FE1A499B-25D8-49BF-90B8-325EF733E934}" presName="bgRect" presStyleLbl="bgAccFollowNode1" presStyleIdx="0" presStyleCnt="3"/>
      <dgm:spPr/>
    </dgm:pt>
    <dgm:pt modelId="{87273BC0-EE7B-4305-A920-8B1CA35F956B}" type="pres">
      <dgm:prSet presAssocID="{01DC6DB9-0E64-4632-B193-4B013DDFAEC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ADD4D5C-203F-43E4-817E-DEF242322E12}" type="pres">
      <dgm:prSet presAssocID="{FE1A499B-25D8-49BF-90B8-325EF733E934}" presName="bottomLine" presStyleLbl="alignNode1" presStyleIdx="1" presStyleCnt="6">
        <dgm:presLayoutVars/>
      </dgm:prSet>
      <dgm:spPr/>
    </dgm:pt>
    <dgm:pt modelId="{49E078AB-6D9A-4FF4-BA8F-54D4D74CF225}" type="pres">
      <dgm:prSet presAssocID="{FE1A499B-25D8-49BF-90B8-325EF733E934}" presName="nodeText" presStyleLbl="bgAccFollowNode1" presStyleIdx="0" presStyleCnt="3">
        <dgm:presLayoutVars>
          <dgm:bulletEnabled val="1"/>
        </dgm:presLayoutVars>
      </dgm:prSet>
      <dgm:spPr/>
    </dgm:pt>
    <dgm:pt modelId="{34D33C81-27DB-44AD-8E48-02C70E82CAEA}" type="pres">
      <dgm:prSet presAssocID="{01DC6DB9-0E64-4632-B193-4B013DDFAEC7}" presName="sibTrans" presStyleCnt="0"/>
      <dgm:spPr/>
    </dgm:pt>
    <dgm:pt modelId="{38FBEE55-D8D3-408A-83B0-4594EA820306}" type="pres">
      <dgm:prSet presAssocID="{E1166907-20A8-4899-955C-93084B7402A9}" presName="compositeNode" presStyleCnt="0">
        <dgm:presLayoutVars>
          <dgm:bulletEnabled val="1"/>
        </dgm:presLayoutVars>
      </dgm:prSet>
      <dgm:spPr/>
    </dgm:pt>
    <dgm:pt modelId="{6AD23CC6-B1C7-4B22-8183-065372667283}" type="pres">
      <dgm:prSet presAssocID="{E1166907-20A8-4899-955C-93084B7402A9}" presName="bgRect" presStyleLbl="bgAccFollowNode1" presStyleIdx="1" presStyleCnt="3"/>
      <dgm:spPr/>
    </dgm:pt>
    <dgm:pt modelId="{DB66B3A4-4EED-4DD9-8C24-083623652B78}" type="pres">
      <dgm:prSet presAssocID="{9B66A8B1-0C31-43DC-B2DE-3EC71B8B508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674048F-B853-4C27-AB4C-47E18CADB3E8}" type="pres">
      <dgm:prSet presAssocID="{E1166907-20A8-4899-955C-93084B7402A9}" presName="bottomLine" presStyleLbl="alignNode1" presStyleIdx="3" presStyleCnt="6">
        <dgm:presLayoutVars/>
      </dgm:prSet>
      <dgm:spPr/>
    </dgm:pt>
    <dgm:pt modelId="{779BB77A-04E2-47EB-A407-523738B8A336}" type="pres">
      <dgm:prSet presAssocID="{E1166907-20A8-4899-955C-93084B7402A9}" presName="nodeText" presStyleLbl="bgAccFollowNode1" presStyleIdx="1" presStyleCnt="3">
        <dgm:presLayoutVars>
          <dgm:bulletEnabled val="1"/>
        </dgm:presLayoutVars>
      </dgm:prSet>
      <dgm:spPr/>
    </dgm:pt>
    <dgm:pt modelId="{5443DE3F-BF04-4C3B-BF55-DAE89E3DEBB0}" type="pres">
      <dgm:prSet presAssocID="{9B66A8B1-0C31-43DC-B2DE-3EC71B8B508B}" presName="sibTrans" presStyleCnt="0"/>
      <dgm:spPr/>
    </dgm:pt>
    <dgm:pt modelId="{9973C61C-9ACF-4B8C-A5A4-7143D45BE8CA}" type="pres">
      <dgm:prSet presAssocID="{C126FAB8-2AB7-4387-962C-FEE8C2EDF77B}" presName="compositeNode" presStyleCnt="0">
        <dgm:presLayoutVars>
          <dgm:bulletEnabled val="1"/>
        </dgm:presLayoutVars>
      </dgm:prSet>
      <dgm:spPr/>
    </dgm:pt>
    <dgm:pt modelId="{15C043F6-B099-45B1-AC99-F504D143D9EA}" type="pres">
      <dgm:prSet presAssocID="{C126FAB8-2AB7-4387-962C-FEE8C2EDF77B}" presName="bgRect" presStyleLbl="bgAccFollowNode1" presStyleIdx="2" presStyleCnt="3"/>
      <dgm:spPr/>
    </dgm:pt>
    <dgm:pt modelId="{D9F44C1D-37CB-49EA-BDC2-16846E7325E7}" type="pres">
      <dgm:prSet presAssocID="{65FF1893-D228-42A9-9024-9CD75F3DD7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664D131-C49A-4F48-9C25-E9E1825468A1}" type="pres">
      <dgm:prSet presAssocID="{C126FAB8-2AB7-4387-962C-FEE8C2EDF77B}" presName="bottomLine" presStyleLbl="alignNode1" presStyleIdx="5" presStyleCnt="6">
        <dgm:presLayoutVars/>
      </dgm:prSet>
      <dgm:spPr/>
    </dgm:pt>
    <dgm:pt modelId="{4AF1890E-AC3B-4B74-AC3D-51F37D1830AA}" type="pres">
      <dgm:prSet presAssocID="{C126FAB8-2AB7-4387-962C-FEE8C2EDF77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9B41107-2E44-446D-8C17-D255284BBE35}" type="presOf" srcId="{FE1A499B-25D8-49BF-90B8-325EF733E934}" destId="{7BACE232-1279-403A-A53D-4DC4EDC7B5E3}" srcOrd="0" destOrd="0" presId="urn:microsoft.com/office/officeart/2016/7/layout/BasicLinearProcessNumbered"/>
    <dgm:cxn modelId="{9D79FC0C-64A6-44FC-9732-168F7B9D9B1C}" type="presOf" srcId="{01DC6DB9-0E64-4632-B193-4B013DDFAEC7}" destId="{87273BC0-EE7B-4305-A920-8B1CA35F956B}" srcOrd="0" destOrd="0" presId="urn:microsoft.com/office/officeart/2016/7/layout/BasicLinearProcessNumbered"/>
    <dgm:cxn modelId="{6D21D865-2CC6-48FD-AE20-3E757EFDC920}" type="presOf" srcId="{E1166907-20A8-4899-955C-93084B7402A9}" destId="{779BB77A-04E2-47EB-A407-523738B8A336}" srcOrd="1" destOrd="0" presId="urn:microsoft.com/office/officeart/2016/7/layout/BasicLinearProcessNumbered"/>
    <dgm:cxn modelId="{2D094648-448E-4D7A-85A6-0B9B1A6053AA}" type="presOf" srcId="{E1166907-20A8-4899-955C-93084B7402A9}" destId="{6AD23CC6-B1C7-4B22-8183-065372667283}" srcOrd="0" destOrd="0" presId="urn:microsoft.com/office/officeart/2016/7/layout/BasicLinearProcessNumbered"/>
    <dgm:cxn modelId="{C8514B4B-5BF7-4FD3-8C08-EA13C4E65C90}" type="presOf" srcId="{6809DE4B-AEE9-42B7-BBBA-C1B0E5D30412}" destId="{0D522893-25F2-4CBE-90EA-9BA589061CC9}" srcOrd="0" destOrd="0" presId="urn:microsoft.com/office/officeart/2016/7/layout/BasicLinearProcessNumbered"/>
    <dgm:cxn modelId="{9C8D8455-8156-47F8-A056-0483F24BF9E1}" srcId="{6809DE4B-AEE9-42B7-BBBA-C1B0E5D30412}" destId="{FE1A499B-25D8-49BF-90B8-325EF733E934}" srcOrd="0" destOrd="0" parTransId="{85FC8E49-6F10-4481-9B5C-73C2D011942D}" sibTransId="{01DC6DB9-0E64-4632-B193-4B013DDFAEC7}"/>
    <dgm:cxn modelId="{DB8B4193-9C42-42D5-B3A0-760E145985DC}" type="presOf" srcId="{65FF1893-D228-42A9-9024-9CD75F3DD74C}" destId="{D9F44C1D-37CB-49EA-BDC2-16846E7325E7}" srcOrd="0" destOrd="0" presId="urn:microsoft.com/office/officeart/2016/7/layout/BasicLinearProcessNumbered"/>
    <dgm:cxn modelId="{EF72DB9A-1402-4A4F-989F-5A3EC240F8EA}" type="presOf" srcId="{9B66A8B1-0C31-43DC-B2DE-3EC71B8B508B}" destId="{DB66B3A4-4EED-4DD9-8C24-083623652B78}" srcOrd="0" destOrd="0" presId="urn:microsoft.com/office/officeart/2016/7/layout/BasicLinearProcessNumbered"/>
    <dgm:cxn modelId="{FC8199A1-8A81-45F2-B658-F01F2825C49E}" type="presOf" srcId="{C126FAB8-2AB7-4387-962C-FEE8C2EDF77B}" destId="{15C043F6-B099-45B1-AC99-F504D143D9EA}" srcOrd="0" destOrd="0" presId="urn:microsoft.com/office/officeart/2016/7/layout/BasicLinearProcessNumbered"/>
    <dgm:cxn modelId="{24FE0CB9-1905-40EA-9BE9-861EB59B43B8}" srcId="{6809DE4B-AEE9-42B7-BBBA-C1B0E5D30412}" destId="{C126FAB8-2AB7-4387-962C-FEE8C2EDF77B}" srcOrd="2" destOrd="0" parTransId="{D685A036-3D55-4AF1-98B0-78B9D745150A}" sibTransId="{65FF1893-D228-42A9-9024-9CD75F3DD74C}"/>
    <dgm:cxn modelId="{7E5A0CDE-92F3-4A92-891D-DA58FA18FBE8}" type="presOf" srcId="{C126FAB8-2AB7-4387-962C-FEE8C2EDF77B}" destId="{4AF1890E-AC3B-4B74-AC3D-51F37D1830AA}" srcOrd="1" destOrd="0" presId="urn:microsoft.com/office/officeart/2016/7/layout/BasicLinearProcessNumbered"/>
    <dgm:cxn modelId="{9D9E30E2-5210-4C24-AF2B-0428BA1806AA}" srcId="{6809DE4B-AEE9-42B7-BBBA-C1B0E5D30412}" destId="{E1166907-20A8-4899-955C-93084B7402A9}" srcOrd="1" destOrd="0" parTransId="{DA2F7C7F-A988-4E2C-B451-075460130AD1}" sibTransId="{9B66A8B1-0C31-43DC-B2DE-3EC71B8B508B}"/>
    <dgm:cxn modelId="{CFC2E2EC-F71C-4DED-875C-0B30D6B246A5}" type="presOf" srcId="{FE1A499B-25D8-49BF-90B8-325EF733E934}" destId="{49E078AB-6D9A-4FF4-BA8F-54D4D74CF225}" srcOrd="1" destOrd="0" presId="urn:microsoft.com/office/officeart/2016/7/layout/BasicLinearProcessNumbered"/>
    <dgm:cxn modelId="{16953163-46EB-47EE-B336-CA2AEA47D64B}" type="presParOf" srcId="{0D522893-25F2-4CBE-90EA-9BA589061CC9}" destId="{AC02EA60-92AC-4CFF-8BDF-D2AA6E12B376}" srcOrd="0" destOrd="0" presId="urn:microsoft.com/office/officeart/2016/7/layout/BasicLinearProcessNumbered"/>
    <dgm:cxn modelId="{F08EFF40-0EC8-4E5D-BBA2-6030A47DABB9}" type="presParOf" srcId="{AC02EA60-92AC-4CFF-8BDF-D2AA6E12B376}" destId="{7BACE232-1279-403A-A53D-4DC4EDC7B5E3}" srcOrd="0" destOrd="0" presId="urn:microsoft.com/office/officeart/2016/7/layout/BasicLinearProcessNumbered"/>
    <dgm:cxn modelId="{9511CB00-9EF9-4763-9A72-605B929F15C2}" type="presParOf" srcId="{AC02EA60-92AC-4CFF-8BDF-D2AA6E12B376}" destId="{87273BC0-EE7B-4305-A920-8B1CA35F956B}" srcOrd="1" destOrd="0" presId="urn:microsoft.com/office/officeart/2016/7/layout/BasicLinearProcessNumbered"/>
    <dgm:cxn modelId="{FB45BEAC-9F23-4B56-A3C1-EA486C8C7E51}" type="presParOf" srcId="{AC02EA60-92AC-4CFF-8BDF-D2AA6E12B376}" destId="{1ADD4D5C-203F-43E4-817E-DEF242322E12}" srcOrd="2" destOrd="0" presId="urn:microsoft.com/office/officeart/2016/7/layout/BasicLinearProcessNumbered"/>
    <dgm:cxn modelId="{310B4C10-9946-401B-823E-1AAC0BC76ADA}" type="presParOf" srcId="{AC02EA60-92AC-4CFF-8BDF-D2AA6E12B376}" destId="{49E078AB-6D9A-4FF4-BA8F-54D4D74CF225}" srcOrd="3" destOrd="0" presId="urn:microsoft.com/office/officeart/2016/7/layout/BasicLinearProcessNumbered"/>
    <dgm:cxn modelId="{9B68ECA0-E25D-49EA-A076-D4C10B0630BC}" type="presParOf" srcId="{0D522893-25F2-4CBE-90EA-9BA589061CC9}" destId="{34D33C81-27DB-44AD-8E48-02C70E82CAEA}" srcOrd="1" destOrd="0" presId="urn:microsoft.com/office/officeart/2016/7/layout/BasicLinearProcessNumbered"/>
    <dgm:cxn modelId="{D1EB85A8-3C28-406D-9679-3750F63BC3AF}" type="presParOf" srcId="{0D522893-25F2-4CBE-90EA-9BA589061CC9}" destId="{38FBEE55-D8D3-408A-83B0-4594EA820306}" srcOrd="2" destOrd="0" presId="urn:microsoft.com/office/officeart/2016/7/layout/BasicLinearProcessNumbered"/>
    <dgm:cxn modelId="{8684E34F-96D3-491F-9338-4A7470E08889}" type="presParOf" srcId="{38FBEE55-D8D3-408A-83B0-4594EA820306}" destId="{6AD23CC6-B1C7-4B22-8183-065372667283}" srcOrd="0" destOrd="0" presId="urn:microsoft.com/office/officeart/2016/7/layout/BasicLinearProcessNumbered"/>
    <dgm:cxn modelId="{0F09EF4C-EFF0-48CF-A30B-354BADB46FCA}" type="presParOf" srcId="{38FBEE55-D8D3-408A-83B0-4594EA820306}" destId="{DB66B3A4-4EED-4DD9-8C24-083623652B78}" srcOrd="1" destOrd="0" presId="urn:microsoft.com/office/officeart/2016/7/layout/BasicLinearProcessNumbered"/>
    <dgm:cxn modelId="{7F87E285-1823-471A-8A5F-AAD1DA2BCF9E}" type="presParOf" srcId="{38FBEE55-D8D3-408A-83B0-4594EA820306}" destId="{F674048F-B853-4C27-AB4C-47E18CADB3E8}" srcOrd="2" destOrd="0" presId="urn:microsoft.com/office/officeart/2016/7/layout/BasicLinearProcessNumbered"/>
    <dgm:cxn modelId="{40846221-1511-4158-A603-5CEDE27F23E2}" type="presParOf" srcId="{38FBEE55-D8D3-408A-83B0-4594EA820306}" destId="{779BB77A-04E2-47EB-A407-523738B8A336}" srcOrd="3" destOrd="0" presId="urn:microsoft.com/office/officeart/2016/7/layout/BasicLinearProcessNumbered"/>
    <dgm:cxn modelId="{7117A946-5D0D-4AA4-B4E1-636018415D84}" type="presParOf" srcId="{0D522893-25F2-4CBE-90EA-9BA589061CC9}" destId="{5443DE3F-BF04-4C3B-BF55-DAE89E3DEBB0}" srcOrd="3" destOrd="0" presId="urn:microsoft.com/office/officeart/2016/7/layout/BasicLinearProcessNumbered"/>
    <dgm:cxn modelId="{D6D76655-4BB8-4F9D-AC51-AE3F90FC7C63}" type="presParOf" srcId="{0D522893-25F2-4CBE-90EA-9BA589061CC9}" destId="{9973C61C-9ACF-4B8C-A5A4-7143D45BE8CA}" srcOrd="4" destOrd="0" presId="urn:microsoft.com/office/officeart/2016/7/layout/BasicLinearProcessNumbered"/>
    <dgm:cxn modelId="{E0191D04-A062-4CFB-ADBB-266C7CACD686}" type="presParOf" srcId="{9973C61C-9ACF-4B8C-A5A4-7143D45BE8CA}" destId="{15C043F6-B099-45B1-AC99-F504D143D9EA}" srcOrd="0" destOrd="0" presId="urn:microsoft.com/office/officeart/2016/7/layout/BasicLinearProcessNumbered"/>
    <dgm:cxn modelId="{D1E09D0F-1702-4A91-9EF0-38612C237A4A}" type="presParOf" srcId="{9973C61C-9ACF-4B8C-A5A4-7143D45BE8CA}" destId="{D9F44C1D-37CB-49EA-BDC2-16846E7325E7}" srcOrd="1" destOrd="0" presId="urn:microsoft.com/office/officeart/2016/7/layout/BasicLinearProcessNumbered"/>
    <dgm:cxn modelId="{6C2CD369-200D-4339-93D2-B46CFB6E63F7}" type="presParOf" srcId="{9973C61C-9ACF-4B8C-A5A4-7143D45BE8CA}" destId="{D664D131-C49A-4F48-9C25-E9E1825468A1}" srcOrd="2" destOrd="0" presId="urn:microsoft.com/office/officeart/2016/7/layout/BasicLinearProcessNumbered"/>
    <dgm:cxn modelId="{080F2BF6-B42A-4900-A6C1-07B7DC4E8009}" type="presParOf" srcId="{9973C61C-9ACF-4B8C-A5A4-7143D45BE8CA}" destId="{4AF1890E-AC3B-4B74-AC3D-51F37D1830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EAE69-24F4-4401-A3B8-CC27BF25FF7F}">
      <dsp:nvSpPr>
        <dsp:cNvPr id="0" name=""/>
        <dsp:cNvSpPr/>
      </dsp:nvSpPr>
      <dsp:spPr>
        <a:xfrm>
          <a:off x="0" y="1743"/>
          <a:ext cx="8785735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8C436-8169-4F00-9981-A67590627AA2}">
      <dsp:nvSpPr>
        <dsp:cNvPr id="0" name=""/>
        <dsp:cNvSpPr/>
      </dsp:nvSpPr>
      <dsp:spPr>
        <a:xfrm>
          <a:off x="267345" y="200595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DC43-BBB6-4D18-A775-49FEBB8A1AAD}">
      <dsp:nvSpPr>
        <dsp:cNvPr id="0" name=""/>
        <dsp:cNvSpPr/>
      </dsp:nvSpPr>
      <dsp:spPr>
        <a:xfrm>
          <a:off x="1020774" y="1743"/>
          <a:ext cx="7764960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Millions of individuals risk undiagnosed heart disease, stroke, and diabetes.</a:t>
          </a:r>
        </a:p>
      </dsp:txBody>
      <dsp:txXfrm>
        <a:off x="1020774" y="1743"/>
        <a:ext cx="7764960" cy="883787"/>
      </dsp:txXfrm>
    </dsp:sp>
    <dsp:sp modelId="{70FED505-4869-4118-99BE-CF1D41D581B3}">
      <dsp:nvSpPr>
        <dsp:cNvPr id="0" name=""/>
        <dsp:cNvSpPr/>
      </dsp:nvSpPr>
      <dsp:spPr>
        <a:xfrm>
          <a:off x="0" y="1106478"/>
          <a:ext cx="8785735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094D-3241-4E25-B5F2-93CF45070EB4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C08B-1589-4348-B630-1C4372999B76}">
      <dsp:nvSpPr>
        <dsp:cNvPr id="0" name=""/>
        <dsp:cNvSpPr/>
      </dsp:nvSpPr>
      <dsp:spPr>
        <a:xfrm>
          <a:off x="1020774" y="1106478"/>
          <a:ext cx="7764960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Early detection is difficult due to complex and subtle symptoms.</a:t>
          </a:r>
        </a:p>
      </dsp:txBody>
      <dsp:txXfrm>
        <a:off x="1020774" y="1106478"/>
        <a:ext cx="7764960" cy="883787"/>
      </dsp:txXfrm>
    </dsp:sp>
    <dsp:sp modelId="{82D2E5DF-C37B-479E-9494-B45B6E0F120E}">
      <dsp:nvSpPr>
        <dsp:cNvPr id="0" name=""/>
        <dsp:cNvSpPr/>
      </dsp:nvSpPr>
      <dsp:spPr>
        <a:xfrm>
          <a:off x="0" y="2211212"/>
          <a:ext cx="8785735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A60-155C-4998-90AB-9DB55150DFA2}">
      <dsp:nvSpPr>
        <dsp:cNvPr id="0" name=""/>
        <dsp:cNvSpPr/>
      </dsp:nvSpPr>
      <dsp:spPr>
        <a:xfrm>
          <a:off x="267345" y="2410064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39BE-ED42-4154-9FC6-ED2738388796}">
      <dsp:nvSpPr>
        <dsp:cNvPr id="0" name=""/>
        <dsp:cNvSpPr/>
      </dsp:nvSpPr>
      <dsp:spPr>
        <a:xfrm>
          <a:off x="1020774" y="2211212"/>
          <a:ext cx="7764960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Limited access to reliable, easy-to-use diagnostic tools.</a:t>
          </a:r>
        </a:p>
      </dsp:txBody>
      <dsp:txXfrm>
        <a:off x="1020774" y="2211212"/>
        <a:ext cx="7764960" cy="883787"/>
      </dsp:txXfrm>
    </dsp:sp>
    <dsp:sp modelId="{028C7DA6-D477-43B5-BD75-08D93860AEC7}">
      <dsp:nvSpPr>
        <dsp:cNvPr id="0" name=""/>
        <dsp:cNvSpPr/>
      </dsp:nvSpPr>
      <dsp:spPr>
        <a:xfrm>
          <a:off x="0" y="3315946"/>
          <a:ext cx="8785735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EE7D-AE92-4819-B710-0D7BC2E114E6}">
      <dsp:nvSpPr>
        <dsp:cNvPr id="0" name=""/>
        <dsp:cNvSpPr/>
      </dsp:nvSpPr>
      <dsp:spPr>
        <a:xfrm>
          <a:off x="267345" y="3514798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EA1F-E27D-44DD-9789-E1F3205AF962}">
      <dsp:nvSpPr>
        <dsp:cNvPr id="0" name=""/>
        <dsp:cNvSpPr/>
      </dsp:nvSpPr>
      <dsp:spPr>
        <a:xfrm>
          <a:off x="1020774" y="3315946"/>
          <a:ext cx="7764960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Patients often lack timely advice for managing their health effectively.</a:t>
          </a:r>
        </a:p>
      </dsp:txBody>
      <dsp:txXfrm>
        <a:off x="1020774" y="3315946"/>
        <a:ext cx="7764960" cy="883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F3F1-435F-4383-BFD0-E6823314845B}">
      <dsp:nvSpPr>
        <dsp:cNvPr id="0" name=""/>
        <dsp:cNvSpPr/>
      </dsp:nvSpPr>
      <dsp:spPr>
        <a:xfrm>
          <a:off x="955989" y="1027258"/>
          <a:ext cx="1104710" cy="1104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4D9D-CC67-42E6-8D87-5D303600AE03}">
      <dsp:nvSpPr>
        <dsp:cNvPr id="0" name=""/>
        <dsp:cNvSpPr/>
      </dsp:nvSpPr>
      <dsp:spPr>
        <a:xfrm>
          <a:off x="280888" y="2454219"/>
          <a:ext cx="2454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AI-Powered Predictions: Analyze symptoms and predict potential heart disease, stroke, or diabetes.</a:t>
          </a:r>
        </a:p>
      </dsp:txBody>
      <dsp:txXfrm>
        <a:off x="280888" y="2454219"/>
        <a:ext cx="2454912" cy="720000"/>
      </dsp:txXfrm>
    </dsp:sp>
    <dsp:sp modelId="{DCC9411D-28D6-4E24-9688-0AFC70106078}">
      <dsp:nvSpPr>
        <dsp:cNvPr id="0" name=""/>
        <dsp:cNvSpPr/>
      </dsp:nvSpPr>
      <dsp:spPr>
        <a:xfrm>
          <a:off x="3840512" y="1027258"/>
          <a:ext cx="1104710" cy="1104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58324-C77B-4D81-B973-B89B36CA7E24}">
      <dsp:nvSpPr>
        <dsp:cNvPr id="0" name=""/>
        <dsp:cNvSpPr/>
      </dsp:nvSpPr>
      <dsp:spPr>
        <a:xfrm>
          <a:off x="3165411" y="2454219"/>
          <a:ext cx="2454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Accessible and User-Friendly: Easily access from any device with simple, intuitive interfaces</a:t>
          </a:r>
        </a:p>
      </dsp:txBody>
      <dsp:txXfrm>
        <a:off x="3165411" y="2454219"/>
        <a:ext cx="2454912" cy="720000"/>
      </dsp:txXfrm>
    </dsp:sp>
    <dsp:sp modelId="{66DB809D-FFF5-4E67-86E7-8D7D577D4DAE}">
      <dsp:nvSpPr>
        <dsp:cNvPr id="0" name=""/>
        <dsp:cNvSpPr/>
      </dsp:nvSpPr>
      <dsp:spPr>
        <a:xfrm>
          <a:off x="6725034" y="1027258"/>
          <a:ext cx="1104710" cy="1104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C4C03-9353-4120-A3CD-593A561C4B2D}">
      <dsp:nvSpPr>
        <dsp:cNvPr id="0" name=""/>
        <dsp:cNvSpPr/>
      </dsp:nvSpPr>
      <dsp:spPr>
        <a:xfrm>
          <a:off x="6049933" y="2454219"/>
          <a:ext cx="2454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Scalable for Future Growth: Designed to expand to other diseases and health conditions, ensuring long-term value.</a:t>
          </a:r>
        </a:p>
      </dsp:txBody>
      <dsp:txXfrm>
        <a:off x="6049933" y="2454219"/>
        <a:ext cx="24549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4CD46-BF79-45CC-9AF3-BC5C83809F31}">
      <dsp:nvSpPr>
        <dsp:cNvPr id="0" name=""/>
        <dsp:cNvSpPr/>
      </dsp:nvSpPr>
      <dsp:spPr>
        <a:xfrm>
          <a:off x="0" y="4105"/>
          <a:ext cx="5945448" cy="874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F6D31-B78E-4CD4-B8AD-172D1F2E7ACF}">
      <dsp:nvSpPr>
        <dsp:cNvPr id="0" name=""/>
        <dsp:cNvSpPr/>
      </dsp:nvSpPr>
      <dsp:spPr>
        <a:xfrm>
          <a:off x="264526" y="200860"/>
          <a:ext cx="480956" cy="480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BC73F-AE63-4582-984A-33A682A5A19F}">
      <dsp:nvSpPr>
        <dsp:cNvPr id="0" name=""/>
        <dsp:cNvSpPr/>
      </dsp:nvSpPr>
      <dsp:spPr>
        <a:xfrm>
          <a:off x="1010008" y="4105"/>
          <a:ext cx="4935440" cy="8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48" tIns="92548" rIns="92548" bIns="925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Accuracy: Our machine learning models are trained on vast medical datasets, ensuring precision in diagnosing Heart disease,</a:t>
          </a:r>
          <a:r>
            <a:rPr lang="en-US" sz="1500" kern="1200" dirty="0">
              <a:solidFill>
                <a:schemeClr val="tx1"/>
              </a:solidFill>
            </a:rPr>
            <a:t> Brain</a:t>
          </a:r>
          <a:r>
            <a:rPr lang="en-US" sz="1500" kern="1200" dirty="0"/>
            <a:t> stroke, and diabetes.</a:t>
          </a:r>
        </a:p>
      </dsp:txBody>
      <dsp:txXfrm>
        <a:off x="1010008" y="4105"/>
        <a:ext cx="4935440" cy="874466"/>
      </dsp:txXfrm>
    </dsp:sp>
    <dsp:sp modelId="{78D729B7-5FFD-4E72-A42A-37B6EFD4D2A2}">
      <dsp:nvSpPr>
        <dsp:cNvPr id="0" name=""/>
        <dsp:cNvSpPr/>
      </dsp:nvSpPr>
      <dsp:spPr>
        <a:xfrm>
          <a:off x="0" y="1097188"/>
          <a:ext cx="5945448" cy="874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3CDB4-6566-4D42-B896-F3F76A362BB1}">
      <dsp:nvSpPr>
        <dsp:cNvPr id="0" name=""/>
        <dsp:cNvSpPr/>
      </dsp:nvSpPr>
      <dsp:spPr>
        <a:xfrm>
          <a:off x="264526" y="1293943"/>
          <a:ext cx="480956" cy="480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3C004-7995-44D7-A57D-8EB6F897F830}">
      <dsp:nvSpPr>
        <dsp:cNvPr id="0" name=""/>
        <dsp:cNvSpPr/>
      </dsp:nvSpPr>
      <dsp:spPr>
        <a:xfrm>
          <a:off x="1010008" y="1097188"/>
          <a:ext cx="4935440" cy="8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48" tIns="92548" rIns="92548" bIns="925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Comprehensiveness : Users get detailed reports on predictions, health status, and personalized health tips, all in one place.</a:t>
          </a:r>
        </a:p>
      </dsp:txBody>
      <dsp:txXfrm>
        <a:off x="1010008" y="1097188"/>
        <a:ext cx="4935440" cy="874466"/>
      </dsp:txXfrm>
    </dsp:sp>
    <dsp:sp modelId="{545358E8-5FE1-47C4-9078-D17190D5977D}">
      <dsp:nvSpPr>
        <dsp:cNvPr id="0" name=""/>
        <dsp:cNvSpPr/>
      </dsp:nvSpPr>
      <dsp:spPr>
        <a:xfrm>
          <a:off x="0" y="2190271"/>
          <a:ext cx="5945448" cy="874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7318B-A540-412F-A198-A57FB796C262}">
      <dsp:nvSpPr>
        <dsp:cNvPr id="0" name=""/>
        <dsp:cNvSpPr/>
      </dsp:nvSpPr>
      <dsp:spPr>
        <a:xfrm>
          <a:off x="264526" y="2387026"/>
          <a:ext cx="480956" cy="480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9B31-BE38-4C7F-A206-0B26064C5303}">
      <dsp:nvSpPr>
        <dsp:cNvPr id="0" name=""/>
        <dsp:cNvSpPr/>
      </dsp:nvSpPr>
      <dsp:spPr>
        <a:xfrm>
          <a:off x="1010008" y="2190271"/>
          <a:ext cx="4935440" cy="8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48" tIns="92548" rIns="92548" bIns="925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Usability: Intuitive interface designed for both tech-savvy and non-tech users, with a focus on accessibility.</a:t>
          </a:r>
        </a:p>
      </dsp:txBody>
      <dsp:txXfrm>
        <a:off x="1010008" y="2190271"/>
        <a:ext cx="4935440" cy="874466"/>
      </dsp:txXfrm>
    </dsp:sp>
    <dsp:sp modelId="{0F5B33FA-FFBB-45E5-980E-C4064FD78363}">
      <dsp:nvSpPr>
        <dsp:cNvPr id="0" name=""/>
        <dsp:cNvSpPr/>
      </dsp:nvSpPr>
      <dsp:spPr>
        <a:xfrm>
          <a:off x="0" y="3283354"/>
          <a:ext cx="5945448" cy="874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2B93F-8A66-42B5-BF36-389D4C3F5B54}">
      <dsp:nvSpPr>
        <dsp:cNvPr id="0" name=""/>
        <dsp:cNvSpPr/>
      </dsp:nvSpPr>
      <dsp:spPr>
        <a:xfrm>
          <a:off x="264526" y="3480109"/>
          <a:ext cx="480956" cy="4809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EE81-E638-4013-B403-C57C155B7B7B}">
      <dsp:nvSpPr>
        <dsp:cNvPr id="0" name=""/>
        <dsp:cNvSpPr/>
      </dsp:nvSpPr>
      <dsp:spPr>
        <a:xfrm>
          <a:off x="1010008" y="3283354"/>
          <a:ext cx="4935440" cy="8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48" tIns="92548" rIns="92548" bIns="925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- 24/7 Support: Dedicated customer support to ensure seamless operation.</a:t>
          </a:r>
        </a:p>
      </dsp:txBody>
      <dsp:txXfrm>
        <a:off x="1010008" y="3283354"/>
        <a:ext cx="4935440" cy="874466"/>
      </dsp:txXfrm>
    </dsp:sp>
    <dsp:sp modelId="{36149932-39C5-499B-A99D-FD1E8AF69F30}">
      <dsp:nvSpPr>
        <dsp:cNvPr id="0" name=""/>
        <dsp:cNvSpPr/>
      </dsp:nvSpPr>
      <dsp:spPr>
        <a:xfrm>
          <a:off x="0" y="4376437"/>
          <a:ext cx="5945448" cy="874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BB582-2D8F-443A-AC44-A9F8A7FF7B9E}">
      <dsp:nvSpPr>
        <dsp:cNvPr id="0" name=""/>
        <dsp:cNvSpPr/>
      </dsp:nvSpPr>
      <dsp:spPr>
        <a:xfrm>
          <a:off x="264526" y="4573192"/>
          <a:ext cx="480956" cy="4809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ED7B-1916-41C0-B23F-E2262D2D1A19}">
      <dsp:nvSpPr>
        <dsp:cNvPr id="0" name=""/>
        <dsp:cNvSpPr/>
      </dsp:nvSpPr>
      <dsp:spPr>
        <a:xfrm>
          <a:off x="1010008" y="4376437"/>
          <a:ext cx="4935440" cy="8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48" tIns="92548" rIns="92548" bIns="925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Scalable: suitable for any size of operation with support for additional diseases.</a:t>
          </a:r>
        </a:p>
      </dsp:txBody>
      <dsp:txXfrm>
        <a:off x="1010008" y="4376437"/>
        <a:ext cx="4935440" cy="87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DBB7-3AAD-412F-B603-7A973587FBD4}">
      <dsp:nvSpPr>
        <dsp:cNvPr id="0" name=""/>
        <dsp:cNvSpPr/>
      </dsp:nvSpPr>
      <dsp:spPr>
        <a:xfrm>
          <a:off x="1118383" y="2218"/>
          <a:ext cx="966111" cy="96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0891B-1124-4E48-BF0C-3FAECD6CEDF9}">
      <dsp:nvSpPr>
        <dsp:cNvPr id="0" name=""/>
        <dsp:cNvSpPr/>
      </dsp:nvSpPr>
      <dsp:spPr>
        <a:xfrm>
          <a:off x="1324276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0381-1745-4A0F-81D2-6CDA67A35EF9}">
      <dsp:nvSpPr>
        <dsp:cNvPr id="0" name=""/>
        <dsp:cNvSpPr/>
      </dsp:nvSpPr>
      <dsp:spPr>
        <a:xfrm>
          <a:off x="809544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-Healthcare Providers</a:t>
          </a:r>
        </a:p>
      </dsp:txBody>
      <dsp:txXfrm>
        <a:off x="809544" y="1269249"/>
        <a:ext cx="1583789" cy="633515"/>
      </dsp:txXfrm>
    </dsp:sp>
    <dsp:sp modelId="{44C56CEF-8919-4294-9F15-00E9313E77A6}">
      <dsp:nvSpPr>
        <dsp:cNvPr id="0" name=""/>
        <dsp:cNvSpPr/>
      </dsp:nvSpPr>
      <dsp:spPr>
        <a:xfrm>
          <a:off x="2979335" y="2218"/>
          <a:ext cx="966111" cy="96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F9418-9B78-405C-836F-4D22858E2AE8}">
      <dsp:nvSpPr>
        <dsp:cNvPr id="0" name=""/>
        <dsp:cNvSpPr/>
      </dsp:nvSpPr>
      <dsp:spPr>
        <a:xfrm>
          <a:off x="3185228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1B05F-5EEC-47A0-8354-7BE8A0851CF5}">
      <dsp:nvSpPr>
        <dsp:cNvPr id="0" name=""/>
        <dsp:cNvSpPr/>
      </dsp:nvSpPr>
      <dsp:spPr>
        <a:xfrm>
          <a:off x="2670496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- Individuals and Families</a:t>
          </a:r>
        </a:p>
      </dsp:txBody>
      <dsp:txXfrm>
        <a:off x="2670496" y="1269249"/>
        <a:ext cx="1583789" cy="633515"/>
      </dsp:txXfrm>
    </dsp:sp>
    <dsp:sp modelId="{AD19DFDC-0D18-4402-96CF-688B3321D8F8}">
      <dsp:nvSpPr>
        <dsp:cNvPr id="0" name=""/>
        <dsp:cNvSpPr/>
      </dsp:nvSpPr>
      <dsp:spPr>
        <a:xfrm>
          <a:off x="4840287" y="2218"/>
          <a:ext cx="966111" cy="96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AE301-31DE-4695-AC42-0676ADF7F938}">
      <dsp:nvSpPr>
        <dsp:cNvPr id="0" name=""/>
        <dsp:cNvSpPr/>
      </dsp:nvSpPr>
      <dsp:spPr>
        <a:xfrm>
          <a:off x="5046180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4B09-BEDF-4B11-8C6E-4A7B32477A68}">
      <dsp:nvSpPr>
        <dsp:cNvPr id="0" name=""/>
        <dsp:cNvSpPr/>
      </dsp:nvSpPr>
      <dsp:spPr>
        <a:xfrm>
          <a:off x="4531449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- Health Tech Startups</a:t>
          </a:r>
        </a:p>
      </dsp:txBody>
      <dsp:txXfrm>
        <a:off x="4531449" y="1269249"/>
        <a:ext cx="1583789" cy="633515"/>
      </dsp:txXfrm>
    </dsp:sp>
    <dsp:sp modelId="{89350CF9-12AA-4DF9-B800-06D13A747C39}">
      <dsp:nvSpPr>
        <dsp:cNvPr id="0" name=""/>
        <dsp:cNvSpPr/>
      </dsp:nvSpPr>
      <dsp:spPr>
        <a:xfrm>
          <a:off x="6701240" y="2218"/>
          <a:ext cx="966111" cy="96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64823-DA67-4113-AD2F-D97A901C53DC}">
      <dsp:nvSpPr>
        <dsp:cNvPr id="0" name=""/>
        <dsp:cNvSpPr/>
      </dsp:nvSpPr>
      <dsp:spPr>
        <a:xfrm>
          <a:off x="6907132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59D7-E728-4C4E-97AF-CFE85284D526}">
      <dsp:nvSpPr>
        <dsp:cNvPr id="0" name=""/>
        <dsp:cNvSpPr/>
      </dsp:nvSpPr>
      <dsp:spPr>
        <a:xfrm>
          <a:off x="6392401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Insurance Companies</a:t>
          </a:r>
        </a:p>
      </dsp:txBody>
      <dsp:txXfrm>
        <a:off x="6392401" y="1269249"/>
        <a:ext cx="1583789" cy="633515"/>
      </dsp:txXfrm>
    </dsp:sp>
    <dsp:sp modelId="{7F9D68BA-E74B-440C-84A1-638754F5967F}">
      <dsp:nvSpPr>
        <dsp:cNvPr id="0" name=""/>
        <dsp:cNvSpPr/>
      </dsp:nvSpPr>
      <dsp:spPr>
        <a:xfrm>
          <a:off x="3909811" y="2298712"/>
          <a:ext cx="966111" cy="96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B865-1EF6-4852-A06E-C19A9B1569E9}">
      <dsp:nvSpPr>
        <dsp:cNvPr id="0" name=""/>
        <dsp:cNvSpPr/>
      </dsp:nvSpPr>
      <dsp:spPr>
        <a:xfrm>
          <a:off x="4115704" y="2504605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73396-8F28-4BEA-9DB0-8F6B8EFF2AA5}">
      <dsp:nvSpPr>
        <dsp:cNvPr id="0" name=""/>
        <dsp:cNvSpPr/>
      </dsp:nvSpPr>
      <dsp:spPr>
        <a:xfrm>
          <a:off x="3600972" y="35657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Corporate Wellness Programs</a:t>
          </a:r>
        </a:p>
      </dsp:txBody>
      <dsp:txXfrm>
        <a:off x="3600972" y="3565743"/>
        <a:ext cx="1583789" cy="633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E9360-6D50-4D1D-9B7C-2A42F855B5C5}">
      <dsp:nvSpPr>
        <dsp:cNvPr id="0" name=""/>
        <dsp:cNvSpPr/>
      </dsp:nvSpPr>
      <dsp:spPr>
        <a:xfrm>
          <a:off x="685" y="434418"/>
          <a:ext cx="2777201" cy="333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0" rIns="27432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Disease Predictor helped me catch heart disease early—truly life-saving!”</a:t>
          </a:r>
        </a:p>
      </dsp:txBody>
      <dsp:txXfrm>
        <a:off x="685" y="1767475"/>
        <a:ext cx="2777201" cy="1999585"/>
      </dsp:txXfrm>
    </dsp:sp>
    <dsp:sp modelId="{2FF9488F-D051-4965-8466-1336CBA22645}">
      <dsp:nvSpPr>
        <dsp:cNvPr id="0" name=""/>
        <dsp:cNvSpPr/>
      </dsp:nvSpPr>
      <dsp:spPr>
        <a:xfrm>
          <a:off x="685" y="434418"/>
          <a:ext cx="2777201" cy="1333056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165100" rIns="2743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685" y="434418"/>
        <a:ext cx="2777201" cy="1333056"/>
      </dsp:txXfrm>
    </dsp:sp>
    <dsp:sp modelId="{FBEA34C2-4BB9-43C2-BE86-4DC903DE0327}">
      <dsp:nvSpPr>
        <dsp:cNvPr id="0" name=""/>
        <dsp:cNvSpPr/>
      </dsp:nvSpPr>
      <dsp:spPr>
        <a:xfrm>
          <a:off x="3000063" y="434418"/>
          <a:ext cx="2777201" cy="333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0" rIns="27432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“The AI predictions are spot on, and the platform is so easy to use!”</a:t>
          </a:r>
        </a:p>
      </dsp:txBody>
      <dsp:txXfrm>
        <a:off x="3000063" y="1767475"/>
        <a:ext cx="2777201" cy="1999585"/>
      </dsp:txXfrm>
    </dsp:sp>
    <dsp:sp modelId="{1D02D6AE-1E20-489B-939C-24A9E041A6D0}">
      <dsp:nvSpPr>
        <dsp:cNvPr id="0" name=""/>
        <dsp:cNvSpPr/>
      </dsp:nvSpPr>
      <dsp:spPr>
        <a:xfrm>
          <a:off x="3000063" y="434418"/>
          <a:ext cx="2777201" cy="1333056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165100" rIns="2743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000063" y="434418"/>
        <a:ext cx="2777201" cy="1333056"/>
      </dsp:txXfrm>
    </dsp:sp>
    <dsp:sp modelId="{58B132F0-81E1-4955-8FE8-AFEC3C58450C}">
      <dsp:nvSpPr>
        <dsp:cNvPr id="0" name=""/>
        <dsp:cNvSpPr/>
      </dsp:nvSpPr>
      <dsp:spPr>
        <a:xfrm>
          <a:off x="5999441" y="434418"/>
          <a:ext cx="2777201" cy="333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0" rIns="27432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“Our clinic saw a 25% improvement in diagnostic accuracy after integrating Disease Predictor.”</a:t>
          </a:r>
        </a:p>
      </dsp:txBody>
      <dsp:txXfrm>
        <a:off x="5999441" y="1767475"/>
        <a:ext cx="2777201" cy="1999585"/>
      </dsp:txXfrm>
    </dsp:sp>
    <dsp:sp modelId="{FDCCB1F0-B644-4AED-8F56-ABCB36F95828}">
      <dsp:nvSpPr>
        <dsp:cNvPr id="0" name=""/>
        <dsp:cNvSpPr/>
      </dsp:nvSpPr>
      <dsp:spPr>
        <a:xfrm>
          <a:off x="5999441" y="434418"/>
          <a:ext cx="2777201" cy="1333056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6" tIns="165100" rIns="2743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999441" y="434418"/>
        <a:ext cx="2777201" cy="1333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57663-BA5E-478C-B129-CD6AD42FC4EF}">
      <dsp:nvSpPr>
        <dsp:cNvPr id="0" name=""/>
        <dsp:cNvSpPr/>
      </dsp:nvSpPr>
      <dsp:spPr>
        <a:xfrm>
          <a:off x="952890" y="948043"/>
          <a:ext cx="1104356" cy="1104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9001F-68C2-4E60-B682-6193576BA1E0}">
      <dsp:nvSpPr>
        <dsp:cNvPr id="0" name=""/>
        <dsp:cNvSpPr/>
      </dsp:nvSpPr>
      <dsp:spPr>
        <a:xfrm>
          <a:off x="278005" y="2398435"/>
          <a:ext cx="24541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Basic Plan: Free for individual users, providing essential health predictions.</a:t>
          </a:r>
        </a:p>
      </dsp:txBody>
      <dsp:txXfrm>
        <a:off x="278005" y="2398435"/>
        <a:ext cx="2454124" cy="855000"/>
      </dsp:txXfrm>
    </dsp:sp>
    <dsp:sp modelId="{539E72F0-45D9-4173-B0DD-25B8EE6F0B90}">
      <dsp:nvSpPr>
        <dsp:cNvPr id="0" name=""/>
        <dsp:cNvSpPr/>
      </dsp:nvSpPr>
      <dsp:spPr>
        <a:xfrm>
          <a:off x="3836486" y="948043"/>
          <a:ext cx="1104356" cy="1104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DCC3-4AF3-4C08-959D-7B5723A42E48}">
      <dsp:nvSpPr>
        <dsp:cNvPr id="0" name=""/>
        <dsp:cNvSpPr/>
      </dsp:nvSpPr>
      <dsp:spPr>
        <a:xfrm>
          <a:off x="3161602" y="2398435"/>
          <a:ext cx="24541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Professional Plan:  Designed for clinics and health organizations, includes advanced reporting, personalized recommendations, and support for multiple users.</a:t>
          </a:r>
        </a:p>
      </dsp:txBody>
      <dsp:txXfrm>
        <a:off x="3161602" y="2398435"/>
        <a:ext cx="2454124" cy="855000"/>
      </dsp:txXfrm>
    </dsp:sp>
    <dsp:sp modelId="{C4B5B039-57C0-4D4C-AE42-7DE108E705E9}">
      <dsp:nvSpPr>
        <dsp:cNvPr id="0" name=""/>
        <dsp:cNvSpPr/>
      </dsp:nvSpPr>
      <dsp:spPr>
        <a:xfrm>
          <a:off x="6720082" y="948043"/>
          <a:ext cx="1104356" cy="1104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43B6-AE4B-4464-91B7-C8A00A55573F}">
      <dsp:nvSpPr>
        <dsp:cNvPr id="0" name=""/>
        <dsp:cNvSpPr/>
      </dsp:nvSpPr>
      <dsp:spPr>
        <a:xfrm>
          <a:off x="6045198" y="2398435"/>
          <a:ext cx="24541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Enterprise Plan: Scalable for large organizations and insurance companies, featuring API integrations, advanced data analytics, and priority support.</a:t>
          </a:r>
        </a:p>
      </dsp:txBody>
      <dsp:txXfrm>
        <a:off x="6045198" y="2398435"/>
        <a:ext cx="2454124" cy="85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C76-EB8A-49FA-B35E-F5E15081CC7B}">
      <dsp:nvSpPr>
        <dsp:cNvPr id="0" name=""/>
        <dsp:cNvSpPr/>
      </dsp:nvSpPr>
      <dsp:spPr>
        <a:xfrm>
          <a:off x="0" y="1743"/>
          <a:ext cx="8777329" cy="8837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52CC0-A01C-4C8F-87E0-00CDA4CE60EA}">
      <dsp:nvSpPr>
        <dsp:cNvPr id="0" name=""/>
        <dsp:cNvSpPr/>
      </dsp:nvSpPr>
      <dsp:spPr>
        <a:xfrm>
          <a:off x="267345" y="200596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55D1A-D0E9-4810-906D-2F939BB0CCF9}">
      <dsp:nvSpPr>
        <dsp:cNvPr id="0" name=""/>
        <dsp:cNvSpPr/>
      </dsp:nvSpPr>
      <dsp:spPr>
        <a:xfrm>
          <a:off x="1020774" y="1743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 Up Today</a:t>
          </a:r>
        </a:p>
      </dsp:txBody>
      <dsp:txXfrm>
        <a:off x="1020774" y="1743"/>
        <a:ext cx="7756554" cy="883787"/>
      </dsp:txXfrm>
    </dsp:sp>
    <dsp:sp modelId="{1F278A2C-3345-4443-89FE-003343AE8136}">
      <dsp:nvSpPr>
        <dsp:cNvPr id="0" name=""/>
        <dsp:cNvSpPr/>
      </dsp:nvSpPr>
      <dsp:spPr>
        <a:xfrm>
          <a:off x="0" y="1106478"/>
          <a:ext cx="8777329" cy="883787"/>
        </a:xfrm>
        <a:prstGeom prst="roundRect">
          <a:avLst>
            <a:gd name="adj" fmla="val 10000"/>
          </a:avLst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3059-9E80-4A57-98F8-295F805DFA00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D2F7-607D-43DA-A397-02886A417EAB}">
      <dsp:nvSpPr>
        <dsp:cNvPr id="0" name=""/>
        <dsp:cNvSpPr/>
      </dsp:nvSpPr>
      <dsp:spPr>
        <a:xfrm>
          <a:off x="1020774" y="1106478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Free Trial: Experience our platform with a free trial, no credit card required.</a:t>
          </a:r>
          <a:endParaRPr lang="en-US" sz="1600" kern="1200"/>
        </a:p>
      </dsp:txBody>
      <dsp:txXfrm>
        <a:off x="1020774" y="1106478"/>
        <a:ext cx="7756554" cy="883787"/>
      </dsp:txXfrm>
    </dsp:sp>
    <dsp:sp modelId="{55C0456E-79AD-4E7C-907E-9D3757795821}">
      <dsp:nvSpPr>
        <dsp:cNvPr id="0" name=""/>
        <dsp:cNvSpPr/>
      </dsp:nvSpPr>
      <dsp:spPr>
        <a:xfrm>
          <a:off x="0" y="2211212"/>
          <a:ext cx="8777329" cy="883787"/>
        </a:xfrm>
        <a:prstGeom prst="roundRect">
          <a:avLst>
            <a:gd name="adj" fmla="val 10000"/>
          </a:avLst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9989-FDA3-4137-B636-186B5017CBE3}">
      <dsp:nvSpPr>
        <dsp:cNvPr id="0" name=""/>
        <dsp:cNvSpPr/>
      </dsp:nvSpPr>
      <dsp:spPr>
        <a:xfrm>
          <a:off x="267345" y="2410065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ED746-0D30-4CB1-B244-A14934257CC1}">
      <dsp:nvSpPr>
        <dsp:cNvPr id="0" name=""/>
        <dsp:cNvSpPr/>
      </dsp:nvSpPr>
      <dsp:spPr>
        <a:xfrm>
          <a:off x="1020774" y="2211212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Visit Us: Head to our website at https://final-project-cgw6sbpnfcjtzvbajvdpt4.streamlit.app for more details and see how our AI-driven predictions can help you.</a:t>
          </a:r>
        </a:p>
      </dsp:txBody>
      <dsp:txXfrm>
        <a:off x="1020774" y="2211212"/>
        <a:ext cx="7756554" cy="883787"/>
      </dsp:txXfrm>
    </dsp:sp>
    <dsp:sp modelId="{6D15F215-F5D9-457C-BB1B-FDCE6A7D9C1B}">
      <dsp:nvSpPr>
        <dsp:cNvPr id="0" name=""/>
        <dsp:cNvSpPr/>
      </dsp:nvSpPr>
      <dsp:spPr>
        <a:xfrm>
          <a:off x="0" y="3315947"/>
          <a:ext cx="8777329" cy="883787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2582-86D7-42B2-9741-8C88BF6EAF83}">
      <dsp:nvSpPr>
        <dsp:cNvPr id="0" name=""/>
        <dsp:cNvSpPr/>
      </dsp:nvSpPr>
      <dsp:spPr>
        <a:xfrm>
          <a:off x="267345" y="3514799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C111-76B8-4E9D-A418-F248AC842CD7}">
      <dsp:nvSpPr>
        <dsp:cNvPr id="0" name=""/>
        <dsp:cNvSpPr/>
      </dsp:nvSpPr>
      <dsp:spPr>
        <a:xfrm>
          <a:off x="1020774" y="3315947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Contact Us: Reach us out via email at diseasepredictor@gmail.com</a:t>
          </a:r>
        </a:p>
      </dsp:txBody>
      <dsp:txXfrm>
        <a:off x="1020774" y="3315947"/>
        <a:ext cx="7756554" cy="883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E232-1279-403A-A53D-4DC4EDC7B5E3}">
      <dsp:nvSpPr>
        <dsp:cNvPr id="0" name=""/>
        <dsp:cNvSpPr/>
      </dsp:nvSpPr>
      <dsp:spPr>
        <a:xfrm>
          <a:off x="0" y="0"/>
          <a:ext cx="3080684" cy="42014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We appreciate your interest in Disease Predictor and our mission to revolutionize health diagnostics.</a:t>
          </a:r>
        </a:p>
      </dsp:txBody>
      <dsp:txXfrm>
        <a:off x="0" y="1596561"/>
        <a:ext cx="3080684" cy="2520886"/>
      </dsp:txXfrm>
    </dsp:sp>
    <dsp:sp modelId="{87273BC0-EE7B-4305-A920-8B1CA35F956B}">
      <dsp:nvSpPr>
        <dsp:cNvPr id="0" name=""/>
        <dsp:cNvSpPr/>
      </dsp:nvSpPr>
      <dsp:spPr>
        <a:xfrm>
          <a:off x="910120" y="420147"/>
          <a:ext cx="1260443" cy="12604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94708" y="604735"/>
        <a:ext cx="891267" cy="891267"/>
      </dsp:txXfrm>
    </dsp:sp>
    <dsp:sp modelId="{1ADD4D5C-203F-43E4-817E-DEF242322E12}">
      <dsp:nvSpPr>
        <dsp:cNvPr id="0" name=""/>
        <dsp:cNvSpPr/>
      </dsp:nvSpPr>
      <dsp:spPr>
        <a:xfrm>
          <a:off x="0" y="4201406"/>
          <a:ext cx="3080684" cy="72"/>
        </a:xfrm>
        <a:prstGeom prst="rect">
          <a:avLst/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 w="13970" cap="flat" cmpd="sng" algn="ctr">
          <a:solidFill>
            <a:schemeClr val="accent5">
              <a:hueOff val="-3813831"/>
              <a:satOff val="1006"/>
              <a:lumOff val="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D23CC6-B1C7-4B22-8183-065372667283}">
      <dsp:nvSpPr>
        <dsp:cNvPr id="0" name=""/>
        <dsp:cNvSpPr/>
      </dsp:nvSpPr>
      <dsp:spPr>
        <a:xfrm>
          <a:off x="3388753" y="0"/>
          <a:ext cx="3080684" cy="4201478"/>
        </a:xfrm>
        <a:prstGeom prst="rect">
          <a:avLst/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9712644"/>
              <a:satOff val="2462"/>
              <a:lumOff val="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Visit our website, sign up for a free trial, or contact us for more information on how we can help you.</a:t>
          </a:r>
        </a:p>
      </dsp:txBody>
      <dsp:txXfrm>
        <a:off x="3388753" y="1596561"/>
        <a:ext cx="3080684" cy="2520886"/>
      </dsp:txXfrm>
    </dsp:sp>
    <dsp:sp modelId="{DB66B3A4-4EED-4DD9-8C24-083623652B78}">
      <dsp:nvSpPr>
        <dsp:cNvPr id="0" name=""/>
        <dsp:cNvSpPr/>
      </dsp:nvSpPr>
      <dsp:spPr>
        <a:xfrm>
          <a:off x="4298873" y="420147"/>
          <a:ext cx="1260443" cy="1260443"/>
        </a:xfrm>
        <a:prstGeom prst="ellipse">
          <a:avLst/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 w="13970" cap="flat" cmpd="sng" algn="ctr">
          <a:solidFill>
            <a:schemeClr val="accent5">
              <a:hueOff val="-7627663"/>
              <a:satOff val="2012"/>
              <a:lumOff val="1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83461" y="604735"/>
        <a:ext cx="891267" cy="891267"/>
      </dsp:txXfrm>
    </dsp:sp>
    <dsp:sp modelId="{F674048F-B853-4C27-AB4C-47E18CADB3E8}">
      <dsp:nvSpPr>
        <dsp:cNvPr id="0" name=""/>
        <dsp:cNvSpPr/>
      </dsp:nvSpPr>
      <dsp:spPr>
        <a:xfrm>
          <a:off x="3388753" y="4201406"/>
          <a:ext cx="3080684" cy="72"/>
        </a:xfrm>
        <a:prstGeom prst="rect">
          <a:avLst/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 w="13970" cap="flat" cmpd="sng" algn="ctr">
          <a:solidFill>
            <a:schemeClr val="accent5">
              <a:hueOff val="-11441494"/>
              <a:satOff val="3017"/>
              <a:lumOff val="1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C043F6-B099-45B1-AC99-F504D143D9EA}">
      <dsp:nvSpPr>
        <dsp:cNvPr id="0" name=""/>
        <dsp:cNvSpPr/>
      </dsp:nvSpPr>
      <dsp:spPr>
        <a:xfrm>
          <a:off x="6777506" y="0"/>
          <a:ext cx="3080684" cy="4201478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182" tIns="330200" rIns="2401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https://final-project-cgw6sbpnfcjtzvbajvdpt4.streamlit.app/</a:t>
          </a:r>
        </a:p>
      </dsp:txBody>
      <dsp:txXfrm>
        <a:off x="6777506" y="1596561"/>
        <a:ext cx="3080684" cy="2520886"/>
      </dsp:txXfrm>
    </dsp:sp>
    <dsp:sp modelId="{D9F44C1D-37CB-49EA-BDC2-16846E7325E7}">
      <dsp:nvSpPr>
        <dsp:cNvPr id="0" name=""/>
        <dsp:cNvSpPr/>
      </dsp:nvSpPr>
      <dsp:spPr>
        <a:xfrm>
          <a:off x="7687626" y="420147"/>
          <a:ext cx="1260443" cy="12604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accent5">
              <a:hueOff val="-15255325"/>
              <a:satOff val="4023"/>
              <a:lumOff val="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69" tIns="12700" rIns="982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7872214" y="604735"/>
        <a:ext cx="891267" cy="891267"/>
      </dsp:txXfrm>
    </dsp:sp>
    <dsp:sp modelId="{D664D131-C49A-4F48-9C25-E9E1825468A1}">
      <dsp:nvSpPr>
        <dsp:cNvPr id="0" name=""/>
        <dsp:cNvSpPr/>
      </dsp:nvSpPr>
      <dsp:spPr>
        <a:xfrm>
          <a:off x="6777506" y="4201406"/>
          <a:ext cx="3080684" cy="72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D091-A3B9-4283-BD6F-87C8238C3A1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759C1-C442-4E44-A629-24D52982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759C1-C442-4E44-A629-24D529822D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62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03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B2C363-41DC-3855-267A-88F681888B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017" b="8713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Health care Integration System: Revolutionize Health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AI-powered detection of Heart Disease, Brain Stroke, and Diabetes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6F2F2-75A9-E22D-BA04-6652FC0F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09355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The Challenge HealthCare Businesses Face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14522-E39A-C292-F258-EB047C2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82474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70" y="511675"/>
            <a:ext cx="9692449" cy="1325562"/>
          </a:xfrm>
        </p:spPr>
        <p:txBody>
          <a:bodyPr>
            <a:normAutofit/>
          </a:bodyPr>
          <a:lstStyle/>
          <a:p>
            <a:r>
              <a:rPr dirty="0"/>
              <a:t>Introducing </a:t>
            </a:r>
            <a:r>
              <a:rPr lang="en-US" dirty="0"/>
              <a:t>Health care Integration System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A212-68EF-3B5D-2E98-1BA9F9D83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6695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0F16092-EEEB-79F7-67D3-5A76305A0F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4792" b="4229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889" y="365757"/>
            <a:ext cx="6784259" cy="1872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889" y="2560316"/>
            <a:ext cx="6784259" cy="363887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AI-Driven Precision: Accurate predictions using cutting-edge machine learning models.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Seamless Integration: Easily integrates with Azure services and healthcare systems for smooth data flow.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User-Friendly Interface: Simple design that’s accessible to all users, regardless of technical expertise.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Real-Time Updates and Learning: With continuous integration of new medical research and data, our models evolve to stay current, providing the most accurate predictions available.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- Customizable Reports: Get insights and metrics that matter to your health.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Why Choose Health care Integration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61026-66F5-15A9-9E14-E0CF8086A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93011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Who Can Benefit?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1BD08-9D5B-8441-E8AD-F1A85C4AA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04860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dirty="0"/>
              <a:t>What Our </a:t>
            </a:r>
            <a:r>
              <a:rPr lang="en-US" dirty="0"/>
              <a:t>Clients</a:t>
            </a:r>
            <a:r>
              <a:rPr dirty="0"/>
              <a:t> Say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4CFCA-7199-8FAA-0972-E0D17148A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227702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Affordable Pricing Plans to Suit Every Business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FD070-29A9-31D9-C95C-DB63E096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334353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Ready to Transform Your Business?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AA460-3CF4-DF52-2197-E1A0946B5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615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223</TotalTime>
  <Words>578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Schoolbook</vt:lpstr>
      <vt:lpstr>Wingdings 2</vt:lpstr>
      <vt:lpstr>View</vt:lpstr>
      <vt:lpstr>Introducing Health care Integration System: Revolutionize Health Diagnostics</vt:lpstr>
      <vt:lpstr>The Challenge HealthCare Businesses Face Today</vt:lpstr>
      <vt:lpstr>Introducing Health care Integration System</vt:lpstr>
      <vt:lpstr>What Sets Us Apart</vt:lpstr>
      <vt:lpstr>Why Choose Health care Integration System</vt:lpstr>
      <vt:lpstr>Who Can Benefit?</vt:lpstr>
      <vt:lpstr>What Our Clients Say</vt:lpstr>
      <vt:lpstr>Affordable Pricing Plans to Suit Every Business</vt:lpstr>
      <vt:lpstr>Ready to Transform Your Business?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Omar 20210597</cp:lastModifiedBy>
  <cp:revision>9</cp:revision>
  <dcterms:created xsi:type="dcterms:W3CDTF">2013-01-27T09:14:16Z</dcterms:created>
  <dcterms:modified xsi:type="dcterms:W3CDTF">2024-10-19T08:07:57Z</dcterms:modified>
  <cp:category/>
</cp:coreProperties>
</file>