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262" r:id="rId4"/>
    <p:sldId id="340" r:id="rId5"/>
    <p:sldId id="341" r:id="rId6"/>
    <p:sldId id="473" r:id="rId7"/>
    <p:sldId id="388" r:id="rId8"/>
    <p:sldId id="446" r:id="rId9"/>
    <p:sldId id="478" r:id="rId10"/>
    <p:sldId id="483" r:id="rId11"/>
    <p:sldId id="474" r:id="rId12"/>
    <p:sldId id="479" r:id="rId13"/>
    <p:sldId id="480" r:id="rId14"/>
    <p:sldId id="481" r:id="rId15"/>
    <p:sldId id="482" r:id="rId16"/>
    <p:sldId id="475" r:id="rId17"/>
    <p:sldId id="484" r:id="rId18"/>
    <p:sldId id="485" r:id="rId19"/>
    <p:sldId id="486" r:id="rId20"/>
    <p:sldId id="487" r:id="rId21"/>
    <p:sldId id="488" r:id="rId22"/>
    <p:sldId id="489" r:id="rId23"/>
    <p:sldId id="491" r:id="rId24"/>
    <p:sldId id="490" r:id="rId25"/>
    <p:sldId id="492" r:id="rId26"/>
    <p:sldId id="493" r:id="rId27"/>
    <p:sldId id="494" r:id="rId28"/>
    <p:sldId id="495" r:id="rId29"/>
    <p:sldId id="334" r:id="rId30"/>
    <p:sldId id="496" r:id="rId31"/>
    <p:sldId id="497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16" y="102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3229741-C5FD-435A-A7BD-89F7578F8E92}"/>
              </a:ext>
            </a:extLst>
          </p:cNvPr>
          <p:cNvSpPr/>
          <p:nvPr/>
        </p:nvSpPr>
        <p:spPr>
          <a:xfrm>
            <a:off x="4038381" y="1321961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6935E-C2C0-4AB4-9FCF-39FBA8657D61}"/>
              </a:ext>
            </a:extLst>
          </p:cNvPr>
          <p:cNvSpPr/>
          <p:nvPr/>
        </p:nvSpPr>
        <p:spPr>
          <a:xfrm>
            <a:off x="3531654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D8EC31-2AC6-4CD9-AD83-82F5DA5064F1}"/>
              </a:ext>
            </a:extLst>
          </p:cNvPr>
          <p:cNvSpPr/>
          <p:nvPr/>
        </p:nvSpPr>
        <p:spPr>
          <a:xfrm>
            <a:off x="4572000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854309-3EAF-49FB-BE7F-37B3706E12FE}"/>
              </a:ext>
            </a:extLst>
          </p:cNvPr>
          <p:cNvSpPr/>
          <p:nvPr/>
        </p:nvSpPr>
        <p:spPr>
          <a:xfrm>
            <a:off x="2910625" y="3426392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79818E-820D-455E-B95A-3F06EDB7AF1B}"/>
              </a:ext>
            </a:extLst>
          </p:cNvPr>
          <p:cNvSpPr/>
          <p:nvPr/>
        </p:nvSpPr>
        <p:spPr>
          <a:xfrm>
            <a:off x="4038380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6873A-6B36-4F86-9D0B-F48E1694DB08}"/>
              </a:ext>
            </a:extLst>
          </p:cNvPr>
          <p:cNvSpPr/>
          <p:nvPr/>
        </p:nvSpPr>
        <p:spPr>
          <a:xfrm>
            <a:off x="5158193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8FAC24-63EA-405B-B117-E6638B927AB0}"/>
              </a:ext>
            </a:extLst>
          </p:cNvPr>
          <p:cNvSpPr/>
          <p:nvPr/>
        </p:nvSpPr>
        <p:spPr>
          <a:xfrm>
            <a:off x="2324523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069C67-6531-439F-857A-0F3F051C7FAC}"/>
              </a:ext>
            </a:extLst>
          </p:cNvPr>
          <p:cNvSpPr/>
          <p:nvPr/>
        </p:nvSpPr>
        <p:spPr>
          <a:xfrm>
            <a:off x="3535242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8B79B9-9306-4B78-A6E1-108C92BE35FF}"/>
              </a:ext>
            </a:extLst>
          </p:cNvPr>
          <p:cNvSpPr/>
          <p:nvPr/>
        </p:nvSpPr>
        <p:spPr>
          <a:xfrm>
            <a:off x="457700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548E37-CA70-4546-BC28-DDFE13D74F28}"/>
              </a:ext>
            </a:extLst>
          </p:cNvPr>
          <p:cNvSpPr/>
          <p:nvPr/>
        </p:nvSpPr>
        <p:spPr>
          <a:xfrm>
            <a:off x="577519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F8EB4F-6C92-46E8-B0BF-34E9FC786926}"/>
              </a:ext>
            </a:extLst>
          </p:cNvPr>
          <p:cNvSpPr/>
          <p:nvPr/>
        </p:nvSpPr>
        <p:spPr>
          <a:xfrm>
            <a:off x="170752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6E385-E422-4FA7-A95B-2951DBED5BD4}"/>
              </a:ext>
            </a:extLst>
          </p:cNvPr>
          <p:cNvSpPr/>
          <p:nvPr/>
        </p:nvSpPr>
        <p:spPr>
          <a:xfrm>
            <a:off x="2910624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42A88-D1FE-4DE0-80FF-C5CE4FB5E7C2}"/>
              </a:ext>
            </a:extLst>
          </p:cNvPr>
          <p:cNvSpPr/>
          <p:nvPr/>
        </p:nvSpPr>
        <p:spPr>
          <a:xfrm>
            <a:off x="403838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5A8FB-FFCB-4237-818D-7B10EFF7ACA1}"/>
              </a:ext>
            </a:extLst>
          </p:cNvPr>
          <p:cNvSpPr/>
          <p:nvPr/>
        </p:nvSpPr>
        <p:spPr>
          <a:xfrm>
            <a:off x="5158192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F66641-D20B-4BC7-9C4D-77D478821235}"/>
              </a:ext>
            </a:extLst>
          </p:cNvPr>
          <p:cNvSpPr/>
          <p:nvPr/>
        </p:nvSpPr>
        <p:spPr>
          <a:xfrm>
            <a:off x="6392199" y="56914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FE190B-C686-4796-B4C4-CB2E31ACA962}"/>
              </a:ext>
            </a:extLst>
          </p:cNvPr>
          <p:cNvSpPr/>
          <p:nvPr/>
        </p:nvSpPr>
        <p:spPr>
          <a:xfrm rot="1935042">
            <a:off x="3973887" y="1942655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CFD072-5A06-4CB1-90B5-0F3FCB298F60}"/>
              </a:ext>
            </a:extLst>
          </p:cNvPr>
          <p:cNvSpPr/>
          <p:nvPr/>
        </p:nvSpPr>
        <p:spPr>
          <a:xfrm rot="19693818">
            <a:off x="4508200" y="195618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7BE1860-7969-4850-943C-E11C982AFB7D}"/>
              </a:ext>
            </a:extLst>
          </p:cNvPr>
          <p:cNvSpPr/>
          <p:nvPr/>
        </p:nvSpPr>
        <p:spPr>
          <a:xfrm rot="1935042">
            <a:off x="3421435" y="299857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081981-3FFD-4F1D-9ACB-12E3B6FEA1EC}"/>
              </a:ext>
            </a:extLst>
          </p:cNvPr>
          <p:cNvSpPr/>
          <p:nvPr/>
        </p:nvSpPr>
        <p:spPr>
          <a:xfrm rot="1935042">
            <a:off x="4517305" y="301577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3D4E7A-331D-4F83-8D7B-014A4EBDA0E9}"/>
              </a:ext>
            </a:extLst>
          </p:cNvPr>
          <p:cNvSpPr/>
          <p:nvPr/>
        </p:nvSpPr>
        <p:spPr>
          <a:xfrm rot="1935042">
            <a:off x="2835334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CB677E-CABE-4C9D-BF12-8A17392D6930}"/>
              </a:ext>
            </a:extLst>
          </p:cNvPr>
          <p:cNvSpPr/>
          <p:nvPr/>
        </p:nvSpPr>
        <p:spPr>
          <a:xfrm rot="1935042">
            <a:off x="2218331" y="52522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ED2F52E-F3B5-47AA-B5A7-E4BA3D1C1E65}"/>
              </a:ext>
            </a:extLst>
          </p:cNvPr>
          <p:cNvSpPr/>
          <p:nvPr/>
        </p:nvSpPr>
        <p:spPr>
          <a:xfrm rot="1935042">
            <a:off x="4029861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E472BBF-86BF-403E-8AAF-ADAFD9A388B2}"/>
              </a:ext>
            </a:extLst>
          </p:cNvPr>
          <p:cNvSpPr/>
          <p:nvPr/>
        </p:nvSpPr>
        <p:spPr>
          <a:xfrm rot="1935042">
            <a:off x="5182398" y="412350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7EA8E-6196-4EB4-A43A-A13EEFE3EF75}"/>
              </a:ext>
            </a:extLst>
          </p:cNvPr>
          <p:cNvSpPr/>
          <p:nvPr/>
        </p:nvSpPr>
        <p:spPr>
          <a:xfrm rot="1935042">
            <a:off x="3421434" y="52251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D7FC0DA-782E-4270-BC6A-903C37B44392}"/>
              </a:ext>
            </a:extLst>
          </p:cNvPr>
          <p:cNvSpPr/>
          <p:nvPr/>
        </p:nvSpPr>
        <p:spPr>
          <a:xfrm rot="1935042">
            <a:off x="4534723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93551C-D4DB-4065-8074-C676BAF7D28A}"/>
              </a:ext>
            </a:extLst>
          </p:cNvPr>
          <p:cNvSpPr/>
          <p:nvPr/>
        </p:nvSpPr>
        <p:spPr>
          <a:xfrm rot="1935042">
            <a:off x="5737826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8800CC-3697-4B06-9B56-393FFD5E928E}"/>
              </a:ext>
            </a:extLst>
          </p:cNvPr>
          <p:cNvSpPr/>
          <p:nvPr/>
        </p:nvSpPr>
        <p:spPr>
          <a:xfrm rot="19693818">
            <a:off x="3965691" y="301318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143FE3-3085-42C0-B6B0-598DD6479EBE}"/>
              </a:ext>
            </a:extLst>
          </p:cNvPr>
          <p:cNvSpPr/>
          <p:nvPr/>
        </p:nvSpPr>
        <p:spPr>
          <a:xfrm rot="19693818">
            <a:off x="5105829" y="30131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BF9400A-F005-4121-92CF-3DDE5A82F10C}"/>
              </a:ext>
            </a:extLst>
          </p:cNvPr>
          <p:cNvSpPr/>
          <p:nvPr/>
        </p:nvSpPr>
        <p:spPr>
          <a:xfrm rot="19693818">
            <a:off x="3335951" y="412004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1D529C-8D64-4AF4-A2AA-40897D7E1239}"/>
              </a:ext>
            </a:extLst>
          </p:cNvPr>
          <p:cNvSpPr/>
          <p:nvPr/>
        </p:nvSpPr>
        <p:spPr>
          <a:xfrm rot="19693818">
            <a:off x="4499026" y="41147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BDABD9-EA26-40B4-9234-4538314842C2}"/>
              </a:ext>
            </a:extLst>
          </p:cNvPr>
          <p:cNvSpPr/>
          <p:nvPr/>
        </p:nvSpPr>
        <p:spPr>
          <a:xfrm rot="19693818">
            <a:off x="5688370" y="412043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A1FA18E-955F-4E66-A64A-34EE53BFEE20}"/>
              </a:ext>
            </a:extLst>
          </p:cNvPr>
          <p:cNvSpPr/>
          <p:nvPr/>
        </p:nvSpPr>
        <p:spPr>
          <a:xfrm rot="19693818">
            <a:off x="2731969" y="525016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7A92332-AD80-4694-B865-B69F566C09DB}"/>
              </a:ext>
            </a:extLst>
          </p:cNvPr>
          <p:cNvSpPr/>
          <p:nvPr/>
        </p:nvSpPr>
        <p:spPr>
          <a:xfrm rot="19693818">
            <a:off x="3884094" y="522595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1890E8-C1CB-44AB-8C36-B10F0B180A4B}"/>
              </a:ext>
            </a:extLst>
          </p:cNvPr>
          <p:cNvSpPr/>
          <p:nvPr/>
        </p:nvSpPr>
        <p:spPr>
          <a:xfrm rot="19693818">
            <a:off x="5006610" y="5245773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8A426AD-8418-4FDD-95AF-BFECB9E55B68}"/>
              </a:ext>
            </a:extLst>
          </p:cNvPr>
          <p:cNvSpPr/>
          <p:nvPr/>
        </p:nvSpPr>
        <p:spPr>
          <a:xfrm rot="19693818">
            <a:off x="6236039" y="525811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05610-C6C9-451A-AAFE-4425C17C38DF}"/>
              </a:ext>
            </a:extLst>
          </p:cNvPr>
          <p:cNvSpPr txBox="1"/>
          <p:nvPr/>
        </p:nvSpPr>
        <p:spPr>
          <a:xfrm>
            <a:off x="3315874" y="1808750"/>
            <a:ext cx="5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8A6932A-725C-4203-AC5C-5AAF81BAB749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다음 노드 연결 규칙</a:t>
            </a:r>
          </a:p>
        </p:txBody>
      </p:sp>
    </p:spTree>
    <p:extLst>
      <p:ext uri="{BB962C8B-B14F-4D97-AF65-F5344CB8AC3E}">
        <p14:creationId xmlns:p14="http://schemas.microsoft.com/office/powerpoint/2010/main" val="17158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3229741-C5FD-435A-A7BD-89F7578F8E92}"/>
              </a:ext>
            </a:extLst>
          </p:cNvPr>
          <p:cNvSpPr/>
          <p:nvPr/>
        </p:nvSpPr>
        <p:spPr>
          <a:xfrm>
            <a:off x="4038381" y="1321961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6935E-C2C0-4AB4-9FCF-39FBA8657D61}"/>
              </a:ext>
            </a:extLst>
          </p:cNvPr>
          <p:cNvSpPr/>
          <p:nvPr/>
        </p:nvSpPr>
        <p:spPr>
          <a:xfrm>
            <a:off x="3531654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D8EC31-2AC6-4CD9-AD83-82F5DA5064F1}"/>
              </a:ext>
            </a:extLst>
          </p:cNvPr>
          <p:cNvSpPr/>
          <p:nvPr/>
        </p:nvSpPr>
        <p:spPr>
          <a:xfrm>
            <a:off x="4572000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854309-3EAF-49FB-BE7F-37B3706E12FE}"/>
              </a:ext>
            </a:extLst>
          </p:cNvPr>
          <p:cNvSpPr/>
          <p:nvPr/>
        </p:nvSpPr>
        <p:spPr>
          <a:xfrm>
            <a:off x="2910625" y="3426392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79818E-820D-455E-B95A-3F06EDB7AF1B}"/>
              </a:ext>
            </a:extLst>
          </p:cNvPr>
          <p:cNvSpPr/>
          <p:nvPr/>
        </p:nvSpPr>
        <p:spPr>
          <a:xfrm>
            <a:off x="4038380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6873A-6B36-4F86-9D0B-F48E1694DB08}"/>
              </a:ext>
            </a:extLst>
          </p:cNvPr>
          <p:cNvSpPr/>
          <p:nvPr/>
        </p:nvSpPr>
        <p:spPr>
          <a:xfrm>
            <a:off x="5158193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8FAC24-63EA-405B-B117-E6638B927AB0}"/>
              </a:ext>
            </a:extLst>
          </p:cNvPr>
          <p:cNvSpPr/>
          <p:nvPr/>
        </p:nvSpPr>
        <p:spPr>
          <a:xfrm>
            <a:off x="2324523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069C67-6531-439F-857A-0F3F051C7FAC}"/>
              </a:ext>
            </a:extLst>
          </p:cNvPr>
          <p:cNvSpPr/>
          <p:nvPr/>
        </p:nvSpPr>
        <p:spPr>
          <a:xfrm>
            <a:off x="3535242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8B79B9-9306-4B78-A6E1-108C92BE35FF}"/>
              </a:ext>
            </a:extLst>
          </p:cNvPr>
          <p:cNvSpPr/>
          <p:nvPr/>
        </p:nvSpPr>
        <p:spPr>
          <a:xfrm>
            <a:off x="457700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548E37-CA70-4546-BC28-DDFE13D74F28}"/>
              </a:ext>
            </a:extLst>
          </p:cNvPr>
          <p:cNvSpPr/>
          <p:nvPr/>
        </p:nvSpPr>
        <p:spPr>
          <a:xfrm>
            <a:off x="577519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F8EB4F-6C92-46E8-B0BF-34E9FC786926}"/>
              </a:ext>
            </a:extLst>
          </p:cNvPr>
          <p:cNvSpPr/>
          <p:nvPr/>
        </p:nvSpPr>
        <p:spPr>
          <a:xfrm>
            <a:off x="170752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6E385-E422-4FA7-A95B-2951DBED5BD4}"/>
              </a:ext>
            </a:extLst>
          </p:cNvPr>
          <p:cNvSpPr/>
          <p:nvPr/>
        </p:nvSpPr>
        <p:spPr>
          <a:xfrm>
            <a:off x="2910624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42A88-D1FE-4DE0-80FF-C5CE4FB5E7C2}"/>
              </a:ext>
            </a:extLst>
          </p:cNvPr>
          <p:cNvSpPr/>
          <p:nvPr/>
        </p:nvSpPr>
        <p:spPr>
          <a:xfrm>
            <a:off x="403838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5A8FB-FFCB-4237-818D-7B10EFF7ACA1}"/>
              </a:ext>
            </a:extLst>
          </p:cNvPr>
          <p:cNvSpPr/>
          <p:nvPr/>
        </p:nvSpPr>
        <p:spPr>
          <a:xfrm>
            <a:off x="5158192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F66641-D20B-4BC7-9C4D-77D478821235}"/>
              </a:ext>
            </a:extLst>
          </p:cNvPr>
          <p:cNvSpPr/>
          <p:nvPr/>
        </p:nvSpPr>
        <p:spPr>
          <a:xfrm>
            <a:off x="6392199" y="56914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FE190B-C686-4796-B4C4-CB2E31ACA962}"/>
              </a:ext>
            </a:extLst>
          </p:cNvPr>
          <p:cNvSpPr/>
          <p:nvPr/>
        </p:nvSpPr>
        <p:spPr>
          <a:xfrm rot="1935042">
            <a:off x="3973887" y="1942655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CFD072-5A06-4CB1-90B5-0F3FCB298F60}"/>
              </a:ext>
            </a:extLst>
          </p:cNvPr>
          <p:cNvSpPr/>
          <p:nvPr/>
        </p:nvSpPr>
        <p:spPr>
          <a:xfrm rot="19693818">
            <a:off x="4508200" y="195618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7BE1860-7969-4850-943C-E11C982AFB7D}"/>
              </a:ext>
            </a:extLst>
          </p:cNvPr>
          <p:cNvSpPr/>
          <p:nvPr/>
        </p:nvSpPr>
        <p:spPr>
          <a:xfrm rot="1935042">
            <a:off x="3421435" y="2998576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081981-3FFD-4F1D-9ACB-12E3B6FEA1EC}"/>
              </a:ext>
            </a:extLst>
          </p:cNvPr>
          <p:cNvSpPr/>
          <p:nvPr/>
        </p:nvSpPr>
        <p:spPr>
          <a:xfrm rot="1935042">
            <a:off x="4517305" y="3015777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3D4E7A-331D-4F83-8D7B-014A4EBDA0E9}"/>
              </a:ext>
            </a:extLst>
          </p:cNvPr>
          <p:cNvSpPr/>
          <p:nvPr/>
        </p:nvSpPr>
        <p:spPr>
          <a:xfrm rot="1935042">
            <a:off x="2835334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CB677E-CABE-4C9D-BF12-8A17392D6930}"/>
              </a:ext>
            </a:extLst>
          </p:cNvPr>
          <p:cNvSpPr/>
          <p:nvPr/>
        </p:nvSpPr>
        <p:spPr>
          <a:xfrm rot="1935042">
            <a:off x="2218331" y="52522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ED2F52E-F3B5-47AA-B5A7-E4BA3D1C1E65}"/>
              </a:ext>
            </a:extLst>
          </p:cNvPr>
          <p:cNvSpPr/>
          <p:nvPr/>
        </p:nvSpPr>
        <p:spPr>
          <a:xfrm rot="1935042">
            <a:off x="4029861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E472BBF-86BF-403E-8AAF-ADAFD9A388B2}"/>
              </a:ext>
            </a:extLst>
          </p:cNvPr>
          <p:cNvSpPr/>
          <p:nvPr/>
        </p:nvSpPr>
        <p:spPr>
          <a:xfrm rot="1935042">
            <a:off x="5182398" y="412350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7EA8E-6196-4EB4-A43A-A13EEFE3EF75}"/>
              </a:ext>
            </a:extLst>
          </p:cNvPr>
          <p:cNvSpPr/>
          <p:nvPr/>
        </p:nvSpPr>
        <p:spPr>
          <a:xfrm rot="1935042">
            <a:off x="3421434" y="52251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D7FC0DA-782E-4270-BC6A-903C37B44392}"/>
              </a:ext>
            </a:extLst>
          </p:cNvPr>
          <p:cNvSpPr/>
          <p:nvPr/>
        </p:nvSpPr>
        <p:spPr>
          <a:xfrm rot="1935042">
            <a:off x="4534723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93551C-D4DB-4065-8074-C676BAF7D28A}"/>
              </a:ext>
            </a:extLst>
          </p:cNvPr>
          <p:cNvSpPr/>
          <p:nvPr/>
        </p:nvSpPr>
        <p:spPr>
          <a:xfrm rot="1935042">
            <a:off x="5737826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8800CC-3697-4B06-9B56-393FFD5E928E}"/>
              </a:ext>
            </a:extLst>
          </p:cNvPr>
          <p:cNvSpPr/>
          <p:nvPr/>
        </p:nvSpPr>
        <p:spPr>
          <a:xfrm rot="19693818">
            <a:off x="3965691" y="301318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143FE3-3085-42C0-B6B0-598DD6479EBE}"/>
              </a:ext>
            </a:extLst>
          </p:cNvPr>
          <p:cNvSpPr/>
          <p:nvPr/>
        </p:nvSpPr>
        <p:spPr>
          <a:xfrm rot="19693818">
            <a:off x="5105829" y="30131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BF9400A-F005-4121-92CF-3DDE5A82F10C}"/>
              </a:ext>
            </a:extLst>
          </p:cNvPr>
          <p:cNvSpPr/>
          <p:nvPr/>
        </p:nvSpPr>
        <p:spPr>
          <a:xfrm rot="19693818">
            <a:off x="3335951" y="412004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1D529C-8D64-4AF4-A2AA-40897D7E1239}"/>
              </a:ext>
            </a:extLst>
          </p:cNvPr>
          <p:cNvSpPr/>
          <p:nvPr/>
        </p:nvSpPr>
        <p:spPr>
          <a:xfrm rot="19693818">
            <a:off x="4499026" y="41147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BDABD9-EA26-40B4-9234-4538314842C2}"/>
              </a:ext>
            </a:extLst>
          </p:cNvPr>
          <p:cNvSpPr/>
          <p:nvPr/>
        </p:nvSpPr>
        <p:spPr>
          <a:xfrm rot="19693818">
            <a:off x="5688370" y="412043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A1FA18E-955F-4E66-A64A-34EE53BFEE20}"/>
              </a:ext>
            </a:extLst>
          </p:cNvPr>
          <p:cNvSpPr/>
          <p:nvPr/>
        </p:nvSpPr>
        <p:spPr>
          <a:xfrm rot="19693818">
            <a:off x="2731969" y="525016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7A92332-AD80-4694-B865-B69F566C09DB}"/>
              </a:ext>
            </a:extLst>
          </p:cNvPr>
          <p:cNvSpPr/>
          <p:nvPr/>
        </p:nvSpPr>
        <p:spPr>
          <a:xfrm rot="19693818">
            <a:off x="3884094" y="522595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1890E8-C1CB-44AB-8C36-B10F0B180A4B}"/>
              </a:ext>
            </a:extLst>
          </p:cNvPr>
          <p:cNvSpPr/>
          <p:nvPr/>
        </p:nvSpPr>
        <p:spPr>
          <a:xfrm rot="19693818">
            <a:off x="5006610" y="5245773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8A426AD-8418-4FDD-95AF-BFECB9E55B68}"/>
              </a:ext>
            </a:extLst>
          </p:cNvPr>
          <p:cNvSpPr/>
          <p:nvPr/>
        </p:nvSpPr>
        <p:spPr>
          <a:xfrm rot="19693818">
            <a:off x="6236039" y="525811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71DF4-4B67-48D5-825E-7CCA63CAA656}"/>
              </a:ext>
            </a:extLst>
          </p:cNvPr>
          <p:cNvSpPr txBox="1"/>
          <p:nvPr/>
        </p:nvSpPr>
        <p:spPr>
          <a:xfrm>
            <a:off x="2777271" y="2728095"/>
            <a:ext cx="61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52F94DD-8E9A-4005-8A22-885B7244AD5F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다음 노드 연결 규칙</a:t>
            </a:r>
          </a:p>
        </p:txBody>
      </p:sp>
    </p:spTree>
    <p:extLst>
      <p:ext uri="{BB962C8B-B14F-4D97-AF65-F5344CB8AC3E}">
        <p14:creationId xmlns:p14="http://schemas.microsoft.com/office/powerpoint/2010/main" val="2449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3229741-C5FD-435A-A7BD-89F7578F8E92}"/>
              </a:ext>
            </a:extLst>
          </p:cNvPr>
          <p:cNvSpPr/>
          <p:nvPr/>
        </p:nvSpPr>
        <p:spPr>
          <a:xfrm>
            <a:off x="4038381" y="1321961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6935E-C2C0-4AB4-9FCF-39FBA8657D61}"/>
              </a:ext>
            </a:extLst>
          </p:cNvPr>
          <p:cNvSpPr/>
          <p:nvPr/>
        </p:nvSpPr>
        <p:spPr>
          <a:xfrm>
            <a:off x="3531654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D8EC31-2AC6-4CD9-AD83-82F5DA5064F1}"/>
              </a:ext>
            </a:extLst>
          </p:cNvPr>
          <p:cNvSpPr/>
          <p:nvPr/>
        </p:nvSpPr>
        <p:spPr>
          <a:xfrm>
            <a:off x="4572000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854309-3EAF-49FB-BE7F-37B3706E12FE}"/>
              </a:ext>
            </a:extLst>
          </p:cNvPr>
          <p:cNvSpPr/>
          <p:nvPr/>
        </p:nvSpPr>
        <p:spPr>
          <a:xfrm>
            <a:off x="2910625" y="3426392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79818E-820D-455E-B95A-3F06EDB7AF1B}"/>
              </a:ext>
            </a:extLst>
          </p:cNvPr>
          <p:cNvSpPr/>
          <p:nvPr/>
        </p:nvSpPr>
        <p:spPr>
          <a:xfrm>
            <a:off x="4038380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6873A-6B36-4F86-9D0B-F48E1694DB08}"/>
              </a:ext>
            </a:extLst>
          </p:cNvPr>
          <p:cNvSpPr/>
          <p:nvPr/>
        </p:nvSpPr>
        <p:spPr>
          <a:xfrm>
            <a:off x="5158193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8FAC24-63EA-405B-B117-E6638B927AB0}"/>
              </a:ext>
            </a:extLst>
          </p:cNvPr>
          <p:cNvSpPr/>
          <p:nvPr/>
        </p:nvSpPr>
        <p:spPr>
          <a:xfrm>
            <a:off x="2324523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069C67-6531-439F-857A-0F3F051C7FAC}"/>
              </a:ext>
            </a:extLst>
          </p:cNvPr>
          <p:cNvSpPr/>
          <p:nvPr/>
        </p:nvSpPr>
        <p:spPr>
          <a:xfrm>
            <a:off x="3535242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8B79B9-9306-4B78-A6E1-108C92BE35FF}"/>
              </a:ext>
            </a:extLst>
          </p:cNvPr>
          <p:cNvSpPr/>
          <p:nvPr/>
        </p:nvSpPr>
        <p:spPr>
          <a:xfrm>
            <a:off x="457700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548E37-CA70-4546-BC28-DDFE13D74F28}"/>
              </a:ext>
            </a:extLst>
          </p:cNvPr>
          <p:cNvSpPr/>
          <p:nvPr/>
        </p:nvSpPr>
        <p:spPr>
          <a:xfrm>
            <a:off x="577519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F8EB4F-6C92-46E8-B0BF-34E9FC786926}"/>
              </a:ext>
            </a:extLst>
          </p:cNvPr>
          <p:cNvSpPr/>
          <p:nvPr/>
        </p:nvSpPr>
        <p:spPr>
          <a:xfrm>
            <a:off x="170752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6E385-E422-4FA7-A95B-2951DBED5BD4}"/>
              </a:ext>
            </a:extLst>
          </p:cNvPr>
          <p:cNvSpPr/>
          <p:nvPr/>
        </p:nvSpPr>
        <p:spPr>
          <a:xfrm>
            <a:off x="2910624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42A88-D1FE-4DE0-80FF-C5CE4FB5E7C2}"/>
              </a:ext>
            </a:extLst>
          </p:cNvPr>
          <p:cNvSpPr/>
          <p:nvPr/>
        </p:nvSpPr>
        <p:spPr>
          <a:xfrm>
            <a:off x="403838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5A8FB-FFCB-4237-818D-7B10EFF7ACA1}"/>
              </a:ext>
            </a:extLst>
          </p:cNvPr>
          <p:cNvSpPr/>
          <p:nvPr/>
        </p:nvSpPr>
        <p:spPr>
          <a:xfrm>
            <a:off x="5158192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F66641-D20B-4BC7-9C4D-77D478821235}"/>
              </a:ext>
            </a:extLst>
          </p:cNvPr>
          <p:cNvSpPr/>
          <p:nvPr/>
        </p:nvSpPr>
        <p:spPr>
          <a:xfrm>
            <a:off x="6392199" y="56914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FE190B-C686-4796-B4C4-CB2E31ACA962}"/>
              </a:ext>
            </a:extLst>
          </p:cNvPr>
          <p:cNvSpPr/>
          <p:nvPr/>
        </p:nvSpPr>
        <p:spPr>
          <a:xfrm rot="1935042">
            <a:off x="3973887" y="1942655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CFD072-5A06-4CB1-90B5-0F3FCB298F60}"/>
              </a:ext>
            </a:extLst>
          </p:cNvPr>
          <p:cNvSpPr/>
          <p:nvPr/>
        </p:nvSpPr>
        <p:spPr>
          <a:xfrm rot="19693818">
            <a:off x="4508200" y="195618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7BE1860-7969-4850-943C-E11C982AFB7D}"/>
              </a:ext>
            </a:extLst>
          </p:cNvPr>
          <p:cNvSpPr/>
          <p:nvPr/>
        </p:nvSpPr>
        <p:spPr>
          <a:xfrm rot="1935042">
            <a:off x="3421435" y="299857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081981-3FFD-4F1D-9ACB-12E3B6FEA1EC}"/>
              </a:ext>
            </a:extLst>
          </p:cNvPr>
          <p:cNvSpPr/>
          <p:nvPr/>
        </p:nvSpPr>
        <p:spPr>
          <a:xfrm rot="1935042">
            <a:off x="4517305" y="301577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3D4E7A-331D-4F83-8D7B-014A4EBDA0E9}"/>
              </a:ext>
            </a:extLst>
          </p:cNvPr>
          <p:cNvSpPr/>
          <p:nvPr/>
        </p:nvSpPr>
        <p:spPr>
          <a:xfrm rot="1935042">
            <a:off x="2835334" y="4117850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CB677E-CABE-4C9D-BF12-8A17392D6930}"/>
              </a:ext>
            </a:extLst>
          </p:cNvPr>
          <p:cNvSpPr/>
          <p:nvPr/>
        </p:nvSpPr>
        <p:spPr>
          <a:xfrm rot="1935042">
            <a:off x="2218331" y="52522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ED2F52E-F3B5-47AA-B5A7-E4BA3D1C1E65}"/>
              </a:ext>
            </a:extLst>
          </p:cNvPr>
          <p:cNvSpPr/>
          <p:nvPr/>
        </p:nvSpPr>
        <p:spPr>
          <a:xfrm rot="1935042">
            <a:off x="4029861" y="4117850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E472BBF-86BF-403E-8AAF-ADAFD9A388B2}"/>
              </a:ext>
            </a:extLst>
          </p:cNvPr>
          <p:cNvSpPr/>
          <p:nvPr/>
        </p:nvSpPr>
        <p:spPr>
          <a:xfrm rot="1935042">
            <a:off x="5182398" y="4123508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7EA8E-6196-4EB4-A43A-A13EEFE3EF75}"/>
              </a:ext>
            </a:extLst>
          </p:cNvPr>
          <p:cNvSpPr/>
          <p:nvPr/>
        </p:nvSpPr>
        <p:spPr>
          <a:xfrm rot="1935042">
            <a:off x="3421434" y="52251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D7FC0DA-782E-4270-BC6A-903C37B44392}"/>
              </a:ext>
            </a:extLst>
          </p:cNvPr>
          <p:cNvSpPr/>
          <p:nvPr/>
        </p:nvSpPr>
        <p:spPr>
          <a:xfrm rot="1935042">
            <a:off x="4534723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93551C-D4DB-4065-8074-C676BAF7D28A}"/>
              </a:ext>
            </a:extLst>
          </p:cNvPr>
          <p:cNvSpPr/>
          <p:nvPr/>
        </p:nvSpPr>
        <p:spPr>
          <a:xfrm rot="1935042">
            <a:off x="5737826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8800CC-3697-4B06-9B56-393FFD5E928E}"/>
              </a:ext>
            </a:extLst>
          </p:cNvPr>
          <p:cNvSpPr/>
          <p:nvPr/>
        </p:nvSpPr>
        <p:spPr>
          <a:xfrm rot="19693818">
            <a:off x="3965691" y="301318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143FE3-3085-42C0-B6B0-598DD6479EBE}"/>
              </a:ext>
            </a:extLst>
          </p:cNvPr>
          <p:cNvSpPr/>
          <p:nvPr/>
        </p:nvSpPr>
        <p:spPr>
          <a:xfrm rot="19693818">
            <a:off x="5105829" y="30131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BF9400A-F005-4121-92CF-3DDE5A82F10C}"/>
              </a:ext>
            </a:extLst>
          </p:cNvPr>
          <p:cNvSpPr/>
          <p:nvPr/>
        </p:nvSpPr>
        <p:spPr>
          <a:xfrm rot="19693818">
            <a:off x="3335951" y="412004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1D529C-8D64-4AF4-A2AA-40897D7E1239}"/>
              </a:ext>
            </a:extLst>
          </p:cNvPr>
          <p:cNvSpPr/>
          <p:nvPr/>
        </p:nvSpPr>
        <p:spPr>
          <a:xfrm rot="19693818">
            <a:off x="4499026" y="41147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BDABD9-EA26-40B4-9234-4538314842C2}"/>
              </a:ext>
            </a:extLst>
          </p:cNvPr>
          <p:cNvSpPr/>
          <p:nvPr/>
        </p:nvSpPr>
        <p:spPr>
          <a:xfrm rot="19693818">
            <a:off x="5688370" y="412043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A1FA18E-955F-4E66-A64A-34EE53BFEE20}"/>
              </a:ext>
            </a:extLst>
          </p:cNvPr>
          <p:cNvSpPr/>
          <p:nvPr/>
        </p:nvSpPr>
        <p:spPr>
          <a:xfrm rot="19693818">
            <a:off x="2731969" y="525016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7A92332-AD80-4694-B865-B69F566C09DB}"/>
              </a:ext>
            </a:extLst>
          </p:cNvPr>
          <p:cNvSpPr/>
          <p:nvPr/>
        </p:nvSpPr>
        <p:spPr>
          <a:xfrm rot="19693818">
            <a:off x="3884094" y="522595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1890E8-C1CB-44AB-8C36-B10F0B180A4B}"/>
              </a:ext>
            </a:extLst>
          </p:cNvPr>
          <p:cNvSpPr/>
          <p:nvPr/>
        </p:nvSpPr>
        <p:spPr>
          <a:xfrm rot="19693818">
            <a:off x="5006610" y="5245773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8A426AD-8418-4FDD-95AF-BFECB9E55B68}"/>
              </a:ext>
            </a:extLst>
          </p:cNvPr>
          <p:cNvSpPr/>
          <p:nvPr/>
        </p:nvSpPr>
        <p:spPr>
          <a:xfrm rot="19693818">
            <a:off x="6236039" y="525811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28DD8-FFC2-4BD5-8A12-C2F989CB3132}"/>
              </a:ext>
            </a:extLst>
          </p:cNvPr>
          <p:cNvSpPr txBox="1"/>
          <p:nvPr/>
        </p:nvSpPr>
        <p:spPr>
          <a:xfrm>
            <a:off x="2088313" y="3919640"/>
            <a:ext cx="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54FDB-D694-475B-975B-260D4DBA51DC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다음 노드 연결 규칙</a:t>
            </a:r>
          </a:p>
        </p:txBody>
      </p:sp>
    </p:spTree>
    <p:extLst>
      <p:ext uri="{BB962C8B-B14F-4D97-AF65-F5344CB8AC3E}">
        <p14:creationId xmlns:p14="http://schemas.microsoft.com/office/powerpoint/2010/main" val="13399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3229741-C5FD-435A-A7BD-89F7578F8E92}"/>
              </a:ext>
            </a:extLst>
          </p:cNvPr>
          <p:cNvSpPr/>
          <p:nvPr/>
        </p:nvSpPr>
        <p:spPr>
          <a:xfrm>
            <a:off x="4038381" y="1321961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6935E-C2C0-4AB4-9FCF-39FBA8657D61}"/>
              </a:ext>
            </a:extLst>
          </p:cNvPr>
          <p:cNvSpPr/>
          <p:nvPr/>
        </p:nvSpPr>
        <p:spPr>
          <a:xfrm>
            <a:off x="3531654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D8EC31-2AC6-4CD9-AD83-82F5DA5064F1}"/>
              </a:ext>
            </a:extLst>
          </p:cNvPr>
          <p:cNvSpPr/>
          <p:nvPr/>
        </p:nvSpPr>
        <p:spPr>
          <a:xfrm>
            <a:off x="4572000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854309-3EAF-49FB-BE7F-37B3706E12FE}"/>
              </a:ext>
            </a:extLst>
          </p:cNvPr>
          <p:cNvSpPr/>
          <p:nvPr/>
        </p:nvSpPr>
        <p:spPr>
          <a:xfrm>
            <a:off x="2910625" y="3426392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79818E-820D-455E-B95A-3F06EDB7AF1B}"/>
              </a:ext>
            </a:extLst>
          </p:cNvPr>
          <p:cNvSpPr/>
          <p:nvPr/>
        </p:nvSpPr>
        <p:spPr>
          <a:xfrm>
            <a:off x="4038380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6873A-6B36-4F86-9D0B-F48E1694DB08}"/>
              </a:ext>
            </a:extLst>
          </p:cNvPr>
          <p:cNvSpPr/>
          <p:nvPr/>
        </p:nvSpPr>
        <p:spPr>
          <a:xfrm>
            <a:off x="5158193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8FAC24-63EA-405B-B117-E6638B927AB0}"/>
              </a:ext>
            </a:extLst>
          </p:cNvPr>
          <p:cNvSpPr/>
          <p:nvPr/>
        </p:nvSpPr>
        <p:spPr>
          <a:xfrm>
            <a:off x="2324523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069C67-6531-439F-857A-0F3F051C7FAC}"/>
              </a:ext>
            </a:extLst>
          </p:cNvPr>
          <p:cNvSpPr/>
          <p:nvPr/>
        </p:nvSpPr>
        <p:spPr>
          <a:xfrm>
            <a:off x="3535242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8B79B9-9306-4B78-A6E1-108C92BE35FF}"/>
              </a:ext>
            </a:extLst>
          </p:cNvPr>
          <p:cNvSpPr/>
          <p:nvPr/>
        </p:nvSpPr>
        <p:spPr>
          <a:xfrm>
            <a:off x="457700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548E37-CA70-4546-BC28-DDFE13D74F28}"/>
              </a:ext>
            </a:extLst>
          </p:cNvPr>
          <p:cNvSpPr/>
          <p:nvPr/>
        </p:nvSpPr>
        <p:spPr>
          <a:xfrm>
            <a:off x="577519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F8EB4F-6C92-46E8-B0BF-34E9FC786926}"/>
              </a:ext>
            </a:extLst>
          </p:cNvPr>
          <p:cNvSpPr/>
          <p:nvPr/>
        </p:nvSpPr>
        <p:spPr>
          <a:xfrm>
            <a:off x="170752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6E385-E422-4FA7-A95B-2951DBED5BD4}"/>
              </a:ext>
            </a:extLst>
          </p:cNvPr>
          <p:cNvSpPr/>
          <p:nvPr/>
        </p:nvSpPr>
        <p:spPr>
          <a:xfrm>
            <a:off x="2910624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42A88-D1FE-4DE0-80FF-C5CE4FB5E7C2}"/>
              </a:ext>
            </a:extLst>
          </p:cNvPr>
          <p:cNvSpPr/>
          <p:nvPr/>
        </p:nvSpPr>
        <p:spPr>
          <a:xfrm>
            <a:off x="403838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5A8FB-FFCB-4237-818D-7B10EFF7ACA1}"/>
              </a:ext>
            </a:extLst>
          </p:cNvPr>
          <p:cNvSpPr/>
          <p:nvPr/>
        </p:nvSpPr>
        <p:spPr>
          <a:xfrm>
            <a:off x="5158192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F66641-D20B-4BC7-9C4D-77D478821235}"/>
              </a:ext>
            </a:extLst>
          </p:cNvPr>
          <p:cNvSpPr/>
          <p:nvPr/>
        </p:nvSpPr>
        <p:spPr>
          <a:xfrm>
            <a:off x="6392199" y="56914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FE190B-C686-4796-B4C4-CB2E31ACA962}"/>
              </a:ext>
            </a:extLst>
          </p:cNvPr>
          <p:cNvSpPr/>
          <p:nvPr/>
        </p:nvSpPr>
        <p:spPr>
          <a:xfrm rot="1935042">
            <a:off x="3973887" y="1942655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CFD072-5A06-4CB1-90B5-0F3FCB298F60}"/>
              </a:ext>
            </a:extLst>
          </p:cNvPr>
          <p:cNvSpPr/>
          <p:nvPr/>
        </p:nvSpPr>
        <p:spPr>
          <a:xfrm rot="19693818">
            <a:off x="4508200" y="195618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7BE1860-7969-4850-943C-E11C982AFB7D}"/>
              </a:ext>
            </a:extLst>
          </p:cNvPr>
          <p:cNvSpPr/>
          <p:nvPr/>
        </p:nvSpPr>
        <p:spPr>
          <a:xfrm rot="1935042">
            <a:off x="3421435" y="299857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081981-3FFD-4F1D-9ACB-12E3B6FEA1EC}"/>
              </a:ext>
            </a:extLst>
          </p:cNvPr>
          <p:cNvSpPr/>
          <p:nvPr/>
        </p:nvSpPr>
        <p:spPr>
          <a:xfrm rot="1935042">
            <a:off x="4517305" y="301577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3D4E7A-331D-4F83-8D7B-014A4EBDA0E9}"/>
              </a:ext>
            </a:extLst>
          </p:cNvPr>
          <p:cNvSpPr/>
          <p:nvPr/>
        </p:nvSpPr>
        <p:spPr>
          <a:xfrm rot="1935042">
            <a:off x="2835334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CB677E-CABE-4C9D-BF12-8A17392D6930}"/>
              </a:ext>
            </a:extLst>
          </p:cNvPr>
          <p:cNvSpPr/>
          <p:nvPr/>
        </p:nvSpPr>
        <p:spPr>
          <a:xfrm rot="1935042">
            <a:off x="2218331" y="5252248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ED2F52E-F3B5-47AA-B5A7-E4BA3D1C1E65}"/>
              </a:ext>
            </a:extLst>
          </p:cNvPr>
          <p:cNvSpPr/>
          <p:nvPr/>
        </p:nvSpPr>
        <p:spPr>
          <a:xfrm rot="1935042">
            <a:off x="4029861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E472BBF-86BF-403E-8AAF-ADAFD9A388B2}"/>
              </a:ext>
            </a:extLst>
          </p:cNvPr>
          <p:cNvSpPr/>
          <p:nvPr/>
        </p:nvSpPr>
        <p:spPr>
          <a:xfrm rot="1935042">
            <a:off x="5182398" y="412350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7EA8E-6196-4EB4-A43A-A13EEFE3EF75}"/>
              </a:ext>
            </a:extLst>
          </p:cNvPr>
          <p:cNvSpPr/>
          <p:nvPr/>
        </p:nvSpPr>
        <p:spPr>
          <a:xfrm rot="1935042">
            <a:off x="3421434" y="5225148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D7FC0DA-782E-4270-BC6A-903C37B44392}"/>
              </a:ext>
            </a:extLst>
          </p:cNvPr>
          <p:cNvSpPr/>
          <p:nvPr/>
        </p:nvSpPr>
        <p:spPr>
          <a:xfrm rot="1935042">
            <a:off x="4534723" y="5250186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93551C-D4DB-4065-8074-C676BAF7D28A}"/>
              </a:ext>
            </a:extLst>
          </p:cNvPr>
          <p:cNvSpPr/>
          <p:nvPr/>
        </p:nvSpPr>
        <p:spPr>
          <a:xfrm rot="1935042">
            <a:off x="5737826" y="5250186"/>
            <a:ext cx="212383" cy="330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8800CC-3697-4B06-9B56-393FFD5E928E}"/>
              </a:ext>
            </a:extLst>
          </p:cNvPr>
          <p:cNvSpPr/>
          <p:nvPr/>
        </p:nvSpPr>
        <p:spPr>
          <a:xfrm rot="19693818">
            <a:off x="3965691" y="301318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143FE3-3085-42C0-B6B0-598DD6479EBE}"/>
              </a:ext>
            </a:extLst>
          </p:cNvPr>
          <p:cNvSpPr/>
          <p:nvPr/>
        </p:nvSpPr>
        <p:spPr>
          <a:xfrm rot="19693818">
            <a:off x="5105829" y="30131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BF9400A-F005-4121-92CF-3DDE5A82F10C}"/>
              </a:ext>
            </a:extLst>
          </p:cNvPr>
          <p:cNvSpPr/>
          <p:nvPr/>
        </p:nvSpPr>
        <p:spPr>
          <a:xfrm rot="19693818">
            <a:off x="3335951" y="412004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1D529C-8D64-4AF4-A2AA-40897D7E1239}"/>
              </a:ext>
            </a:extLst>
          </p:cNvPr>
          <p:cNvSpPr/>
          <p:nvPr/>
        </p:nvSpPr>
        <p:spPr>
          <a:xfrm rot="19693818">
            <a:off x="4499026" y="41147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BDABD9-EA26-40B4-9234-4538314842C2}"/>
              </a:ext>
            </a:extLst>
          </p:cNvPr>
          <p:cNvSpPr/>
          <p:nvPr/>
        </p:nvSpPr>
        <p:spPr>
          <a:xfrm rot="19693818">
            <a:off x="5688370" y="412043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A1FA18E-955F-4E66-A64A-34EE53BFEE20}"/>
              </a:ext>
            </a:extLst>
          </p:cNvPr>
          <p:cNvSpPr/>
          <p:nvPr/>
        </p:nvSpPr>
        <p:spPr>
          <a:xfrm rot="19693818">
            <a:off x="2731969" y="525016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7A92332-AD80-4694-B865-B69F566C09DB}"/>
              </a:ext>
            </a:extLst>
          </p:cNvPr>
          <p:cNvSpPr/>
          <p:nvPr/>
        </p:nvSpPr>
        <p:spPr>
          <a:xfrm rot="19693818">
            <a:off x="3884094" y="522595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1890E8-C1CB-44AB-8C36-B10F0B180A4B}"/>
              </a:ext>
            </a:extLst>
          </p:cNvPr>
          <p:cNvSpPr/>
          <p:nvPr/>
        </p:nvSpPr>
        <p:spPr>
          <a:xfrm rot="19693818">
            <a:off x="5006610" y="5245773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8A426AD-8418-4FDD-95AF-BFECB9E55B68}"/>
              </a:ext>
            </a:extLst>
          </p:cNvPr>
          <p:cNvSpPr/>
          <p:nvPr/>
        </p:nvSpPr>
        <p:spPr>
          <a:xfrm rot="19693818">
            <a:off x="6236039" y="525811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D8747-4E34-4297-95FC-B48063B8A5F0}"/>
              </a:ext>
            </a:extLst>
          </p:cNvPr>
          <p:cNvSpPr txBox="1"/>
          <p:nvPr/>
        </p:nvSpPr>
        <p:spPr>
          <a:xfrm>
            <a:off x="1516204" y="5050755"/>
            <a:ext cx="63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+4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4F66B75F-D228-431C-9B5A-5C8E25949776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다음 노드 연결 규칙</a:t>
            </a:r>
          </a:p>
        </p:txBody>
      </p:sp>
    </p:spTree>
    <p:extLst>
      <p:ext uri="{BB962C8B-B14F-4D97-AF65-F5344CB8AC3E}">
        <p14:creationId xmlns:p14="http://schemas.microsoft.com/office/powerpoint/2010/main" val="178118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>
            <a:extLst>
              <a:ext uri="{FF2B5EF4-FFF2-40B4-BE49-F238E27FC236}">
                <a16:creationId xmlns:a16="http://schemas.microsoft.com/office/drawing/2014/main" id="{5B9DD4E0-6681-4CF3-B05E-DC660A92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9156" y="994638"/>
            <a:ext cx="7869227" cy="1031146"/>
          </a:xfrm>
        </p:spPr>
        <p:txBody>
          <a:bodyPr/>
          <a:lstStyle/>
          <a:p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405475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587185-363A-4B79-9B26-C9AA38B5E3EC}"/>
              </a:ext>
            </a:extLst>
          </p:cNvPr>
          <p:cNvSpPr txBox="1"/>
          <p:nvPr/>
        </p:nvSpPr>
        <p:spPr>
          <a:xfrm>
            <a:off x="539931" y="1210491"/>
            <a:ext cx="230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준비된 병 </a:t>
            </a:r>
            <a:r>
              <a:rPr lang="en-US" altLang="ko-KR" dirty="0"/>
              <a:t>: 2</a:t>
            </a:r>
            <a:r>
              <a:rPr lang="ko-KR" altLang="en-US" dirty="0"/>
              <a:t>병</a:t>
            </a:r>
            <a:endParaRPr lang="en-US" altLang="ko-KR" dirty="0"/>
          </a:p>
          <a:p>
            <a:r>
              <a:rPr lang="en-US" altLang="ko-KR" dirty="0"/>
              <a:t>	    </a:t>
            </a:r>
            <a:r>
              <a:rPr lang="ko-KR" altLang="ko-KR" dirty="0"/>
              <a:t>→</a:t>
            </a:r>
            <a:r>
              <a:rPr lang="en-US" altLang="ko-KR" dirty="0"/>
              <a:t>  14</a:t>
            </a:r>
            <a:r>
              <a:rPr lang="ko-KR" altLang="en-US" dirty="0"/>
              <a:t>잔</a:t>
            </a:r>
          </a:p>
        </p:txBody>
      </p:sp>
    </p:spTree>
    <p:extLst>
      <p:ext uri="{BB962C8B-B14F-4D97-AF65-F5344CB8AC3E}">
        <p14:creationId xmlns:p14="http://schemas.microsoft.com/office/powerpoint/2010/main" val="197431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2E964-6017-4C0C-B063-5CCCC154B806}"/>
              </a:ext>
            </a:extLst>
          </p:cNvPr>
          <p:cNvSpPr txBox="1"/>
          <p:nvPr/>
        </p:nvSpPr>
        <p:spPr>
          <a:xfrm>
            <a:off x="5069882" y="708063"/>
            <a:ext cx="54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6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C1B76A-74B2-4CFA-AD75-4E0C6852DDAF}"/>
              </a:ext>
            </a:extLst>
          </p:cNvPr>
          <p:cNvSpPr txBox="1"/>
          <p:nvPr/>
        </p:nvSpPr>
        <p:spPr>
          <a:xfrm>
            <a:off x="5632277" y="132883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3E96C9-EF70-4235-8857-0C01C90369C3}"/>
              </a:ext>
            </a:extLst>
          </p:cNvPr>
          <p:cNvSpPr txBox="1"/>
          <p:nvPr/>
        </p:nvSpPr>
        <p:spPr>
          <a:xfrm>
            <a:off x="4987035" y="212498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3D865D-FCCD-46B3-88B5-28C6D76D9D9E}"/>
              </a:ext>
            </a:extLst>
          </p:cNvPr>
          <p:cNvSpPr txBox="1"/>
          <p:nvPr/>
        </p:nvSpPr>
        <p:spPr>
          <a:xfrm>
            <a:off x="3194973" y="1387234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8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C1B76A-74B2-4CFA-AD75-4E0C6852DDAF}"/>
              </a:ext>
            </a:extLst>
          </p:cNvPr>
          <p:cNvSpPr txBox="1"/>
          <p:nvPr/>
        </p:nvSpPr>
        <p:spPr>
          <a:xfrm>
            <a:off x="5632277" y="132883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3E96C9-EF70-4235-8857-0C01C90369C3}"/>
              </a:ext>
            </a:extLst>
          </p:cNvPr>
          <p:cNvSpPr txBox="1"/>
          <p:nvPr/>
        </p:nvSpPr>
        <p:spPr>
          <a:xfrm>
            <a:off x="4987035" y="212498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3D865D-FCCD-46B3-88B5-28C6D76D9D9E}"/>
              </a:ext>
            </a:extLst>
          </p:cNvPr>
          <p:cNvSpPr txBox="1"/>
          <p:nvPr/>
        </p:nvSpPr>
        <p:spPr>
          <a:xfrm>
            <a:off x="3194973" y="1387234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C1B76A-74B2-4CFA-AD75-4E0C6852DDAF}"/>
              </a:ext>
            </a:extLst>
          </p:cNvPr>
          <p:cNvSpPr txBox="1"/>
          <p:nvPr/>
        </p:nvSpPr>
        <p:spPr>
          <a:xfrm>
            <a:off x="5632277" y="132883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24B62-3114-4F7F-866B-7F8BD222F1D3}"/>
              </a:ext>
            </a:extLst>
          </p:cNvPr>
          <p:cNvSpPr txBox="1"/>
          <p:nvPr/>
        </p:nvSpPr>
        <p:spPr>
          <a:xfrm>
            <a:off x="6386057" y="2498265"/>
            <a:ext cx="7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4D026-E9F9-4DD1-8B32-5FE29FB67F43}"/>
              </a:ext>
            </a:extLst>
          </p:cNvPr>
          <p:cNvSpPr txBox="1"/>
          <p:nvPr/>
        </p:nvSpPr>
        <p:spPr>
          <a:xfrm>
            <a:off x="5627839" y="3470178"/>
            <a:ext cx="7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8F4C8-F650-4FAF-8150-872026BD7B7E}"/>
              </a:ext>
            </a:extLst>
          </p:cNvPr>
          <p:cNvSpPr txBox="1"/>
          <p:nvPr/>
        </p:nvSpPr>
        <p:spPr>
          <a:xfrm>
            <a:off x="5004843" y="2740178"/>
            <a:ext cx="7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4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3531" y="2205100"/>
            <a:ext cx="5878286" cy="417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/>
              <a:t>소주 잔을 삼각뿔 모양으로 쌓는다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맨 </a:t>
            </a:r>
            <a:r>
              <a:rPr lang="ko-KR" altLang="en-US" sz="2000" dirty="0" err="1"/>
              <a:t>윗</a:t>
            </a:r>
            <a:r>
              <a:rPr lang="ko-KR" altLang="en-US" sz="2000" dirty="0"/>
              <a:t> 잔에 정해진 양의 소주 병을 붓는다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잔이 가득 차면 규칙에 따라 밑에 있는 세 개의 잔에 균등하게 흐른다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지정된 잔이 가득 찼는지 비었는지 채워지다 말았는지를 맞추는 문제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8D2CD3-31DF-4417-AAF2-BA6C3643AE62}"/>
              </a:ext>
            </a:extLst>
          </p:cNvPr>
          <p:cNvSpPr txBox="1"/>
          <p:nvPr/>
        </p:nvSpPr>
        <p:spPr>
          <a:xfrm>
            <a:off x="3194973" y="1387234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56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8D2CD3-31DF-4417-AAF2-BA6C3643AE62}"/>
              </a:ext>
            </a:extLst>
          </p:cNvPr>
          <p:cNvSpPr txBox="1"/>
          <p:nvPr/>
        </p:nvSpPr>
        <p:spPr>
          <a:xfrm>
            <a:off x="3194973" y="1387234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26D6D-4865-4FC3-8B1E-CDADDA45374F}"/>
              </a:ext>
            </a:extLst>
          </p:cNvPr>
          <p:cNvSpPr txBox="1"/>
          <p:nvPr/>
        </p:nvSpPr>
        <p:spPr>
          <a:xfrm>
            <a:off x="4970399" y="2710797"/>
            <a:ext cx="6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20/9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40828-5E0D-41C0-81E4-B62E3A80CA6F}"/>
              </a:ext>
            </a:extLst>
          </p:cNvPr>
          <p:cNvSpPr txBox="1"/>
          <p:nvPr/>
        </p:nvSpPr>
        <p:spPr>
          <a:xfrm>
            <a:off x="2596397" y="2440815"/>
            <a:ext cx="6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0994A-95BD-4233-B9AD-4D8175F494ED}"/>
              </a:ext>
            </a:extLst>
          </p:cNvPr>
          <p:cNvSpPr txBox="1"/>
          <p:nvPr/>
        </p:nvSpPr>
        <p:spPr>
          <a:xfrm>
            <a:off x="3319230" y="3429531"/>
            <a:ext cx="6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1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B3E96C9-EF70-4235-8857-0C01C90369C3}"/>
              </a:ext>
            </a:extLst>
          </p:cNvPr>
          <p:cNvSpPr txBox="1"/>
          <p:nvPr/>
        </p:nvSpPr>
        <p:spPr>
          <a:xfrm>
            <a:off x="4987035" y="2124988"/>
            <a:ext cx="8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13/3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AAF0A-5018-4383-B041-353FBB830380}"/>
              </a:ext>
            </a:extLst>
          </p:cNvPr>
          <p:cNvSpPr txBox="1"/>
          <p:nvPr/>
        </p:nvSpPr>
        <p:spPr>
          <a:xfrm>
            <a:off x="5519404" y="3521555"/>
            <a:ext cx="84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20/9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ECB35-9EDE-48C0-8AEB-AAE376A97D61}"/>
              </a:ext>
            </a:extLst>
          </p:cNvPr>
          <p:cNvSpPr txBox="1"/>
          <p:nvPr/>
        </p:nvSpPr>
        <p:spPr>
          <a:xfrm>
            <a:off x="3608158" y="3571795"/>
            <a:ext cx="84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20/9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1793F-BC95-44F5-AEF0-95F93EBF0F09}"/>
              </a:ext>
            </a:extLst>
          </p:cNvPr>
          <p:cNvSpPr txBox="1"/>
          <p:nvPr/>
        </p:nvSpPr>
        <p:spPr>
          <a:xfrm>
            <a:off x="5000631" y="3996692"/>
            <a:ext cx="84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74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76B617-DCE0-43E2-91F0-F618EF4D0A75}"/>
              </a:ext>
            </a:extLst>
          </p:cNvPr>
          <p:cNvSpPr txBox="1"/>
          <p:nvPr/>
        </p:nvSpPr>
        <p:spPr>
          <a:xfrm>
            <a:off x="6335006" y="2767026"/>
            <a:ext cx="11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2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76B617-DCE0-43E2-91F0-F618EF4D0A75}"/>
              </a:ext>
            </a:extLst>
          </p:cNvPr>
          <p:cNvSpPr txBox="1"/>
          <p:nvPr/>
        </p:nvSpPr>
        <p:spPr>
          <a:xfrm>
            <a:off x="6335006" y="2767026"/>
            <a:ext cx="11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5C7C2-78B2-4B5F-8CD5-91C4584EB9F2}"/>
              </a:ext>
            </a:extLst>
          </p:cNvPr>
          <p:cNvSpPr txBox="1"/>
          <p:nvPr/>
        </p:nvSpPr>
        <p:spPr>
          <a:xfrm>
            <a:off x="7606606" y="4827496"/>
            <a:ext cx="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0123A1-B723-45C0-8893-29455F4957F0}"/>
              </a:ext>
            </a:extLst>
          </p:cNvPr>
          <p:cNvSpPr txBox="1"/>
          <p:nvPr/>
        </p:nvSpPr>
        <p:spPr>
          <a:xfrm>
            <a:off x="5855324" y="4257533"/>
            <a:ext cx="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1BF626-B3E6-422C-AA06-C2B524CD0ACD}"/>
              </a:ext>
            </a:extLst>
          </p:cNvPr>
          <p:cNvSpPr txBox="1"/>
          <p:nvPr/>
        </p:nvSpPr>
        <p:spPr>
          <a:xfrm>
            <a:off x="7016842" y="5405968"/>
            <a:ext cx="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1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3125EB-3578-445B-B907-92CED1B72B76}"/>
              </a:ext>
            </a:extLst>
          </p:cNvPr>
          <p:cNvSpPr txBox="1"/>
          <p:nvPr/>
        </p:nvSpPr>
        <p:spPr>
          <a:xfrm>
            <a:off x="4959522" y="2726990"/>
            <a:ext cx="6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20/9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CF339-C98A-48DD-A3D2-32B2FFBC951D}"/>
              </a:ext>
            </a:extLst>
          </p:cNvPr>
          <p:cNvSpPr txBox="1"/>
          <p:nvPr/>
        </p:nvSpPr>
        <p:spPr>
          <a:xfrm>
            <a:off x="5850913" y="4299024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36894-1391-4302-8CE6-C7D016EBB065}"/>
              </a:ext>
            </a:extLst>
          </p:cNvPr>
          <p:cNvSpPr txBox="1"/>
          <p:nvPr/>
        </p:nvSpPr>
        <p:spPr>
          <a:xfrm>
            <a:off x="3136802" y="4060058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11/27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3D107-08DC-4041-B4E9-9C607FF41B76}"/>
              </a:ext>
            </a:extLst>
          </p:cNvPr>
          <p:cNvSpPr txBox="1"/>
          <p:nvPr/>
        </p:nvSpPr>
        <p:spPr>
          <a:xfrm>
            <a:off x="5227937" y="5209242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2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399E30B-ADA6-4C2C-9168-4ACCE9E2D7F1}"/>
              </a:ext>
            </a:extLst>
          </p:cNvPr>
          <p:cNvSpPr/>
          <p:nvPr/>
        </p:nvSpPr>
        <p:spPr>
          <a:xfrm>
            <a:off x="2027748" y="1080946"/>
            <a:ext cx="5389777" cy="3647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6196FF-BC70-4A84-BA59-6ABA0BDC488C}"/>
              </a:ext>
            </a:extLst>
          </p:cNvPr>
          <p:cNvSpPr/>
          <p:nvPr/>
        </p:nvSpPr>
        <p:spPr>
          <a:xfrm>
            <a:off x="4457025" y="805542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E024F-5679-48DD-9646-7CB8FCFE05D5}"/>
              </a:ext>
            </a:extLst>
          </p:cNvPr>
          <p:cNvSpPr/>
          <p:nvPr/>
        </p:nvSpPr>
        <p:spPr>
          <a:xfrm>
            <a:off x="4968181" y="1436914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059808-8E07-43F5-8AA4-6D0A93E2C687}"/>
              </a:ext>
            </a:extLst>
          </p:cNvPr>
          <p:cNvSpPr/>
          <p:nvPr/>
        </p:nvSpPr>
        <p:spPr>
          <a:xfrm>
            <a:off x="4009692" y="1415142"/>
            <a:ext cx="531223" cy="531223"/>
          </a:xfrm>
          <a:prstGeom prst="ellipse">
            <a:avLst/>
          </a:prstGeom>
          <a:solidFill>
            <a:schemeClr val="bg1"/>
          </a:solidFill>
          <a:ln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8D4C91-D353-447A-88C8-AB3EE2BE78A0}"/>
              </a:ext>
            </a:extLst>
          </p:cNvPr>
          <p:cNvSpPr/>
          <p:nvPr/>
        </p:nvSpPr>
        <p:spPr>
          <a:xfrm>
            <a:off x="4490368" y="1840771"/>
            <a:ext cx="531223" cy="531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2EFE63-2BCC-4130-B60B-91A3276C763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722637" y="1336765"/>
            <a:ext cx="33343" cy="50400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45D516-5037-4796-9DF5-B74ABF1D6E6C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540915" y="1680754"/>
            <a:ext cx="427266" cy="21772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90EE6C-571E-4361-BC62-415F991E45D4}"/>
              </a:ext>
            </a:extLst>
          </p:cNvPr>
          <p:cNvCxnSpPr>
            <a:stCxn id="9" idx="4"/>
            <a:endCxn id="10" idx="2"/>
          </p:cNvCxnSpPr>
          <p:nvPr/>
        </p:nvCxnSpPr>
        <p:spPr>
          <a:xfrm>
            <a:off x="4275304" y="1946365"/>
            <a:ext cx="215064" cy="16001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9C1F5-B9B7-4BC4-90F7-2EEE231EA3E9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flipH="1">
            <a:off x="5021591" y="1968137"/>
            <a:ext cx="212202" cy="138246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4A1CEE-64A9-4466-BFBE-2EC02EC10F5F}"/>
              </a:ext>
            </a:extLst>
          </p:cNvPr>
          <p:cNvSpPr/>
          <p:nvPr/>
        </p:nvSpPr>
        <p:spPr>
          <a:xfrm>
            <a:off x="5710073" y="254453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E3146-DFA6-4906-A0C7-646A42FF219E}"/>
              </a:ext>
            </a:extLst>
          </p:cNvPr>
          <p:cNvSpPr/>
          <p:nvPr/>
        </p:nvSpPr>
        <p:spPr>
          <a:xfrm>
            <a:off x="5178850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FA809C-1AFD-4ADF-9F36-9A2CDFAD345D}"/>
              </a:ext>
            </a:extLst>
          </p:cNvPr>
          <p:cNvSpPr/>
          <p:nvPr/>
        </p:nvSpPr>
        <p:spPr>
          <a:xfrm>
            <a:off x="3325050" y="2498265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7DE1E4-CCBB-4681-B696-D904AA023A0D}"/>
              </a:ext>
            </a:extLst>
          </p:cNvPr>
          <p:cNvSpPr/>
          <p:nvPr/>
        </p:nvSpPr>
        <p:spPr>
          <a:xfrm>
            <a:off x="3925802" y="3070316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318245-BFF1-4EFC-ACC1-559A891D580E}"/>
              </a:ext>
            </a:extLst>
          </p:cNvPr>
          <p:cNvSpPr/>
          <p:nvPr/>
        </p:nvSpPr>
        <p:spPr>
          <a:xfrm>
            <a:off x="4580396" y="368698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D13B003-29C3-47A1-91CC-D58982BD5D9A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5632277" y="2997963"/>
            <a:ext cx="155592" cy="150149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85565-887A-4FAF-B600-49525F514675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5033823" y="3523743"/>
            <a:ext cx="22282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D46843-5400-4A24-A3D4-F75936897379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3778477" y="2951692"/>
            <a:ext cx="225121" cy="196420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B42394A-22FD-4EE3-A57D-13AA071A7B67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379229" y="3523743"/>
            <a:ext cx="278963" cy="241035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131D4A-D5D5-4231-B308-E630D0B0295A}"/>
              </a:ext>
            </a:extLst>
          </p:cNvPr>
          <p:cNvSpPr/>
          <p:nvPr/>
        </p:nvSpPr>
        <p:spPr>
          <a:xfrm>
            <a:off x="1344580" y="4695003"/>
            <a:ext cx="6627223" cy="61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B226A5-82CF-408B-A3F0-F24F56B2C66A}"/>
              </a:ext>
            </a:extLst>
          </p:cNvPr>
          <p:cNvCxnSpPr/>
          <p:nvPr/>
        </p:nvCxnSpPr>
        <p:spPr>
          <a:xfrm>
            <a:off x="2027748" y="4695003"/>
            <a:ext cx="5389777" cy="33751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0846732-1C6A-435F-BFA2-5A0F16D9126B}"/>
              </a:ext>
            </a:extLst>
          </p:cNvPr>
          <p:cNvSpPr/>
          <p:nvPr/>
        </p:nvSpPr>
        <p:spPr>
          <a:xfrm>
            <a:off x="5394395" y="4476204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5092B2B-8CAA-4591-8EB0-2EEFEB3586D5}"/>
              </a:ext>
            </a:extLst>
          </p:cNvPr>
          <p:cNvSpPr/>
          <p:nvPr/>
        </p:nvSpPr>
        <p:spPr>
          <a:xfrm>
            <a:off x="367387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D2DAB5-3947-4F41-9EC9-C8B56FBD529D}"/>
              </a:ext>
            </a:extLst>
          </p:cNvPr>
          <p:cNvSpPr/>
          <p:nvPr/>
        </p:nvSpPr>
        <p:spPr>
          <a:xfrm>
            <a:off x="4725423" y="514160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78FA18-CE44-4177-8D52-5EC9603B2FBE}"/>
              </a:ext>
            </a:extLst>
          </p:cNvPr>
          <p:cNvCxnSpPr/>
          <p:nvPr/>
        </p:nvCxnSpPr>
        <p:spPr>
          <a:xfrm flipH="1">
            <a:off x="5178850" y="4711878"/>
            <a:ext cx="2203013" cy="1880510"/>
          </a:xfrm>
          <a:prstGeom prst="line">
            <a:avLst/>
          </a:prstGeom>
          <a:ln w="38100">
            <a:solidFill>
              <a:srgbClr val="2C91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188F14B-9940-46A4-840A-4AF965CC4C0A}"/>
              </a:ext>
            </a:extLst>
          </p:cNvPr>
          <p:cNvSpPr/>
          <p:nvPr/>
        </p:nvSpPr>
        <p:spPr>
          <a:xfrm>
            <a:off x="7116252" y="4429391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2C6782-4F3E-4233-8798-9C1E8C728502}"/>
              </a:ext>
            </a:extLst>
          </p:cNvPr>
          <p:cNvSpPr/>
          <p:nvPr/>
        </p:nvSpPr>
        <p:spPr>
          <a:xfrm>
            <a:off x="6480836" y="5148429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3945DB1-161C-49AE-B530-2A0103F2E05C}"/>
              </a:ext>
            </a:extLst>
          </p:cNvPr>
          <p:cNvSpPr/>
          <p:nvPr/>
        </p:nvSpPr>
        <p:spPr>
          <a:xfrm>
            <a:off x="5617019" y="5863587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09CA708-4A97-4596-B959-19E4A439C769}"/>
              </a:ext>
            </a:extLst>
          </p:cNvPr>
          <p:cNvCxnSpPr/>
          <p:nvPr/>
        </p:nvCxnSpPr>
        <p:spPr>
          <a:xfrm>
            <a:off x="2189896" y="4728754"/>
            <a:ext cx="2895244" cy="1863634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A30CA9A-C328-4801-85A4-7DE262FA18B8}"/>
              </a:ext>
            </a:extLst>
          </p:cNvPr>
          <p:cNvSpPr/>
          <p:nvPr/>
        </p:nvSpPr>
        <p:spPr>
          <a:xfrm>
            <a:off x="1924285" y="442939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392764D-1E32-4A4E-92E7-7D1CAF75DFCC}"/>
              </a:ext>
            </a:extLst>
          </p:cNvPr>
          <p:cNvSpPr/>
          <p:nvPr/>
        </p:nvSpPr>
        <p:spPr>
          <a:xfrm>
            <a:off x="2984290" y="5148428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EB443-2956-4A8F-9AE3-A4E78983DFE8}"/>
              </a:ext>
            </a:extLst>
          </p:cNvPr>
          <p:cNvSpPr/>
          <p:nvPr/>
        </p:nvSpPr>
        <p:spPr>
          <a:xfrm>
            <a:off x="3891028" y="5707960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332C61A-3A65-4982-99A2-E588C51FE0F0}"/>
              </a:ext>
            </a:extLst>
          </p:cNvPr>
          <p:cNvSpPr/>
          <p:nvPr/>
        </p:nvSpPr>
        <p:spPr>
          <a:xfrm>
            <a:off x="4798322" y="6326777"/>
            <a:ext cx="649144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ADC68CF-4A3F-433F-BDBF-36B6B39216D8}"/>
              </a:ext>
            </a:extLst>
          </p:cNvPr>
          <p:cNvCxnSpPr>
            <a:stCxn id="27" idx="4"/>
            <a:endCxn id="108" idx="1"/>
          </p:cNvCxnSpPr>
          <p:nvPr/>
        </p:nvCxnSpPr>
        <p:spPr>
          <a:xfrm>
            <a:off x="4846008" y="4218205"/>
            <a:ext cx="47379" cy="218636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A222A-289A-4DF5-8447-A8CD183DB4AE}"/>
              </a:ext>
            </a:extLst>
          </p:cNvPr>
          <p:cNvSpPr txBox="1"/>
          <p:nvPr/>
        </p:nvSpPr>
        <p:spPr>
          <a:xfrm>
            <a:off x="8712586" y="1415142"/>
            <a:ext cx="302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마음의 눈으로 보면 예쁜 삼각뿔이 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00B0FB-35E7-48AC-A3B1-93B57F9C8D8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56273" y="2760605"/>
            <a:ext cx="1853800" cy="49543"/>
          </a:xfrm>
          <a:prstGeom prst="line">
            <a:avLst/>
          </a:prstGeom>
          <a:ln w="38100">
            <a:solidFill>
              <a:srgbClr val="2C91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18F15B9E-8D31-42D0-BB0F-1014A5FBF013}"/>
              </a:ext>
            </a:extLst>
          </p:cNvPr>
          <p:cNvSpPr/>
          <p:nvPr/>
        </p:nvSpPr>
        <p:spPr>
          <a:xfrm>
            <a:off x="4553917" y="2509152"/>
            <a:ext cx="531223" cy="531223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9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5D94271-14CA-4E84-8ED3-1C142ABCAA3B}"/>
              </a:ext>
            </a:extLst>
          </p:cNvPr>
          <p:cNvCxnSpPr>
            <a:cxnSpLocks/>
          </p:cNvCxnSpPr>
          <p:nvPr/>
        </p:nvCxnSpPr>
        <p:spPr>
          <a:xfrm>
            <a:off x="4802989" y="2371994"/>
            <a:ext cx="43019" cy="1314988"/>
          </a:xfrm>
          <a:prstGeom prst="line">
            <a:avLst/>
          </a:prstGeom>
          <a:ln w="38100">
            <a:solidFill>
              <a:srgbClr val="2C9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97C199-6536-4ED5-AC1F-2DFBFA816EE0}"/>
              </a:ext>
            </a:extLst>
          </p:cNvPr>
          <p:cNvSpPr txBox="1"/>
          <p:nvPr/>
        </p:nvSpPr>
        <p:spPr>
          <a:xfrm>
            <a:off x="1070222" y="4334260"/>
            <a:ext cx="83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AB5FD-E01D-40DA-A441-050ADF43842F}"/>
              </a:ext>
            </a:extLst>
          </p:cNvPr>
          <p:cNvSpPr txBox="1"/>
          <p:nvPr/>
        </p:nvSpPr>
        <p:spPr>
          <a:xfrm>
            <a:off x="5850913" y="4299024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150ACB-698B-48FB-A07D-967D3181F551}"/>
              </a:ext>
            </a:extLst>
          </p:cNvPr>
          <p:cNvSpPr txBox="1"/>
          <p:nvPr/>
        </p:nvSpPr>
        <p:spPr>
          <a:xfrm>
            <a:off x="3136802" y="4060058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E86D5C-540E-463A-BEF3-DD4907DA7BC6}"/>
              </a:ext>
            </a:extLst>
          </p:cNvPr>
          <p:cNvSpPr txBox="1"/>
          <p:nvPr/>
        </p:nvSpPr>
        <p:spPr>
          <a:xfrm>
            <a:off x="5227937" y="5209242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33/27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26C038-EE6D-4FB2-AD95-0870591627F3}"/>
              </a:ext>
            </a:extLst>
          </p:cNvPr>
          <p:cNvSpPr txBox="1"/>
          <p:nvPr/>
        </p:nvSpPr>
        <p:spPr>
          <a:xfrm>
            <a:off x="7040567" y="5365076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2CF77-49A5-496C-9219-25803DC51211}"/>
              </a:ext>
            </a:extLst>
          </p:cNvPr>
          <p:cNvSpPr txBox="1"/>
          <p:nvPr/>
        </p:nvSpPr>
        <p:spPr>
          <a:xfrm>
            <a:off x="6258729" y="6142111"/>
            <a:ext cx="78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36947D-F37A-41BC-A1CD-9767492945CE}"/>
              </a:ext>
            </a:extLst>
          </p:cNvPr>
          <p:cNvSpPr txBox="1"/>
          <p:nvPr/>
        </p:nvSpPr>
        <p:spPr>
          <a:xfrm>
            <a:off x="7893652" y="4529931"/>
            <a:ext cx="83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06524-CB69-4937-9D7B-14193C6E62CD}"/>
              </a:ext>
            </a:extLst>
          </p:cNvPr>
          <p:cNvSpPr txBox="1"/>
          <p:nvPr/>
        </p:nvSpPr>
        <p:spPr>
          <a:xfrm>
            <a:off x="5450575" y="6530435"/>
            <a:ext cx="83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1/27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1FEAB0-12D6-4DCD-B6EA-D4D2E3D56515}"/>
              </a:ext>
            </a:extLst>
          </p:cNvPr>
          <p:cNvSpPr txBox="1"/>
          <p:nvPr/>
        </p:nvSpPr>
        <p:spPr>
          <a:xfrm>
            <a:off x="2154234" y="5583518"/>
            <a:ext cx="83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50DDD-616C-421C-BF18-516B4A761D44}"/>
              </a:ext>
            </a:extLst>
          </p:cNvPr>
          <p:cNvSpPr txBox="1"/>
          <p:nvPr/>
        </p:nvSpPr>
        <p:spPr>
          <a:xfrm>
            <a:off x="3120173" y="6142111"/>
            <a:ext cx="83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12/27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ABE03-2E23-4A71-BDC0-BD2AA239F1A4}"/>
              </a:ext>
            </a:extLst>
          </p:cNvPr>
          <p:cNvSpPr txBox="1"/>
          <p:nvPr/>
        </p:nvSpPr>
        <p:spPr>
          <a:xfrm>
            <a:off x="153725" y="3022208"/>
            <a:ext cx="365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3 </a:t>
            </a:r>
            <a:r>
              <a:rPr lang="ko-KR" altLang="en-US" dirty="0"/>
              <a:t>에서 루프를</a:t>
            </a:r>
            <a:endParaRPr lang="en-US" altLang="ko-KR" dirty="0"/>
          </a:p>
          <a:p>
            <a:r>
              <a:rPr lang="ko-KR" altLang="en-US" dirty="0"/>
              <a:t>진행한 결과</a:t>
            </a:r>
          </a:p>
        </p:txBody>
      </p:sp>
    </p:spTree>
    <p:extLst>
      <p:ext uri="{BB962C8B-B14F-4D97-AF65-F5344CB8AC3E}">
        <p14:creationId xmlns:p14="http://schemas.microsoft.com/office/powerpoint/2010/main" val="375925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7200" y="665988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78898" y="1642533"/>
            <a:ext cx="5737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B, L, N, dump, number,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glass[ ][ ]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L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glass[1][1] =7 * B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L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= 1	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j:= 1... i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k:= 1... j</a:t>
            </a:r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        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= 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– 1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if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&gt; 0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 += dump /3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 +1]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   number++</a:t>
            </a: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&gt;= 1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=1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 &lt; glass[L][N] &lt;1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=2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== 0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=0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print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7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7200" y="665988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8B02A-1459-474D-8FC1-CC3714F66AC3}"/>
                  </a:ext>
                </a:extLst>
              </p:cNvPr>
              <p:cNvSpPr txBox="1"/>
              <p:nvPr/>
            </p:nvSpPr>
            <p:spPr>
              <a:xfrm>
                <a:off x="7870821" y="4433334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8B02A-1459-474D-8FC1-CC3714F6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821" y="4433334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A7CC00-310C-497E-A812-4BB476A895A4}"/>
              </a:ext>
            </a:extLst>
          </p:cNvPr>
          <p:cNvSpPr txBox="1"/>
          <p:nvPr/>
        </p:nvSpPr>
        <p:spPr>
          <a:xfrm>
            <a:off x="2578898" y="1642533"/>
            <a:ext cx="5737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B, L, N, dump, number,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glass[ ][ ]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L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glass[1][1] =7 * B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L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= 1	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j:= 1... i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k:= 1... j</a:t>
            </a:r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        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= 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– 1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if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&gt; 0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 += dump /3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 +1]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   number++</a:t>
            </a: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&gt;= 1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=1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 &lt; glass[L][N] &lt;1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=2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== 0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=0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print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4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Memory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7200" y="665988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D3B52A-84C3-495D-B496-F8BDA687F6BB}"/>
                  </a:ext>
                </a:extLst>
              </p:cNvPr>
              <p:cNvSpPr txBox="1"/>
              <p:nvPr/>
            </p:nvSpPr>
            <p:spPr>
              <a:xfrm>
                <a:off x="1441009" y="1899140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D3B52A-84C3-495D-B496-F8BDA687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09" y="1899140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7372945-1115-40E2-ABBA-A99AEE319294}"/>
              </a:ext>
            </a:extLst>
          </p:cNvPr>
          <p:cNvSpPr txBox="1"/>
          <p:nvPr/>
        </p:nvSpPr>
        <p:spPr>
          <a:xfrm>
            <a:off x="2578898" y="1642533"/>
            <a:ext cx="5737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B, L, N, dump, number,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glass[ ][ ]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L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glass[1][1] =7 * B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L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= 1	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j:= 1... i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for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k:= 1... j</a:t>
            </a:r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              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= 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– 1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if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dump &gt; 0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][number]  += dump /3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glass[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][number + j +1]  += dump /3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   number++</a:t>
            </a: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&gt;= 1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=1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 &lt; glass[L][N] &lt;1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=2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if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glass[L][N] == 0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 =0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print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76" y="2474220"/>
            <a:ext cx="5458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 형식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dirty="0"/>
              <a:t>첫 줄에는 테스트케이스의 수 </a:t>
            </a:r>
            <a:r>
              <a:rPr lang="en-US" altLang="ko-KR" sz="1400" dirty="0"/>
              <a:t>T</a:t>
            </a:r>
            <a:r>
              <a:rPr lang="ko-KR" altLang="en-US" sz="1400" dirty="0"/>
              <a:t> </a:t>
            </a:r>
            <a:r>
              <a:rPr lang="en-US" altLang="ko-KR" sz="1400" dirty="0"/>
              <a:t>(≤ 100000)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각 테스트 케이스의 입력은 한 줄이며 소주병의 수 </a:t>
            </a:r>
            <a:r>
              <a:rPr lang="en-US" altLang="ko-KR" sz="1400" dirty="0"/>
              <a:t>B, </a:t>
            </a:r>
            <a:r>
              <a:rPr lang="ko-KR" altLang="en-US" sz="1400" dirty="0"/>
              <a:t>소주잔의 위치 </a:t>
            </a:r>
            <a:r>
              <a:rPr lang="en-US" altLang="ko-KR" sz="1400" dirty="0"/>
              <a:t>L, N</a:t>
            </a:r>
            <a:r>
              <a:rPr lang="ko-KR" altLang="en-US" sz="1400" dirty="0"/>
              <a:t>이 공백으로 구분되어 주어진다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1≤B≤20,000,000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1≤L≤400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1≤N≤L</a:t>
            </a:r>
            <a:r>
              <a:rPr lang="en-US" altLang="ko-KR" sz="1400" dirty="0"/>
              <a:t>*(</a:t>
            </a:r>
            <a:r>
              <a:rPr lang="en-US" altLang="ko-KR" sz="1400" dirty="0" err="1"/>
              <a:t>L+1</a:t>
            </a:r>
            <a:r>
              <a:rPr lang="en-US" altLang="ko-KR" sz="1400" dirty="0"/>
              <a:t>)/2)</a:t>
            </a:r>
          </a:p>
          <a:p>
            <a:pPr marL="342900" indent="-342900">
              <a:buAutoNum type="arabicPeriod"/>
            </a:pPr>
            <a:endParaRPr lang="ko-KR" altLang="en-US" sz="1400" dirty="0"/>
          </a:p>
          <a:p>
            <a:r>
              <a:rPr lang="ko-KR" altLang="en-US" sz="1400" b="1" dirty="0"/>
              <a:t>출력 형식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출력은 총 </a:t>
            </a:r>
            <a:r>
              <a:rPr lang="en-US" altLang="ko-KR" sz="1400" dirty="0"/>
              <a:t>T</a:t>
            </a:r>
            <a:r>
              <a:rPr lang="ko-KR" altLang="en-US" sz="1400" dirty="0"/>
              <a:t>줄로 이뤄진다</a:t>
            </a:r>
            <a:r>
              <a:rPr lang="en-US" altLang="ko-KR" sz="1400" dirty="0"/>
              <a:t>. </a:t>
            </a:r>
            <a:r>
              <a:rPr lang="ko-KR" altLang="en-US" sz="1400" dirty="0"/>
              <a:t>각 테스트 케이스마다 </a:t>
            </a:r>
            <a:r>
              <a:rPr lang="en-US" altLang="ko-KR" sz="1400" dirty="0"/>
              <a:t>B</a:t>
            </a:r>
            <a:r>
              <a:rPr lang="ko-KR" altLang="en-US" sz="1400" dirty="0"/>
              <a:t>개의 소주병을 붓고나서 </a:t>
            </a:r>
            <a:r>
              <a:rPr lang="en-US" altLang="ko-KR" sz="1400" dirty="0"/>
              <a:t>L, N</a:t>
            </a:r>
            <a:r>
              <a:rPr lang="ko-KR" altLang="en-US" sz="1400" dirty="0"/>
              <a:t>의 위치에 있는 소주잔 이 비어 있으면 </a:t>
            </a:r>
            <a:r>
              <a:rPr lang="en-US" altLang="ko-KR" sz="1400" dirty="0"/>
              <a:t>0 </a:t>
            </a:r>
            <a:r>
              <a:rPr lang="ko-KR" altLang="en-US" sz="1400" dirty="0"/>
              <a:t>가득 차 있으면 </a:t>
            </a:r>
            <a:r>
              <a:rPr lang="en-US" altLang="ko-KR" sz="1400" dirty="0"/>
              <a:t>1 </a:t>
            </a:r>
            <a:r>
              <a:rPr lang="ko-KR" altLang="en-US" sz="1400" dirty="0"/>
              <a:t>채워지다가 말았으면 </a:t>
            </a:r>
            <a:r>
              <a:rPr lang="en-US" altLang="ko-KR" sz="1400" dirty="0"/>
              <a:t>2</a:t>
            </a:r>
            <a:r>
              <a:rPr lang="ko-KR" altLang="en-US" sz="1400" dirty="0"/>
              <a:t>를 출력한다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06126" y="2474220"/>
            <a:ext cx="3136301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 </a:t>
            </a:r>
          </a:p>
          <a:p>
            <a:pPr fontAlgn="base"/>
            <a:r>
              <a:rPr lang="en-US" altLang="ko-KR" sz="1400" dirty="0"/>
              <a:t>1 3 2 </a:t>
            </a:r>
          </a:p>
          <a:p>
            <a:pPr fontAlgn="base"/>
            <a:r>
              <a:rPr lang="en-US" altLang="ko-KR" sz="1400" dirty="0"/>
              <a:t>1 3 1 </a:t>
            </a:r>
          </a:p>
          <a:p>
            <a:pPr fontAlgn="base"/>
            <a:r>
              <a:rPr lang="en-US" altLang="ko-KR" sz="1400" dirty="0"/>
              <a:t>2 5 1 </a:t>
            </a:r>
          </a:p>
          <a:p>
            <a:pPr fontAlgn="base"/>
            <a:r>
              <a:rPr lang="en-US" altLang="ko-KR" sz="1400" dirty="0"/>
              <a:t>2 3 4 </a:t>
            </a:r>
          </a:p>
          <a:p>
            <a:pPr fontAlgn="base"/>
            <a:r>
              <a:rPr lang="en-US" altLang="ko-KR" sz="1400" dirty="0"/>
              <a:t>3 5 3 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 </a:t>
            </a:r>
          </a:p>
          <a:p>
            <a:r>
              <a:rPr lang="en-US" altLang="ko-KR" sz="1400" dirty="0"/>
              <a:t>0 </a:t>
            </a:r>
          </a:p>
          <a:p>
            <a:r>
              <a:rPr lang="en-US" altLang="ko-KR" sz="1400" dirty="0"/>
              <a:t>1 </a:t>
            </a:r>
          </a:p>
          <a:p>
            <a:r>
              <a:rPr lang="en-US" altLang="ko-KR" sz="1400" dirty="0"/>
              <a:t>2 </a:t>
            </a:r>
          </a:p>
          <a:p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269" y="848393"/>
            <a:ext cx="8229600" cy="5399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Key Point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30583" y="2270275"/>
            <a:ext cx="587828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/>
              <a:t>소주의 흐름은 각각의 </a:t>
            </a:r>
            <a:r>
              <a:rPr lang="en-US" altLang="ko-KR" sz="2000" dirty="0"/>
              <a:t>Layer</a:t>
            </a:r>
            <a:r>
              <a:rPr lang="ko-KR" altLang="en-US" sz="2000" dirty="0"/>
              <a:t>에서 균일하지 않다</a:t>
            </a:r>
            <a:r>
              <a:rPr lang="en-US" altLang="ko-KR" sz="2000" dirty="0"/>
              <a:t>. e.g. </a:t>
            </a:r>
            <a:r>
              <a:rPr lang="ko-KR" altLang="en-US" sz="2000" dirty="0"/>
              <a:t>왼쪽 그림의 </a:t>
            </a:r>
            <a:r>
              <a:rPr lang="en-US" altLang="ko-KR" sz="2000" dirty="0"/>
              <a:t>2</a:t>
            </a:r>
            <a:r>
              <a:rPr lang="ko-KR" altLang="en-US" sz="2000" dirty="0"/>
              <a:t>번 잔</a:t>
            </a:r>
            <a:endParaRPr lang="en-US" altLang="ko-KR" sz="2000" dirty="0"/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소주 잔이 연결된 규칙은 유향 그래프</a:t>
            </a:r>
            <a:r>
              <a:rPr lang="en-US" altLang="ko-KR" sz="2000" dirty="0"/>
              <a:t>(DAG)</a:t>
            </a:r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시뮬레이션으로 문제를 풀 때 다음 노드로 연결되는 규칙을 찾는 것이 핵심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ko-KR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13BA19-FD7B-4F72-B37E-295B2052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3738" y="1710129"/>
            <a:ext cx="11177053" cy="5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971176" descr="EMB00006e341fc0">
            <a:extLst>
              <a:ext uri="{FF2B5EF4-FFF2-40B4-BE49-F238E27FC236}">
                <a16:creationId xmlns:a16="http://schemas.microsoft.com/office/drawing/2014/main" id="{8839CE6A-43D3-491A-ACA6-BF7E642A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0" y="2265753"/>
            <a:ext cx="1871621" cy="16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ko-KR" altLang="en-US" dirty="0"/>
              <a:t>풀이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7A0A7-3F2E-4662-9295-70D28B8A2752}"/>
              </a:ext>
            </a:extLst>
          </p:cNvPr>
          <p:cNvSpPr txBox="1"/>
          <p:nvPr/>
        </p:nvSpPr>
        <p:spPr>
          <a:xfrm>
            <a:off x="2913017" y="2609960"/>
            <a:ext cx="6492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소주 잔 연결 규칙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FontTx/>
              <a:buAutoNum type="arabicPeriod"/>
            </a:pPr>
            <a:r>
              <a:rPr lang="ko-KR" altLang="en-US" sz="2400" dirty="0"/>
              <a:t>시뮬레이션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2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ko-KR" altLang="en-US" dirty="0"/>
              <a:t>다음 노드 연결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C2569-5185-4071-9A14-ADB7B4421750}"/>
              </a:ext>
            </a:extLst>
          </p:cNvPr>
          <p:cNvSpPr txBox="1"/>
          <p:nvPr/>
        </p:nvSpPr>
        <p:spPr>
          <a:xfrm>
            <a:off x="2020388" y="1442062"/>
            <a:ext cx="51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가 달라도 각각의 번호에 다음으로 연결되는 번호의 규칙은 항상 같다</a:t>
            </a:r>
            <a:r>
              <a:rPr lang="en-US" altLang="ko-KR" dirty="0"/>
              <a:t>. </a:t>
            </a:r>
            <a:r>
              <a:rPr lang="ko-KR" altLang="en-US" dirty="0"/>
              <a:t>편의를 위해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(</a:t>
            </a:r>
            <a:r>
              <a:rPr lang="en-US" altLang="ko-KR" dirty="0" err="1"/>
              <a:t>L,N</a:t>
            </a:r>
            <a:r>
              <a:rPr lang="en-US" altLang="ko-KR" dirty="0"/>
              <a:t>)</a:t>
            </a:r>
            <a:r>
              <a:rPr lang="ko-KR" altLang="en-US" dirty="0"/>
              <a:t>으로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2F1D5-37BD-458B-91B6-30FC70621347}"/>
              </a:ext>
            </a:extLst>
          </p:cNvPr>
          <p:cNvSpPr txBox="1"/>
          <p:nvPr/>
        </p:nvSpPr>
        <p:spPr>
          <a:xfrm>
            <a:off x="2020388" y="2635202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(1,1)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{(2,1) (2,2) (2,3)}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k,1</a:t>
            </a:r>
            <a:r>
              <a:rPr lang="en-US" altLang="ko-KR" dirty="0"/>
              <a:t>)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</a:t>
            </a:r>
            <a:r>
              <a:rPr lang="en-US" altLang="ko-KR" dirty="0" err="1"/>
              <a:t>k+1,1</a:t>
            </a:r>
            <a:r>
              <a:rPr lang="en-US" altLang="ko-KR" dirty="0"/>
              <a:t>) (</a:t>
            </a:r>
            <a:r>
              <a:rPr lang="en-US" altLang="ko-KR" dirty="0" err="1"/>
              <a:t>k+1,2</a:t>
            </a:r>
            <a:r>
              <a:rPr lang="en-US" altLang="ko-KR" dirty="0"/>
              <a:t>) (</a:t>
            </a:r>
            <a:r>
              <a:rPr lang="en-US" altLang="ko-KR" dirty="0" err="1"/>
              <a:t>k+1,3</a:t>
            </a:r>
            <a:r>
              <a:rPr lang="en-US" altLang="ko-KR" dirty="0"/>
              <a:t>)}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AFE8C-92C7-416B-9F63-0C63D69E1FD9}"/>
              </a:ext>
            </a:extLst>
          </p:cNvPr>
          <p:cNvSpPr txBox="1"/>
          <p:nvPr/>
        </p:nvSpPr>
        <p:spPr>
          <a:xfrm>
            <a:off x="2020387" y="4123276"/>
            <a:ext cx="2960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      </a:t>
            </a:r>
            <a:r>
              <a:rPr lang="ko-KR" altLang="en-US" dirty="0"/>
              <a:t>다음 노드들의 </a:t>
            </a:r>
            <a:r>
              <a:rPr lang="en-US" altLang="ko-KR" dirty="0"/>
              <a:t>N</a:t>
            </a:r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en-US" altLang="ko-KR" dirty="0"/>
              <a:t>→  1  2  3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2  4  5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3  5  6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4  7  8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5  8  9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6  9  10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7  11 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C2569-5185-4071-9A14-ADB7B4421750}"/>
              </a:ext>
            </a:extLst>
          </p:cNvPr>
          <p:cNvSpPr txBox="1"/>
          <p:nvPr/>
        </p:nvSpPr>
        <p:spPr>
          <a:xfrm>
            <a:off x="2020388" y="1442062"/>
            <a:ext cx="51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가 달라도 각각의 번호에 다음으로 연결되는 번호의 규칙은 항상 같다</a:t>
            </a:r>
            <a:r>
              <a:rPr lang="en-US" altLang="ko-KR" dirty="0"/>
              <a:t>. </a:t>
            </a:r>
            <a:r>
              <a:rPr lang="ko-KR" altLang="en-US" dirty="0"/>
              <a:t>편의를 위해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(</a:t>
            </a:r>
            <a:r>
              <a:rPr lang="en-US" altLang="ko-KR" dirty="0" err="1"/>
              <a:t>L,N</a:t>
            </a:r>
            <a:r>
              <a:rPr lang="en-US" altLang="ko-KR" dirty="0"/>
              <a:t>)</a:t>
            </a:r>
            <a:r>
              <a:rPr lang="ko-KR" altLang="en-US" dirty="0"/>
              <a:t>으로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2F1D5-37BD-458B-91B6-30FC70621347}"/>
              </a:ext>
            </a:extLst>
          </p:cNvPr>
          <p:cNvSpPr txBox="1"/>
          <p:nvPr/>
        </p:nvSpPr>
        <p:spPr>
          <a:xfrm>
            <a:off x="2020388" y="2635202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(1,1)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{(2,1) (2,2) (2,3)}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k,1</a:t>
            </a:r>
            <a:r>
              <a:rPr lang="en-US" altLang="ko-KR" dirty="0"/>
              <a:t>)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</a:t>
            </a:r>
            <a:r>
              <a:rPr lang="en-US" altLang="ko-KR" dirty="0" err="1"/>
              <a:t>k+1,1</a:t>
            </a:r>
            <a:r>
              <a:rPr lang="en-US" altLang="ko-KR" dirty="0"/>
              <a:t>) (</a:t>
            </a:r>
            <a:r>
              <a:rPr lang="en-US" altLang="ko-KR" dirty="0" err="1"/>
              <a:t>k+1,2</a:t>
            </a:r>
            <a:r>
              <a:rPr lang="en-US" altLang="ko-KR" dirty="0"/>
              <a:t>) (</a:t>
            </a:r>
            <a:r>
              <a:rPr lang="en-US" altLang="ko-KR" dirty="0" err="1"/>
              <a:t>k+1,3</a:t>
            </a:r>
            <a:r>
              <a:rPr lang="en-US" altLang="ko-KR" dirty="0"/>
              <a:t>)}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AFE8C-92C7-416B-9F63-0C63D69E1FD9}"/>
              </a:ext>
            </a:extLst>
          </p:cNvPr>
          <p:cNvSpPr txBox="1"/>
          <p:nvPr/>
        </p:nvSpPr>
        <p:spPr>
          <a:xfrm>
            <a:off x="2020387" y="4123276"/>
            <a:ext cx="2960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      </a:t>
            </a:r>
            <a:r>
              <a:rPr lang="ko-KR" altLang="en-US" dirty="0"/>
              <a:t>다음 노드들의 </a:t>
            </a:r>
            <a:r>
              <a:rPr lang="en-US" altLang="ko-KR" dirty="0"/>
              <a:t>N</a:t>
            </a:r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2  3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 4  5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 5  6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 7  8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  8  9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/>
              <a:t>  9  10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11  12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D22D-55DE-453F-A70E-D4B6E8E0653B}"/>
              </a:ext>
            </a:extLst>
          </p:cNvPr>
          <p:cNvSpPr txBox="1"/>
          <p:nvPr/>
        </p:nvSpPr>
        <p:spPr>
          <a:xfrm>
            <a:off x="5050970" y="5283479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노드 중에는 항상 같은 번호가 포함되어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121F58-B80C-4F81-83FD-1D160B1CA766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다음 노드 연결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C2569-5185-4071-9A14-ADB7B4421750}"/>
              </a:ext>
            </a:extLst>
          </p:cNvPr>
          <p:cNvSpPr txBox="1"/>
          <p:nvPr/>
        </p:nvSpPr>
        <p:spPr>
          <a:xfrm>
            <a:off x="2020388" y="1442062"/>
            <a:ext cx="51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가 달라도 각각의 번호에 다음으로 연결되는 번호의 규칙은 항상 같다</a:t>
            </a:r>
            <a:r>
              <a:rPr lang="en-US" altLang="ko-KR" dirty="0"/>
              <a:t>. </a:t>
            </a:r>
            <a:r>
              <a:rPr lang="ko-KR" altLang="en-US" dirty="0"/>
              <a:t>편의를 위해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(</a:t>
            </a:r>
            <a:r>
              <a:rPr lang="en-US" altLang="ko-KR" dirty="0" err="1"/>
              <a:t>L,N</a:t>
            </a:r>
            <a:r>
              <a:rPr lang="en-US" altLang="ko-KR" dirty="0"/>
              <a:t>)</a:t>
            </a:r>
            <a:r>
              <a:rPr lang="ko-KR" altLang="en-US" dirty="0"/>
              <a:t>으로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2F1D5-37BD-458B-91B6-30FC70621347}"/>
              </a:ext>
            </a:extLst>
          </p:cNvPr>
          <p:cNvSpPr txBox="1"/>
          <p:nvPr/>
        </p:nvSpPr>
        <p:spPr>
          <a:xfrm>
            <a:off x="2020388" y="2635202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(1,1)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{(2,1) (2,2) (2,3)}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k,1</a:t>
            </a:r>
            <a:r>
              <a:rPr lang="en-US" altLang="ko-KR" dirty="0"/>
              <a:t>)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다음 노드는 </a:t>
            </a:r>
            <a:r>
              <a:rPr lang="en-US" altLang="ko-KR" dirty="0"/>
              <a:t>{(</a:t>
            </a:r>
            <a:r>
              <a:rPr lang="en-US" altLang="ko-KR" dirty="0" err="1"/>
              <a:t>k+1,1</a:t>
            </a:r>
            <a:r>
              <a:rPr lang="en-US" altLang="ko-KR" dirty="0"/>
              <a:t>) (</a:t>
            </a:r>
            <a:r>
              <a:rPr lang="en-US" altLang="ko-KR" dirty="0" err="1"/>
              <a:t>k+1,2</a:t>
            </a:r>
            <a:r>
              <a:rPr lang="en-US" altLang="ko-KR" dirty="0"/>
              <a:t>) (</a:t>
            </a:r>
            <a:r>
              <a:rPr lang="en-US" altLang="ko-KR" dirty="0" err="1"/>
              <a:t>k+1,3</a:t>
            </a:r>
            <a:r>
              <a:rPr lang="en-US" altLang="ko-KR" dirty="0"/>
              <a:t>)}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AFE8C-92C7-416B-9F63-0C63D69E1FD9}"/>
              </a:ext>
            </a:extLst>
          </p:cNvPr>
          <p:cNvSpPr txBox="1"/>
          <p:nvPr/>
        </p:nvSpPr>
        <p:spPr>
          <a:xfrm>
            <a:off x="2020387" y="4123276"/>
            <a:ext cx="2960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      </a:t>
            </a:r>
            <a:r>
              <a:rPr lang="ko-KR" altLang="en-US" dirty="0"/>
              <a:t>다음 노드들의 </a:t>
            </a:r>
            <a:r>
              <a:rPr lang="en-US" altLang="ko-KR" dirty="0"/>
              <a:t>N</a:t>
            </a:r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2  3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 4  5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 5  6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 7  8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  8  9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/>
              <a:t>  9  10</a:t>
            </a:r>
          </a:p>
          <a:p>
            <a:pPr marL="342900" indent="-342900">
              <a:buAutoNum type="arabicPlain"/>
            </a:pPr>
            <a:r>
              <a:rPr lang="en-US" altLang="ko-KR" dirty="0"/>
              <a:t>→ 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11  12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D22D-55DE-453F-A70E-D4B6E8E0653B}"/>
              </a:ext>
            </a:extLst>
          </p:cNvPr>
          <p:cNvSpPr txBox="1"/>
          <p:nvPr/>
        </p:nvSpPr>
        <p:spPr>
          <a:xfrm>
            <a:off x="5050971" y="5283479"/>
            <a:ext cx="31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 개의 다음 노드 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두 번째 노드에 대한 규칙을 찾는 것이 핵심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121F58-B80C-4F81-83FD-1D160B1CA766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다음 노드 연결 규칙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313213-AC36-4EEA-8FE9-F8A5383DF8DA}"/>
              </a:ext>
            </a:extLst>
          </p:cNvPr>
          <p:cNvSpPr/>
          <p:nvPr/>
        </p:nvSpPr>
        <p:spPr>
          <a:xfrm>
            <a:off x="3021874" y="4549550"/>
            <a:ext cx="365760" cy="2233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9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3229741-C5FD-435A-A7BD-89F7578F8E92}"/>
              </a:ext>
            </a:extLst>
          </p:cNvPr>
          <p:cNvSpPr/>
          <p:nvPr/>
        </p:nvSpPr>
        <p:spPr>
          <a:xfrm>
            <a:off x="4038381" y="1321961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F6935E-C2C0-4AB4-9FCF-39FBA8657D61}"/>
              </a:ext>
            </a:extLst>
          </p:cNvPr>
          <p:cNvSpPr/>
          <p:nvPr/>
        </p:nvSpPr>
        <p:spPr>
          <a:xfrm>
            <a:off x="3531654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D8EC31-2AC6-4CD9-AD83-82F5DA5064F1}"/>
              </a:ext>
            </a:extLst>
          </p:cNvPr>
          <p:cNvSpPr/>
          <p:nvPr/>
        </p:nvSpPr>
        <p:spPr>
          <a:xfrm>
            <a:off x="4572000" y="2325623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854309-3EAF-49FB-BE7F-37B3706E12FE}"/>
              </a:ext>
            </a:extLst>
          </p:cNvPr>
          <p:cNvSpPr/>
          <p:nvPr/>
        </p:nvSpPr>
        <p:spPr>
          <a:xfrm>
            <a:off x="2910625" y="3426392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79818E-820D-455E-B95A-3F06EDB7AF1B}"/>
              </a:ext>
            </a:extLst>
          </p:cNvPr>
          <p:cNvSpPr/>
          <p:nvPr/>
        </p:nvSpPr>
        <p:spPr>
          <a:xfrm>
            <a:off x="4038380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6873A-6B36-4F86-9D0B-F48E1694DB08}"/>
              </a:ext>
            </a:extLst>
          </p:cNvPr>
          <p:cNvSpPr/>
          <p:nvPr/>
        </p:nvSpPr>
        <p:spPr>
          <a:xfrm>
            <a:off x="5158193" y="3429000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8FAC24-63EA-405B-B117-E6638B927AB0}"/>
              </a:ext>
            </a:extLst>
          </p:cNvPr>
          <p:cNvSpPr/>
          <p:nvPr/>
        </p:nvSpPr>
        <p:spPr>
          <a:xfrm>
            <a:off x="2324523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069C67-6531-439F-857A-0F3F051C7FAC}"/>
              </a:ext>
            </a:extLst>
          </p:cNvPr>
          <p:cNvSpPr/>
          <p:nvPr/>
        </p:nvSpPr>
        <p:spPr>
          <a:xfrm>
            <a:off x="3535242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8B79B9-9306-4B78-A6E1-108C92BE35FF}"/>
              </a:ext>
            </a:extLst>
          </p:cNvPr>
          <p:cNvSpPr/>
          <p:nvPr/>
        </p:nvSpPr>
        <p:spPr>
          <a:xfrm>
            <a:off x="457700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548E37-CA70-4546-BC28-DDFE13D74F28}"/>
              </a:ext>
            </a:extLst>
          </p:cNvPr>
          <p:cNvSpPr/>
          <p:nvPr/>
        </p:nvSpPr>
        <p:spPr>
          <a:xfrm>
            <a:off x="5775196" y="4532377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F8EB4F-6C92-46E8-B0BF-34E9FC786926}"/>
              </a:ext>
            </a:extLst>
          </p:cNvPr>
          <p:cNvSpPr/>
          <p:nvPr/>
        </p:nvSpPr>
        <p:spPr>
          <a:xfrm>
            <a:off x="170752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6E385-E422-4FA7-A95B-2951DBED5BD4}"/>
              </a:ext>
            </a:extLst>
          </p:cNvPr>
          <p:cNvSpPr/>
          <p:nvPr/>
        </p:nvSpPr>
        <p:spPr>
          <a:xfrm>
            <a:off x="2910624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742A88-D1FE-4DE0-80FF-C5CE4FB5E7C2}"/>
              </a:ext>
            </a:extLst>
          </p:cNvPr>
          <p:cNvSpPr/>
          <p:nvPr/>
        </p:nvSpPr>
        <p:spPr>
          <a:xfrm>
            <a:off x="4038380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25A8FB-FFCB-4237-818D-7B10EFF7ACA1}"/>
              </a:ext>
            </a:extLst>
          </p:cNvPr>
          <p:cNvSpPr/>
          <p:nvPr/>
        </p:nvSpPr>
        <p:spPr>
          <a:xfrm>
            <a:off x="5158192" y="56951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F66641-D20B-4BC7-9C4D-77D478821235}"/>
              </a:ext>
            </a:extLst>
          </p:cNvPr>
          <p:cNvSpPr/>
          <p:nvPr/>
        </p:nvSpPr>
        <p:spPr>
          <a:xfrm>
            <a:off x="6392199" y="5691488"/>
            <a:ext cx="617003" cy="6078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FE190B-C686-4796-B4C4-CB2E31ACA962}"/>
              </a:ext>
            </a:extLst>
          </p:cNvPr>
          <p:cNvSpPr/>
          <p:nvPr/>
        </p:nvSpPr>
        <p:spPr>
          <a:xfrm rot="1935042">
            <a:off x="3973887" y="1942655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CFD072-5A06-4CB1-90B5-0F3FCB298F60}"/>
              </a:ext>
            </a:extLst>
          </p:cNvPr>
          <p:cNvSpPr/>
          <p:nvPr/>
        </p:nvSpPr>
        <p:spPr>
          <a:xfrm rot="19693818">
            <a:off x="4508200" y="195618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7BE1860-7969-4850-943C-E11C982AFB7D}"/>
              </a:ext>
            </a:extLst>
          </p:cNvPr>
          <p:cNvSpPr/>
          <p:nvPr/>
        </p:nvSpPr>
        <p:spPr>
          <a:xfrm rot="1935042">
            <a:off x="3421435" y="299857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081981-3FFD-4F1D-9ACB-12E3B6FEA1EC}"/>
              </a:ext>
            </a:extLst>
          </p:cNvPr>
          <p:cNvSpPr/>
          <p:nvPr/>
        </p:nvSpPr>
        <p:spPr>
          <a:xfrm rot="1935042">
            <a:off x="4517305" y="301577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D3D4E7A-331D-4F83-8D7B-014A4EBDA0E9}"/>
              </a:ext>
            </a:extLst>
          </p:cNvPr>
          <p:cNvSpPr/>
          <p:nvPr/>
        </p:nvSpPr>
        <p:spPr>
          <a:xfrm rot="1935042">
            <a:off x="2835334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CB677E-CABE-4C9D-BF12-8A17392D6930}"/>
              </a:ext>
            </a:extLst>
          </p:cNvPr>
          <p:cNvSpPr/>
          <p:nvPr/>
        </p:nvSpPr>
        <p:spPr>
          <a:xfrm rot="1935042">
            <a:off x="2218331" y="52522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ED2F52E-F3B5-47AA-B5A7-E4BA3D1C1E65}"/>
              </a:ext>
            </a:extLst>
          </p:cNvPr>
          <p:cNvSpPr/>
          <p:nvPr/>
        </p:nvSpPr>
        <p:spPr>
          <a:xfrm rot="1935042">
            <a:off x="4029861" y="411785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E472BBF-86BF-403E-8AAF-ADAFD9A388B2}"/>
              </a:ext>
            </a:extLst>
          </p:cNvPr>
          <p:cNvSpPr/>
          <p:nvPr/>
        </p:nvSpPr>
        <p:spPr>
          <a:xfrm rot="1935042">
            <a:off x="5182398" y="412350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7EA8E-6196-4EB4-A43A-A13EEFE3EF75}"/>
              </a:ext>
            </a:extLst>
          </p:cNvPr>
          <p:cNvSpPr/>
          <p:nvPr/>
        </p:nvSpPr>
        <p:spPr>
          <a:xfrm rot="1935042">
            <a:off x="3421434" y="5225148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D7FC0DA-782E-4270-BC6A-903C37B44392}"/>
              </a:ext>
            </a:extLst>
          </p:cNvPr>
          <p:cNvSpPr/>
          <p:nvPr/>
        </p:nvSpPr>
        <p:spPr>
          <a:xfrm rot="1935042">
            <a:off x="4534723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93551C-D4DB-4065-8074-C676BAF7D28A}"/>
              </a:ext>
            </a:extLst>
          </p:cNvPr>
          <p:cNvSpPr/>
          <p:nvPr/>
        </p:nvSpPr>
        <p:spPr>
          <a:xfrm rot="1935042">
            <a:off x="5737826" y="525018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8800CC-3697-4B06-9B56-393FFD5E928E}"/>
              </a:ext>
            </a:extLst>
          </p:cNvPr>
          <p:cNvSpPr/>
          <p:nvPr/>
        </p:nvSpPr>
        <p:spPr>
          <a:xfrm rot="19693818">
            <a:off x="3965691" y="3013180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143FE3-3085-42C0-B6B0-598DD6479EBE}"/>
              </a:ext>
            </a:extLst>
          </p:cNvPr>
          <p:cNvSpPr/>
          <p:nvPr/>
        </p:nvSpPr>
        <p:spPr>
          <a:xfrm rot="19693818">
            <a:off x="5105829" y="30131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BF9400A-F005-4121-92CF-3DDE5A82F10C}"/>
              </a:ext>
            </a:extLst>
          </p:cNvPr>
          <p:cNvSpPr/>
          <p:nvPr/>
        </p:nvSpPr>
        <p:spPr>
          <a:xfrm rot="19693818">
            <a:off x="3335951" y="4120046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1D529C-8D64-4AF4-A2AA-40897D7E1239}"/>
              </a:ext>
            </a:extLst>
          </p:cNvPr>
          <p:cNvSpPr/>
          <p:nvPr/>
        </p:nvSpPr>
        <p:spPr>
          <a:xfrm rot="19693818">
            <a:off x="4499026" y="4114779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BDABD9-EA26-40B4-9234-4538314842C2}"/>
              </a:ext>
            </a:extLst>
          </p:cNvPr>
          <p:cNvSpPr/>
          <p:nvPr/>
        </p:nvSpPr>
        <p:spPr>
          <a:xfrm rot="19693818">
            <a:off x="5688370" y="412043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A1FA18E-955F-4E66-A64A-34EE53BFEE20}"/>
              </a:ext>
            </a:extLst>
          </p:cNvPr>
          <p:cNvSpPr/>
          <p:nvPr/>
        </p:nvSpPr>
        <p:spPr>
          <a:xfrm rot="19693818">
            <a:off x="2731969" y="5250167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7A92332-AD80-4694-B865-B69F566C09DB}"/>
              </a:ext>
            </a:extLst>
          </p:cNvPr>
          <p:cNvSpPr/>
          <p:nvPr/>
        </p:nvSpPr>
        <p:spPr>
          <a:xfrm rot="19693818">
            <a:off x="3884094" y="522595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1890E8-C1CB-44AB-8C36-B10F0B180A4B}"/>
              </a:ext>
            </a:extLst>
          </p:cNvPr>
          <p:cNvSpPr/>
          <p:nvPr/>
        </p:nvSpPr>
        <p:spPr>
          <a:xfrm rot="19693818">
            <a:off x="5006610" y="5245773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8A426AD-8418-4FDD-95AF-BFECB9E55B68}"/>
              </a:ext>
            </a:extLst>
          </p:cNvPr>
          <p:cNvSpPr/>
          <p:nvPr/>
        </p:nvSpPr>
        <p:spPr>
          <a:xfrm rot="19693818">
            <a:off x="6236039" y="5258112"/>
            <a:ext cx="212383" cy="330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EC647D9C-8C4D-4F03-9BCA-39635E4724DA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다음 노드 연결 규칙</a:t>
            </a:r>
          </a:p>
        </p:txBody>
      </p:sp>
    </p:spTree>
    <p:extLst>
      <p:ext uri="{BB962C8B-B14F-4D97-AF65-F5344CB8AC3E}">
        <p14:creationId xmlns:p14="http://schemas.microsoft.com/office/powerpoint/2010/main" val="3546499103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21953</TotalTime>
  <Words>1156</Words>
  <Application>Microsoft Office PowerPoint</Application>
  <PresentationFormat>화면 슬라이드 쇼(4:3)</PresentationFormat>
  <Paragraphs>577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나눔고딕</vt:lpstr>
      <vt:lpstr>맑은 고딕</vt:lpstr>
      <vt:lpstr>휴먼엑스포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11 주차 문제 B</vt:lpstr>
      <vt:lpstr>11 주차 문제 B</vt:lpstr>
      <vt:lpstr>Key Point</vt:lpstr>
      <vt:lpstr>풀이 구성</vt:lpstr>
      <vt:lpstr>다음 노드 연결 규칙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Pseudo Code</vt:lpstr>
      <vt:lpstr>Time Complexity</vt:lpstr>
      <vt:lpstr>Memory Complexity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건우 박</cp:lastModifiedBy>
  <cp:revision>482</cp:revision>
  <cp:lastPrinted>2018-05-30T04:46:17Z</cp:lastPrinted>
  <dcterms:created xsi:type="dcterms:W3CDTF">2014-02-26T05:36:39Z</dcterms:created>
  <dcterms:modified xsi:type="dcterms:W3CDTF">2019-05-17T05:39:44Z</dcterms:modified>
</cp:coreProperties>
</file>