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</p:sldMasterIdLst>
  <p:notesMasterIdLst>
    <p:notesMasterId r:id="rId17"/>
  </p:notesMasterIdLst>
  <p:handoutMasterIdLst>
    <p:handoutMasterId r:id="rId18"/>
  </p:handoutMasterIdLst>
  <p:sldIdLst>
    <p:sldId id="406" r:id="rId4"/>
    <p:sldId id="340" r:id="rId5"/>
    <p:sldId id="407" r:id="rId6"/>
    <p:sldId id="379" r:id="rId7"/>
    <p:sldId id="295" r:id="rId8"/>
    <p:sldId id="408" r:id="rId9"/>
    <p:sldId id="410" r:id="rId10"/>
    <p:sldId id="411" r:id="rId11"/>
    <p:sldId id="409" r:id="rId12"/>
    <p:sldId id="378" r:id="rId13"/>
    <p:sldId id="412" r:id="rId14"/>
    <p:sldId id="359" r:id="rId15"/>
    <p:sldId id="360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56" y="108"/>
      </p:cViewPr>
      <p:guideLst>
        <p:guide orient="horz" pos="2160"/>
        <p:guide pos="26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8431-045C-4EA1-81C8-DB9EB4DB25F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7944-C68D-47D8-BDE3-D7A96C871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6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1F6299"/>
                </a:solidFill>
              </a:rPr>
              <a:t>문제해결기법</a:t>
            </a:r>
            <a:endParaRPr lang="ko-KR" altLang="en-US" sz="4000" dirty="0">
              <a:solidFill>
                <a:srgbClr val="1F62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767806"/>
          </a:xfrm>
        </p:spPr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주차 </a:t>
            </a:r>
            <a:r>
              <a:rPr lang="ko-KR" altLang="en-US" dirty="0"/>
              <a:t>문제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09281" y="1526223"/>
            <a:ext cx="8229600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Restructure(Node* x)</a:t>
            </a:r>
            <a:endParaRPr lang="en-US" altLang="ko-KR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If (x</a:t>
            </a:r>
            <a:r>
              <a:rPr lang="en-US" altLang="ko-KR" sz="1400" dirty="0" smtClean="0"/>
              <a:t>-&gt;parent==NULL OR x-&gt;parent-&gt;parent==NULL)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//single rotation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 smtClean="0"/>
              <a:t>Return NULL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Node* y=x-&gt;parent;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Node* z=y-&gt;parent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If (x==y-&gt;left)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 smtClean="0"/>
              <a:t>If (y==z-&gt;left) 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 smtClean="0"/>
              <a:t>If (z-&gt;parent!=NULL)</a:t>
            </a:r>
          </a:p>
          <a:p>
            <a:pPr marL="2171700" lvl="4" indent="-457200">
              <a:buFont typeface="+mj-lt"/>
              <a:buAutoNum type="arabicPeriod"/>
            </a:pPr>
            <a:r>
              <a:rPr lang="en-US" altLang="ko-KR" sz="1400" dirty="0" smtClean="0"/>
              <a:t>If(z-&gt;parent-&gt;left==z)</a:t>
            </a:r>
          </a:p>
          <a:p>
            <a:pPr marL="2628900" lvl="5" indent="-457200">
              <a:buFont typeface="+mj-lt"/>
              <a:buAutoNum type="arabicPeriod"/>
            </a:pPr>
            <a:r>
              <a:rPr lang="en-US" altLang="ko-KR" sz="1400" dirty="0"/>
              <a:t>z</a:t>
            </a:r>
            <a:r>
              <a:rPr lang="en-US" altLang="ko-KR" sz="1400" dirty="0" smtClean="0"/>
              <a:t>-&gt;parent-&gt;left=y</a:t>
            </a:r>
          </a:p>
          <a:p>
            <a:pPr marL="2171700" lvl="4" indent="-457200">
              <a:buFont typeface="+mj-lt"/>
              <a:buAutoNum type="arabicPeriod"/>
            </a:pPr>
            <a:r>
              <a:rPr lang="en-US" altLang="ko-KR" sz="1400" dirty="0" smtClean="0"/>
              <a:t>Else  z-&gt;parent-&gt;right=y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/>
              <a:t>y</a:t>
            </a:r>
            <a:r>
              <a:rPr lang="en-US" altLang="ko-KR" sz="1400" dirty="0" smtClean="0"/>
              <a:t>-&gt;parent=z-&gt;parent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/>
              <a:t>z</a:t>
            </a:r>
            <a:r>
              <a:rPr lang="en-US" altLang="ko-KR" sz="1400" dirty="0" smtClean="0"/>
              <a:t>-&gt;parent=y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/>
              <a:t>z</a:t>
            </a:r>
            <a:r>
              <a:rPr lang="en-US" altLang="ko-KR" sz="1400" dirty="0" smtClean="0"/>
              <a:t>-&gt;left=y-&gt;right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 smtClean="0"/>
              <a:t>If(y-&gt;right!=NULL)</a:t>
            </a:r>
          </a:p>
          <a:p>
            <a:pPr marL="2171700" lvl="4" indent="-457200">
              <a:buFont typeface="+mj-lt"/>
              <a:buAutoNum type="arabicPeriod"/>
            </a:pPr>
            <a:r>
              <a:rPr lang="en-US" altLang="ko-KR" sz="1400" dirty="0" smtClean="0"/>
              <a:t>Y-&gt;right-&gt;parent=z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/>
              <a:t>y</a:t>
            </a:r>
            <a:r>
              <a:rPr lang="en-US" altLang="ko-KR" sz="1400" dirty="0" smtClean="0"/>
              <a:t>-&gt;right=z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/>
              <a:t>r</a:t>
            </a:r>
            <a:r>
              <a:rPr lang="en-US" altLang="ko-KR" sz="1400" dirty="0" smtClean="0"/>
              <a:t>eturn y</a:t>
            </a:r>
          </a:p>
          <a:p>
            <a:pPr marL="2171700" lvl="4" indent="-457200">
              <a:buFont typeface="+mj-lt"/>
              <a:buAutoNum type="arabicPeriod"/>
            </a:pPr>
            <a:endParaRPr lang="en-US" altLang="ko-KR" sz="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914838" y="4744097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838" y="4744097"/>
                <a:ext cx="1134570" cy="3485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>
            <a:off x="7367423" y="4931025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>
            <a:off x="5574809" y="1944130"/>
            <a:ext cx="1703294" cy="4184821"/>
          </a:xfrm>
          <a:prstGeom prst="rightBrace">
            <a:avLst>
              <a:gd name="adj1" fmla="val 8333"/>
              <a:gd name="adj2" fmla="val 716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767806"/>
          </a:xfrm>
        </p:spPr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주차 </a:t>
            </a:r>
            <a:r>
              <a:rPr lang="ko-KR" altLang="en-US" dirty="0"/>
              <a:t>문제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25756" y="941337"/>
            <a:ext cx="8229600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Restructure(Node* x)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If (x</a:t>
            </a:r>
            <a:r>
              <a:rPr lang="en-US" altLang="ko-KR" sz="1400" dirty="0" smtClean="0"/>
              <a:t>-&gt;parent==NULL OR x-&gt;parent-&gt;parent==NULL)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 smtClean="0"/>
              <a:t>Return NULL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Node* y=x-&gt;parent;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Node* z=y-&gt;parent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If (x==y-&gt;left)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 smtClean="0"/>
              <a:t>If (y!=z-&gt;left) 		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//Double rotation</a:t>
            </a:r>
            <a:endParaRPr lang="en-US" altLang="ko-KR" sz="1400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 smtClean="0"/>
              <a:t>If (z-&gt;parent!=NULL)</a:t>
            </a:r>
          </a:p>
          <a:p>
            <a:pPr marL="2171700" lvl="4" indent="-457200">
              <a:buFont typeface="+mj-lt"/>
              <a:buAutoNum type="arabicPeriod"/>
            </a:pPr>
            <a:r>
              <a:rPr lang="en-US" altLang="ko-KR" sz="1400" dirty="0" smtClean="0"/>
              <a:t>If(z-&gt;parent-&gt;left==z)</a:t>
            </a:r>
          </a:p>
          <a:p>
            <a:pPr marL="2628900" lvl="5" indent="-457200">
              <a:buFont typeface="+mj-lt"/>
              <a:buAutoNum type="arabicPeriod"/>
            </a:pPr>
            <a:r>
              <a:rPr lang="en-US" altLang="ko-KR" sz="1400" dirty="0" smtClean="0"/>
              <a:t>Z-&gt;parent-&gt;left=x</a:t>
            </a:r>
          </a:p>
          <a:p>
            <a:pPr marL="2171700" lvl="4" indent="-457200">
              <a:buFont typeface="+mj-lt"/>
              <a:buAutoNum type="arabicPeriod"/>
            </a:pPr>
            <a:r>
              <a:rPr lang="en-US" altLang="ko-KR" sz="1400" dirty="0" smtClean="0"/>
              <a:t>Else z-&gt;parent-&gt;right=x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/>
              <a:t>x</a:t>
            </a:r>
            <a:r>
              <a:rPr lang="en-US" altLang="ko-KR" sz="1400" dirty="0" smtClean="0"/>
              <a:t>-&gt;parent=z-&gt;parent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 smtClean="0"/>
              <a:t>Z-&gt;parent=y-&gt;parent=x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 smtClean="0"/>
              <a:t>Z-&gt;right=x-&gt;left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 smtClean="0"/>
              <a:t>If(x-&gt;left!=NULL)</a:t>
            </a:r>
          </a:p>
          <a:p>
            <a:pPr marL="2171700" lvl="4" indent="-457200">
              <a:buFont typeface="+mj-lt"/>
              <a:buAutoNum type="arabicPeriod"/>
            </a:pPr>
            <a:r>
              <a:rPr lang="en-US" altLang="ko-KR" sz="1400" dirty="0"/>
              <a:t>x</a:t>
            </a:r>
            <a:r>
              <a:rPr lang="en-US" altLang="ko-KR" sz="1400" dirty="0" smtClean="0"/>
              <a:t>-&gt;left-&gt;parent=z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/>
              <a:t>y</a:t>
            </a:r>
            <a:r>
              <a:rPr lang="en-US" altLang="ko-KR" sz="1400" dirty="0" smtClean="0"/>
              <a:t>-&gt;left=x-&gt;right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 smtClean="0"/>
              <a:t>If(x-&gt;right!=NULL)</a:t>
            </a:r>
          </a:p>
          <a:p>
            <a:pPr marL="2171700" lvl="4" indent="-457200">
              <a:buFont typeface="+mj-lt"/>
              <a:buAutoNum type="arabicPeriod"/>
            </a:pPr>
            <a:r>
              <a:rPr lang="en-US" altLang="ko-KR" sz="1400" dirty="0" smtClean="0"/>
              <a:t>X-&gt;right-&gt;parent=y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/>
              <a:t>x</a:t>
            </a:r>
            <a:r>
              <a:rPr lang="en-US" altLang="ko-KR" sz="1400" dirty="0" smtClean="0"/>
              <a:t>-&gt;left=z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/>
              <a:t>x</a:t>
            </a:r>
            <a:r>
              <a:rPr lang="en-US" altLang="ko-KR" sz="1400" dirty="0" smtClean="0"/>
              <a:t>-&gt;right=y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/>
              <a:t>r</a:t>
            </a:r>
            <a:r>
              <a:rPr lang="en-US" altLang="ko-KR" sz="1400" dirty="0" smtClean="0"/>
              <a:t>eturn x</a:t>
            </a:r>
          </a:p>
          <a:p>
            <a:pPr marL="2171700" lvl="4" indent="-457200">
              <a:buFont typeface="+mj-lt"/>
              <a:buAutoNum type="arabicPeriod"/>
            </a:pPr>
            <a:endParaRPr lang="en-US" altLang="ko-KR" sz="800" dirty="0" smtClean="0"/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5221946" y="6097433"/>
            <a:ext cx="3839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en-US" sz="1800" b="1" dirty="0">
                <a:latin typeface="Times New Roman" pitchFamily="18" charset="0"/>
              </a:rPr>
              <a:t>(other two </a:t>
            </a:r>
            <a:r>
              <a:rPr lang="en-US" altLang="en-US" sz="1800" b="1" dirty="0" smtClean="0">
                <a:latin typeface="Times New Roman" pitchFamily="18" charset="0"/>
              </a:rPr>
              <a:t>rotations </a:t>
            </a:r>
            <a:r>
              <a:rPr lang="en-US" altLang="en-US" sz="1800" b="1" dirty="0">
                <a:latin typeface="Times New Roman" pitchFamily="18" charset="0"/>
              </a:rPr>
              <a:t>are symmetrical)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873649" y="4867665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49" y="4867665"/>
                <a:ext cx="1134570" cy="3485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7326234" y="5054593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오른쪽 중괄호 7"/>
          <p:cNvSpPr/>
          <p:nvPr/>
        </p:nvSpPr>
        <p:spPr>
          <a:xfrm>
            <a:off x="5574809" y="1322508"/>
            <a:ext cx="1703294" cy="5276000"/>
          </a:xfrm>
          <a:prstGeom prst="rightBrace">
            <a:avLst>
              <a:gd name="adj1" fmla="val 8333"/>
              <a:gd name="adj2" fmla="val 716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7970" y="910797"/>
            <a:ext cx="2944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>
                <a:solidFill>
                  <a:prstClr val="black"/>
                </a:solidFill>
              </a:rPr>
              <a:t>Running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777916" y="6150295"/>
                <a:ext cx="1303153" cy="36933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𝑁𝑙𝑜𝑔𝑁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916" y="6150295"/>
                <a:ext cx="130315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6128343" y="2758779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𝑙𝑜𝑔𝑁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343" y="2758779"/>
                <a:ext cx="1134570" cy="3485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/>
          <p:nvPr/>
        </p:nvCxnSpPr>
        <p:spPr>
          <a:xfrm>
            <a:off x="5580928" y="2945707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8808" y="6150295"/>
            <a:ext cx="113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Total:</a:t>
            </a:r>
            <a:endParaRPr lang="ko-KR" altLang="en-US" sz="2400" dirty="0"/>
          </a:p>
        </p:txBody>
      </p:sp>
      <p:sp>
        <p:nvSpPr>
          <p:cNvPr id="12" name="오른쪽 중괄호 11"/>
          <p:cNvSpPr/>
          <p:nvPr/>
        </p:nvSpPr>
        <p:spPr>
          <a:xfrm>
            <a:off x="3693722" y="1816779"/>
            <a:ext cx="1703294" cy="1601924"/>
          </a:xfrm>
          <a:prstGeom prst="rightBrace">
            <a:avLst>
              <a:gd name="adj1" fmla="val 8333"/>
              <a:gd name="adj2" fmla="val 716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78923" y="1482297"/>
            <a:ext cx="7915317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Insert(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key, string value)</a:t>
            </a:r>
            <a:endParaRPr lang="en-US" altLang="ko-KR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Node *</a:t>
            </a:r>
            <a:r>
              <a:rPr lang="en-US" altLang="ko-KR" sz="1200" dirty="0" err="1" smtClean="0"/>
              <a:t>curLeafNode</a:t>
            </a:r>
            <a:r>
              <a:rPr lang="en-US" altLang="ko-KR" sz="1200" dirty="0" smtClean="0"/>
              <a:t>=find(</a:t>
            </a:r>
            <a:r>
              <a:rPr lang="en-US" altLang="ko-KR" sz="1200" dirty="0" err="1" smtClean="0"/>
              <a:t>key,root</a:t>
            </a:r>
            <a:r>
              <a:rPr lang="en-US" altLang="ko-KR" sz="120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Node *</a:t>
            </a:r>
            <a:r>
              <a:rPr lang="en-US" altLang="ko-KR" sz="1200" dirty="0" err="1" smtClean="0"/>
              <a:t>newNode</a:t>
            </a:r>
            <a:r>
              <a:rPr lang="en-US" altLang="ko-KR" sz="1200" dirty="0" smtClean="0"/>
              <a:t>=new Node(key ,value)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Node *</a:t>
            </a:r>
            <a:r>
              <a:rPr lang="en-US" altLang="ko-KR" sz="1200" dirty="0" err="1" smtClean="0"/>
              <a:t>insertNode</a:t>
            </a:r>
            <a:r>
              <a:rPr lang="en-US" altLang="ko-KR" sz="1200" dirty="0" smtClean="0"/>
              <a:t>=new Node;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If(key&lt;</a:t>
            </a:r>
            <a:r>
              <a:rPr lang="en-US" altLang="ko-KR" sz="1200" dirty="0" err="1" smtClean="0"/>
              <a:t>curLeafNode</a:t>
            </a:r>
            <a:r>
              <a:rPr lang="en-US" altLang="ko-KR" sz="1200" dirty="0" smtClean="0"/>
              <a:t>-&gt;key)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 smtClean="0"/>
              <a:t>curLeafNode</a:t>
            </a:r>
            <a:r>
              <a:rPr lang="en-US" altLang="ko-KR" sz="1200" dirty="0" smtClean="0"/>
              <a:t>-&gt;left=</a:t>
            </a:r>
            <a:r>
              <a:rPr lang="en-US" altLang="ko-KR" sz="1200" dirty="0" err="1" smtClean="0"/>
              <a:t>newNode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Else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 smtClean="0"/>
              <a:t>curLeafNode</a:t>
            </a:r>
            <a:r>
              <a:rPr lang="en-US" altLang="ko-KR" sz="1200" dirty="0" smtClean="0"/>
              <a:t>-&gt;right=</a:t>
            </a:r>
            <a:r>
              <a:rPr lang="en-US" altLang="ko-KR" sz="1200" dirty="0" err="1" smtClean="0"/>
              <a:t>newNode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err="1" smtClean="0"/>
              <a:t>newNode</a:t>
            </a:r>
            <a:r>
              <a:rPr lang="en-US" altLang="ko-KR" sz="1200" dirty="0" smtClean="0"/>
              <a:t>-&gt;parent=</a:t>
            </a:r>
            <a:r>
              <a:rPr lang="en-US" altLang="ko-KR" sz="1200" dirty="0" err="1" smtClean="0"/>
              <a:t>curLeafNode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err="1" smtClean="0"/>
              <a:t>setHeight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newNode</a:t>
            </a:r>
            <a:r>
              <a:rPr lang="en-US" altLang="ko-KR" sz="120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Rebalance(</a:t>
            </a:r>
            <a:r>
              <a:rPr lang="en-US" altLang="ko-KR" sz="1200" dirty="0" err="1" smtClean="0"/>
              <a:t>newNode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387217" y="3639177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217" y="3639177"/>
                <a:ext cx="1134570" cy="3485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>
            <a:off x="3022375" y="3813475"/>
            <a:ext cx="2230161" cy="12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397016" y="4190565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16" y="4190565"/>
                <a:ext cx="1134570" cy="3485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3032174" y="4364863"/>
            <a:ext cx="2230161" cy="12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29730" y="4456670"/>
            <a:ext cx="70845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383957" y="4456670"/>
            <a:ext cx="0" cy="44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/>
          <p:cNvSpPr txBox="1">
            <a:spLocks/>
          </p:cNvSpPr>
          <p:nvPr/>
        </p:nvSpPr>
        <p:spPr bwMode="black">
          <a:xfrm>
            <a:off x="2249144" y="56223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400" dirty="0" smtClean="0"/>
              <a:t>총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노드를</a:t>
            </a:r>
            <a:r>
              <a:rPr lang="ko-KR" altLang="en-US" sz="1400" dirty="0" smtClean="0"/>
              <a:t> 삽입하므로</a:t>
            </a:r>
            <a:endParaRPr lang="en-US" altLang="ko-KR" sz="1400" dirty="0"/>
          </a:p>
        </p:txBody>
      </p:sp>
      <p:sp>
        <p:nvSpPr>
          <p:cNvPr id="36" name="제목 1"/>
          <p:cNvSpPr txBox="1">
            <a:spLocks/>
          </p:cNvSpPr>
          <p:nvPr/>
        </p:nvSpPr>
        <p:spPr bwMode="black">
          <a:xfrm>
            <a:off x="319145" y="4901514"/>
            <a:ext cx="2819471" cy="556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dirty="0" smtClean="0"/>
              <a:t>Restructure</a:t>
            </a:r>
            <a:r>
              <a:rPr lang="ko-KR" altLang="en-US" sz="1400" dirty="0" smtClean="0"/>
              <a:t>함수에 의해</a:t>
            </a:r>
            <a:endParaRPr lang="en-US" altLang="ko-KR" sz="1400" dirty="0" smtClean="0"/>
          </a:p>
          <a:p>
            <a:r>
              <a:rPr lang="ko-KR" altLang="en-US" sz="1400" dirty="0" smtClean="0"/>
              <a:t>시간복잡도가 결정된다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" name="제목 1"/>
          <p:cNvSpPr txBox="1">
            <a:spLocks/>
          </p:cNvSpPr>
          <p:nvPr/>
        </p:nvSpPr>
        <p:spPr bwMode="black">
          <a:xfrm>
            <a:off x="518642" y="8134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8</a:t>
            </a:r>
            <a:r>
              <a:rPr lang="ko-KR" altLang="en-US" dirty="0" smtClean="0"/>
              <a:t> 주차 문제 </a:t>
            </a:r>
            <a:r>
              <a:rPr lang="en-US" altLang="ko-KR" dirty="0" smtClean="0"/>
              <a:t>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97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8280" y="866346"/>
            <a:ext cx="1608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 smtClean="0">
                <a:solidFill>
                  <a:prstClr val="black"/>
                </a:solidFill>
              </a:rPr>
              <a:t>Space</a:t>
            </a:r>
            <a:endParaRPr lang="en-US" altLang="ko-KR" sz="3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440936" y="2448670"/>
                <a:ext cx="1190379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936" y="2448670"/>
                <a:ext cx="1190379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227920" y="2448670"/>
            <a:ext cx="113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Total:</a:t>
            </a:r>
            <a:endParaRPr lang="ko-KR" altLang="en-US" sz="24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50628" y="2256482"/>
            <a:ext cx="7915317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while(N--)</a:t>
            </a:r>
            <a:endParaRPr lang="en-US" altLang="ko-KR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Node </a:t>
            </a:r>
            <a:r>
              <a:rPr lang="en-US" altLang="ko-KR" sz="1200" dirty="0" smtClean="0"/>
              <a:t>*</a:t>
            </a:r>
            <a:r>
              <a:rPr lang="en-US" altLang="ko-KR" sz="1200" dirty="0" err="1" smtClean="0"/>
              <a:t>tempNode</a:t>
            </a:r>
            <a:endParaRPr lang="en-US" altLang="ko-KR" sz="12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err="1" smtClean="0"/>
              <a:t>T.insert</a:t>
            </a:r>
            <a:r>
              <a:rPr lang="en-US" altLang="ko-KR" sz="1200" dirty="0" smtClean="0"/>
              <a:t>(key)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639977" y="1893288"/>
            <a:ext cx="1265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/>
            <a:r>
              <a:rPr lang="en-US" altLang="ko-KR" sz="1200" dirty="0" err="1"/>
              <a:t>AVLTree</a:t>
            </a:r>
            <a:r>
              <a:rPr lang="en-US" altLang="ko-KR" sz="1200" dirty="0"/>
              <a:t> T</a:t>
            </a:r>
            <a:endParaRPr lang="en-US" altLang="ko-KR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463804" y="2690334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 bwMode="black">
          <a:xfrm>
            <a:off x="518642" y="8134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8</a:t>
            </a:r>
            <a:r>
              <a:rPr lang="ko-KR" altLang="en-US" dirty="0" smtClean="0"/>
              <a:t> 주차 문제 </a:t>
            </a:r>
            <a:r>
              <a:rPr lang="en-US" altLang="ko-KR" dirty="0" smtClean="0"/>
              <a:t>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85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355" y="228600"/>
            <a:ext cx="8229600" cy="1143000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 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3081" y="1227438"/>
            <a:ext cx="80071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균형이진탐색트리인</a:t>
            </a:r>
            <a:r>
              <a:rPr lang="ko-KR" altLang="en-US" dirty="0"/>
              <a:t> </a:t>
            </a:r>
            <a:r>
              <a:rPr lang="en-US" altLang="ko-KR" dirty="0"/>
              <a:t>AVL </a:t>
            </a:r>
            <a:r>
              <a:rPr lang="ko-KR" altLang="en-US" dirty="0"/>
              <a:t>트리 </a:t>
            </a:r>
            <a:r>
              <a:rPr lang="en-US" altLang="ko-KR" dirty="0" smtClean="0"/>
              <a:t>T</a:t>
            </a:r>
            <a:r>
              <a:rPr lang="ko-KR" altLang="en-US" dirty="0" smtClean="0"/>
              <a:t>는 </a:t>
            </a:r>
            <a:r>
              <a:rPr lang="ko-KR" altLang="en-US" dirty="0"/>
              <a:t>다음의 높이균형속성</a:t>
            </a:r>
            <a:r>
              <a:rPr lang="en-US" altLang="ko-KR" dirty="0"/>
              <a:t>(height-balance property)</a:t>
            </a:r>
            <a:r>
              <a:rPr lang="ko-KR" altLang="en-US" dirty="0"/>
              <a:t>을 만족하는 </a:t>
            </a:r>
            <a:r>
              <a:rPr lang="ko-KR" altLang="en-US" dirty="0" err="1"/>
              <a:t>이진탐색트리이다</a:t>
            </a:r>
            <a:r>
              <a:rPr lang="en-US" altLang="ko-KR" dirty="0"/>
              <a:t>. </a:t>
            </a:r>
            <a:r>
              <a:rPr lang="en-US" altLang="ko-KR" dirty="0" smtClean="0"/>
              <a:t>– </a:t>
            </a:r>
            <a:r>
              <a:rPr lang="ko-KR" altLang="en-US" dirty="0"/>
              <a:t>높이균형속성</a:t>
            </a:r>
            <a:r>
              <a:rPr lang="en-US" altLang="ko-KR" dirty="0"/>
              <a:t>: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의 </a:t>
            </a:r>
            <a:r>
              <a:rPr lang="ko-KR" altLang="en-US" dirty="0"/>
              <a:t>임의의 </a:t>
            </a:r>
            <a:r>
              <a:rPr lang="ko-KR" altLang="en-US" dirty="0" err="1"/>
              <a:t>내부노드</a:t>
            </a:r>
            <a:r>
              <a:rPr lang="ko-KR" altLang="en-US" dirty="0"/>
              <a:t> </a:t>
            </a:r>
            <a:r>
              <a:rPr lang="en-US" altLang="ko-KR" dirty="0" smtClean="0"/>
              <a:t>v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</a:t>
            </a:r>
            <a:r>
              <a:rPr lang="ko-KR" altLang="en-US" dirty="0"/>
              <a:t>두 자식 간의 </a:t>
            </a:r>
            <a:r>
              <a:rPr lang="en-US" altLang="ko-KR" dirty="0"/>
              <a:t>height</a:t>
            </a:r>
            <a:r>
              <a:rPr lang="ko-KR" altLang="en-US" dirty="0"/>
              <a:t>가 많아야 </a:t>
            </a:r>
            <a:r>
              <a:rPr lang="en-US" altLang="ko-KR" dirty="0"/>
              <a:t>1</a:t>
            </a:r>
            <a:r>
              <a:rPr lang="ko-KR" altLang="en-US" dirty="0"/>
              <a:t>만큼만 </a:t>
            </a:r>
            <a:r>
              <a:rPr lang="ko-KR" altLang="en-US" dirty="0" err="1"/>
              <a:t>차이난다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속성을 만족하는 </a:t>
            </a:r>
            <a:r>
              <a:rPr lang="ko-KR" altLang="en-US" dirty="0" err="1"/>
              <a:t>노드를</a:t>
            </a:r>
            <a:r>
              <a:rPr lang="ko-KR" altLang="en-US" dirty="0"/>
              <a:t> 균형</a:t>
            </a:r>
            <a:r>
              <a:rPr lang="en-US" altLang="ko-KR" dirty="0"/>
              <a:t>(balanced) </a:t>
            </a:r>
            <a:r>
              <a:rPr lang="ko-KR" altLang="en-US" dirty="0" err="1"/>
              <a:t>노드라</a:t>
            </a:r>
            <a:r>
              <a:rPr lang="ko-KR" altLang="en-US" dirty="0"/>
              <a:t> 하고</a:t>
            </a:r>
            <a:r>
              <a:rPr lang="en-US" altLang="ko-KR" dirty="0"/>
              <a:t>, </a:t>
            </a:r>
            <a:r>
              <a:rPr lang="ko-KR" altLang="en-US" dirty="0"/>
              <a:t>그렇지 않은 </a:t>
            </a:r>
            <a:r>
              <a:rPr lang="ko-KR" altLang="en-US" dirty="0" err="1"/>
              <a:t>노드</a:t>
            </a:r>
            <a:r>
              <a:rPr lang="ko-KR" altLang="en-US" dirty="0"/>
              <a:t> 를 불균형</a:t>
            </a:r>
            <a:r>
              <a:rPr lang="en-US" altLang="ko-KR" dirty="0"/>
              <a:t>(unbalanced) </a:t>
            </a:r>
            <a:r>
              <a:rPr lang="ko-KR" altLang="en-US" dirty="0" err="1"/>
              <a:t>노드라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</a:t>
            </a:r>
            <a:r>
              <a:rPr lang="en-US" altLang="ko-KR" dirty="0"/>
              <a:t>, </a:t>
            </a:r>
            <a:r>
              <a:rPr lang="ko-KR" altLang="en-US" dirty="0" err="1"/>
              <a:t>트리의</a:t>
            </a:r>
            <a:r>
              <a:rPr lang="ko-KR" altLang="en-US" dirty="0"/>
              <a:t> </a:t>
            </a:r>
            <a:r>
              <a:rPr lang="en-US" altLang="ko-KR" dirty="0"/>
              <a:t>height</a:t>
            </a:r>
            <a:r>
              <a:rPr lang="ko-KR" altLang="en-US" dirty="0"/>
              <a:t>는 </a:t>
            </a:r>
            <a:r>
              <a:rPr lang="en-US" altLang="ko-KR" dirty="0"/>
              <a:t>root</a:t>
            </a:r>
            <a:r>
              <a:rPr lang="ko-KR" altLang="en-US" dirty="0"/>
              <a:t>부터 </a:t>
            </a:r>
            <a:r>
              <a:rPr lang="en-US" altLang="ko-KR" dirty="0"/>
              <a:t>leaf</a:t>
            </a:r>
            <a:r>
              <a:rPr lang="ko-KR" altLang="en-US" dirty="0"/>
              <a:t>까지 가장 긴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edge</a:t>
            </a:r>
            <a:r>
              <a:rPr lang="ko-KR" altLang="en-US" dirty="0"/>
              <a:t>의 수로 정 의한다</a:t>
            </a:r>
            <a:r>
              <a:rPr lang="en-US" altLang="ko-KR" dirty="0"/>
              <a:t>. w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임의의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r>
              <a:rPr lang="ko-KR" altLang="en-US" dirty="0"/>
              <a:t>의 </a:t>
            </a:r>
            <a:r>
              <a:rPr lang="en-US" altLang="ko-KR" dirty="0"/>
              <a:t>height</a:t>
            </a:r>
            <a:r>
              <a:rPr lang="ko-KR" altLang="en-US" dirty="0"/>
              <a:t>는 </a:t>
            </a:r>
            <a:r>
              <a:rPr lang="en-US" altLang="ko-KR" dirty="0"/>
              <a:t>u</a:t>
            </a:r>
            <a:r>
              <a:rPr lang="ko-KR" altLang="en-US" dirty="0"/>
              <a:t>가 </a:t>
            </a:r>
            <a:r>
              <a:rPr lang="en-US" altLang="ko-KR" dirty="0"/>
              <a:t>root</a:t>
            </a:r>
            <a:r>
              <a:rPr lang="ko-KR" altLang="en-US" dirty="0"/>
              <a:t>인 </a:t>
            </a:r>
            <a:r>
              <a:rPr lang="ko-KR" altLang="en-US" dirty="0" err="1"/>
              <a:t>서브트리의</a:t>
            </a:r>
            <a:r>
              <a:rPr lang="ko-KR" altLang="en-US" dirty="0"/>
              <a:t> </a:t>
            </a:r>
            <a:r>
              <a:rPr lang="en-US" altLang="ko-KR" dirty="0"/>
              <a:t>height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간단한 </a:t>
            </a:r>
            <a:r>
              <a:rPr lang="ko-KR" altLang="en-US" dirty="0"/>
              <a:t>학생정보를 관리하는 </a:t>
            </a:r>
            <a:r>
              <a:rPr lang="en-US" altLang="ko-KR" dirty="0"/>
              <a:t>AVL </a:t>
            </a:r>
            <a:r>
              <a:rPr lang="ko-KR" altLang="en-US" dirty="0" err="1"/>
              <a:t>트리를</a:t>
            </a:r>
            <a:r>
              <a:rPr lang="ko-KR" altLang="en-US" dirty="0"/>
              <a:t> 구현한다</a:t>
            </a:r>
            <a:r>
              <a:rPr lang="en-US" altLang="ko-KR" dirty="0"/>
              <a:t>. </a:t>
            </a:r>
            <a:r>
              <a:rPr lang="ko-KR" altLang="en-US" dirty="0"/>
              <a:t>학생정보 </a:t>
            </a:r>
            <a:r>
              <a:rPr lang="en-US" altLang="ko-KR" dirty="0"/>
              <a:t>entry </a:t>
            </a:r>
            <a:r>
              <a:rPr lang="ko-KR" altLang="en-US" dirty="0"/>
              <a:t>형식은 다음과 같다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/>
              <a:t>key: </a:t>
            </a:r>
            <a:r>
              <a:rPr lang="ko-KR" altLang="en-US" dirty="0"/>
              <a:t>유일한 학번 </a:t>
            </a:r>
            <a:r>
              <a:rPr lang="en-US" altLang="ko-KR" dirty="0" smtClean="0"/>
              <a:t>K</a:t>
            </a:r>
            <a:r>
              <a:rPr lang="ko-KR" altLang="en-US" dirty="0" smtClean="0"/>
              <a:t> </a:t>
            </a:r>
            <a:r>
              <a:rPr lang="en-US" altLang="ko-KR" dirty="0" smtClean="0"/>
              <a:t>(100000 </a:t>
            </a:r>
            <a:r>
              <a:rPr lang="en-US" altLang="ko-KR" dirty="0"/>
              <a:t>≤ </a:t>
            </a:r>
            <a:r>
              <a:rPr lang="en-US" altLang="ko-KR" dirty="0" smtClean="0"/>
              <a:t>K</a:t>
            </a:r>
            <a:r>
              <a:rPr lang="en-US" altLang="ko-KR" dirty="0"/>
              <a:t> </a:t>
            </a:r>
            <a:r>
              <a:rPr lang="en-US" altLang="ko-KR" dirty="0" smtClean="0"/>
              <a:t>&lt; 200000 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value</a:t>
            </a:r>
            <a:r>
              <a:rPr lang="en-US" altLang="ko-KR" dirty="0"/>
              <a:t>: </a:t>
            </a:r>
            <a:r>
              <a:rPr lang="ko-KR" altLang="en-US" dirty="0"/>
              <a:t>이름  </a:t>
            </a:r>
            <a:r>
              <a:rPr lang="en-US" altLang="ko-KR" dirty="0"/>
              <a:t>(</a:t>
            </a:r>
            <a:r>
              <a:rPr lang="ko-KR" altLang="en-US" dirty="0"/>
              <a:t>길이가 </a:t>
            </a:r>
            <a:r>
              <a:rPr lang="en-US" altLang="ko-KR" dirty="0"/>
              <a:t>10</a:t>
            </a:r>
            <a:r>
              <a:rPr lang="ko-KR" altLang="en-US" dirty="0"/>
              <a:t>을 초과하지 않는 문자열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02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0237" y="2258362"/>
            <a:ext cx="75252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프로그램은 다음의 명령어를 수행한다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find K: </a:t>
            </a: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인 </a:t>
            </a:r>
            <a:r>
              <a:rPr lang="ko-KR" altLang="en-US" dirty="0" err="1"/>
              <a:t>노드를</a:t>
            </a:r>
            <a:r>
              <a:rPr lang="ko-KR" altLang="en-US" dirty="0"/>
              <a:t> 찾으면 </a:t>
            </a:r>
            <a:r>
              <a:rPr lang="en-US" altLang="ko-KR" dirty="0"/>
              <a:t>value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를 공백을 사이에 두 고 출력한다</a:t>
            </a:r>
            <a:r>
              <a:rPr lang="en-US" altLang="ko-KR" dirty="0"/>
              <a:t>. </a:t>
            </a:r>
            <a:r>
              <a:rPr lang="ko-KR" altLang="en-US" dirty="0"/>
              <a:t>그러한 </a:t>
            </a:r>
            <a:r>
              <a:rPr lang="en-US" altLang="ko-KR" dirty="0"/>
              <a:t>entry</a:t>
            </a:r>
            <a:r>
              <a:rPr lang="ko-KR" altLang="en-US" dirty="0"/>
              <a:t>가 없으면 </a:t>
            </a:r>
            <a:r>
              <a:rPr lang="en-US" altLang="ko-KR" dirty="0"/>
              <a:t>–1</a:t>
            </a:r>
            <a:r>
              <a:rPr lang="ko-KR" altLang="en-US" dirty="0"/>
              <a:t>을 출력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insert K  V: </a:t>
            </a:r>
            <a:r>
              <a:rPr lang="en-US" altLang="ko-KR" dirty="0"/>
              <a:t>(key, value) </a:t>
            </a:r>
            <a:r>
              <a:rPr lang="ko-KR" altLang="en-US" dirty="0"/>
              <a:t>형식의 </a:t>
            </a:r>
            <a:r>
              <a:rPr lang="en-US" altLang="ko-KR" dirty="0"/>
              <a:t>entry</a:t>
            </a:r>
            <a:r>
              <a:rPr lang="ko-KR" altLang="en-US" dirty="0"/>
              <a:t>에 대해 삽입을 완료 후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entry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를 공백을 사이에 두고 출력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black">
          <a:xfrm>
            <a:off x="518642" y="8134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8</a:t>
            </a:r>
            <a:r>
              <a:rPr lang="ko-KR" altLang="en-US" dirty="0" smtClean="0"/>
              <a:t> 주차 문제 </a:t>
            </a:r>
            <a:r>
              <a:rPr lang="en-US" altLang="ko-KR" dirty="0" smtClean="0"/>
              <a:t>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35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7675" y="1857375"/>
            <a:ext cx="63263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입력 형식</a:t>
            </a:r>
          </a:p>
          <a:p>
            <a:endParaRPr lang="ko-KR" altLang="en-US" sz="1400" dirty="0"/>
          </a:p>
          <a:p>
            <a:pPr fontAlgn="base"/>
            <a:r>
              <a:rPr lang="ko-KR" altLang="en-US" sz="1400" dirty="0"/>
              <a:t>입력은 표준입력으로 다음과 같이 주어진다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342900" indent="-342900" fontAlgn="base">
              <a:buAutoNum type="arabicPeriod"/>
            </a:pPr>
            <a:r>
              <a:rPr lang="ko-KR" altLang="en-US" sz="1400" dirty="0" smtClean="0"/>
              <a:t>첫 </a:t>
            </a:r>
            <a:r>
              <a:rPr lang="ko-KR" altLang="en-US" sz="1400" dirty="0"/>
              <a:t>번째 줄에 명령어의 수 </a:t>
            </a:r>
            <a:r>
              <a:rPr lang="en-US" altLang="ko-KR" sz="1400" dirty="0" smtClean="0"/>
              <a:t>N(1 </a:t>
            </a:r>
            <a:r>
              <a:rPr lang="en-US" altLang="ko-KR" sz="1400" dirty="0"/>
              <a:t>≤ N</a:t>
            </a:r>
            <a:r>
              <a:rPr lang="en-US" altLang="ko-KR" sz="1400" dirty="0" smtClean="0"/>
              <a:t>≤100000 </a:t>
            </a:r>
            <a:r>
              <a:rPr lang="en-US" altLang="ko-KR" sz="1400" dirty="0"/>
              <a:t>)</a:t>
            </a:r>
            <a:r>
              <a:rPr lang="ko-KR" altLang="en-US" sz="1400" dirty="0"/>
              <a:t>이 주어진다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342900" indent="-342900" fontAlgn="base">
              <a:buAutoNum type="arabicPeriod"/>
            </a:pPr>
            <a:r>
              <a:rPr lang="ko-KR" altLang="en-US" sz="1400" dirty="0" smtClean="0"/>
              <a:t>이후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개의 </a:t>
            </a:r>
            <a:r>
              <a:rPr lang="ko-KR" altLang="en-US" sz="1400" dirty="0"/>
              <a:t>줄을 통해</a:t>
            </a:r>
            <a:r>
              <a:rPr lang="en-US" altLang="ko-KR" sz="1400" dirty="0"/>
              <a:t>, </a:t>
            </a:r>
            <a:r>
              <a:rPr lang="ko-KR" altLang="en-US" sz="1400" dirty="0"/>
              <a:t>처리할 명령어의 정보가 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문제에서 </a:t>
            </a:r>
            <a:r>
              <a:rPr lang="ko-KR" altLang="en-US" sz="1400" dirty="0"/>
              <a:t>설명한 형 식으로 주어진다</a:t>
            </a:r>
            <a:r>
              <a:rPr lang="en-US" altLang="ko-KR" sz="1400" dirty="0"/>
              <a:t>.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출력 형식</a:t>
            </a:r>
          </a:p>
          <a:p>
            <a:endParaRPr lang="ko-KR" altLang="en-US" sz="1400" dirty="0"/>
          </a:p>
          <a:p>
            <a:r>
              <a:rPr lang="ko-KR" altLang="en-US" sz="1400" dirty="0"/>
              <a:t>출력은 표준출력으로 수행한다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각 </a:t>
            </a:r>
            <a:r>
              <a:rPr lang="ko-KR" altLang="en-US" sz="1400" dirty="0"/>
              <a:t>명령어의 형식에 맞게 적절하게 한 줄 씩 출력한다</a:t>
            </a:r>
            <a:r>
              <a:rPr lang="en-US" altLang="ko-KR" sz="1400" dirty="0"/>
              <a:t>. </a:t>
            </a:r>
            <a:r>
              <a:rPr lang="en-US" altLang="ko-KR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9033" y="1055803"/>
            <a:ext cx="3136301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</a:t>
            </a:r>
            <a:r>
              <a:rPr lang="ko-KR" altLang="en-US" sz="1400" dirty="0" smtClean="0"/>
              <a:t>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9</a:t>
            </a:r>
          </a:p>
          <a:p>
            <a:pPr fontAlgn="base"/>
            <a:r>
              <a:rPr lang="en-US" altLang="ko-KR" sz="1400" dirty="0" smtClean="0"/>
              <a:t>insert </a:t>
            </a:r>
            <a:r>
              <a:rPr lang="en-US" altLang="ko-KR" sz="1400" dirty="0"/>
              <a:t>165124 Euler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insert </a:t>
            </a:r>
            <a:r>
              <a:rPr lang="en-US" altLang="ko-KR" sz="1400" dirty="0"/>
              <a:t>170674 </a:t>
            </a:r>
            <a:r>
              <a:rPr lang="en-US" altLang="ko-KR" sz="1400" dirty="0" err="1"/>
              <a:t>Crome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insert </a:t>
            </a:r>
            <a:r>
              <a:rPr lang="en-US" altLang="ko-KR" sz="1400" dirty="0"/>
              <a:t>158670 Euler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insert </a:t>
            </a:r>
            <a:r>
              <a:rPr lang="en-US" altLang="ko-KR" sz="1400" dirty="0"/>
              <a:t>126285 </a:t>
            </a:r>
            <a:r>
              <a:rPr lang="en-US" altLang="ko-KR" sz="1400" dirty="0" err="1"/>
              <a:t>Crome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insert </a:t>
            </a:r>
            <a:r>
              <a:rPr lang="en-US" altLang="ko-KR" sz="1400" dirty="0"/>
              <a:t>119445 </a:t>
            </a:r>
            <a:r>
              <a:rPr lang="en-US" altLang="ko-KR" sz="1400" dirty="0" err="1" smtClean="0"/>
              <a:t>Crome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insert </a:t>
            </a:r>
            <a:r>
              <a:rPr lang="en-US" altLang="ko-KR" sz="1400" dirty="0"/>
              <a:t>114192 Gauss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insert </a:t>
            </a:r>
            <a:r>
              <a:rPr lang="en-US" altLang="ko-KR" sz="1400" dirty="0"/>
              <a:t>127643 Dijkstra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insert </a:t>
            </a:r>
            <a:r>
              <a:rPr lang="en-US" altLang="ko-KR" sz="1400" dirty="0"/>
              <a:t>181315 </a:t>
            </a:r>
            <a:r>
              <a:rPr lang="en-US" altLang="ko-KR" sz="1400" dirty="0" err="1"/>
              <a:t>Crome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insert </a:t>
            </a:r>
            <a:r>
              <a:rPr lang="en-US" altLang="ko-KR" sz="1400" dirty="0"/>
              <a:t>175027 </a:t>
            </a:r>
            <a:r>
              <a:rPr lang="en-US" altLang="ko-KR" sz="1400" dirty="0" smtClean="0"/>
              <a:t>Amir</a:t>
            </a:r>
          </a:p>
          <a:p>
            <a:pPr fontAlgn="base"/>
            <a:r>
              <a:rPr lang="en-US" altLang="ko-KR" sz="1400" dirty="0" smtClean="0"/>
              <a:t>(empty </a:t>
            </a:r>
            <a:r>
              <a:rPr lang="en-US" altLang="ko-KR" sz="1400" dirty="0"/>
              <a:t>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Euler 0 </a:t>
            </a:r>
            <a:endParaRPr lang="en-US" altLang="ko-KR" sz="1400" dirty="0" smtClean="0"/>
          </a:p>
          <a:p>
            <a:pPr fontAlgn="base"/>
            <a:r>
              <a:rPr lang="en-US" altLang="ko-KR" sz="1400" dirty="0" err="1" smtClean="0"/>
              <a:t>Crome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0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Euler </a:t>
            </a:r>
            <a:r>
              <a:rPr lang="en-US" altLang="ko-KR" sz="1400" dirty="0"/>
              <a:t>0 </a:t>
            </a:r>
            <a:endParaRPr lang="en-US" altLang="ko-KR" sz="1400" dirty="0" smtClean="0"/>
          </a:p>
          <a:p>
            <a:pPr fontAlgn="base"/>
            <a:r>
              <a:rPr lang="en-US" altLang="ko-KR" sz="1400" dirty="0" err="1" smtClean="0"/>
              <a:t>Crome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0 </a:t>
            </a:r>
            <a:endParaRPr lang="en-US" altLang="ko-KR" sz="1400" dirty="0" smtClean="0"/>
          </a:p>
          <a:p>
            <a:pPr fontAlgn="base"/>
            <a:r>
              <a:rPr lang="en-US" altLang="ko-KR" sz="1400" dirty="0" err="1" smtClean="0"/>
              <a:t>Crome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0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Gauss </a:t>
            </a:r>
            <a:r>
              <a:rPr lang="en-US" altLang="ko-KR" sz="1400" dirty="0"/>
              <a:t>0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Dijkstra </a:t>
            </a:r>
            <a:r>
              <a:rPr lang="en-US" altLang="ko-KR" sz="1400" dirty="0"/>
              <a:t>0 </a:t>
            </a:r>
            <a:endParaRPr lang="en-US" altLang="ko-KR" sz="1400" dirty="0" smtClean="0"/>
          </a:p>
          <a:p>
            <a:pPr fontAlgn="base"/>
            <a:r>
              <a:rPr lang="en-US" altLang="ko-KR" sz="1400" dirty="0" err="1" smtClean="0"/>
              <a:t>Crome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0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Amir </a:t>
            </a:r>
            <a:r>
              <a:rPr lang="en-US" altLang="ko-KR" sz="1400" dirty="0"/>
              <a:t>1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(empty </a:t>
            </a:r>
            <a:r>
              <a:rPr lang="en-US" altLang="ko-KR" sz="1400" dirty="0"/>
              <a:t>line)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black">
          <a:xfrm>
            <a:off x="518642" y="8134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8</a:t>
            </a:r>
            <a:r>
              <a:rPr lang="ko-KR" altLang="en-US" dirty="0" smtClean="0"/>
              <a:t> 주차 문제 </a:t>
            </a:r>
            <a:r>
              <a:rPr lang="en-US" altLang="ko-KR" dirty="0" smtClean="0"/>
              <a:t>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2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err="1" smtClean="0"/>
              <a:t>노드를</a:t>
            </a:r>
            <a:r>
              <a:rPr lang="ko-KR" altLang="en-US" sz="2400" dirty="0" smtClean="0"/>
              <a:t> 삽입할 때마다 </a:t>
            </a:r>
            <a:r>
              <a:rPr lang="en-US" altLang="ko-KR" sz="2400" dirty="0" smtClean="0"/>
              <a:t>restructure </a:t>
            </a:r>
            <a:r>
              <a:rPr lang="ko-KR" altLang="en-US" sz="2400" dirty="0" smtClean="0"/>
              <a:t>수행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grpSp>
        <p:nvGrpSpPr>
          <p:cNvPr id="50" name="Group 88"/>
          <p:cNvGrpSpPr>
            <a:grpSpLocks/>
          </p:cNvGrpSpPr>
          <p:nvPr/>
        </p:nvGrpSpPr>
        <p:grpSpPr bwMode="auto">
          <a:xfrm>
            <a:off x="1272746" y="2876074"/>
            <a:ext cx="2743200" cy="2755900"/>
            <a:chOff x="3840" y="1882"/>
            <a:chExt cx="1728" cy="1736"/>
          </a:xfrm>
        </p:grpSpPr>
        <p:sp>
          <p:nvSpPr>
            <p:cNvPr id="52" name="Oval 89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53" name="Oval 90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54" name="Oval 91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55" name="Oval 92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56" name="Oval 93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 dirty="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57" name="Oval 94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8" name="Oval 95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59" name="Oval 96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60" name="Rectangle 97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61" name="Rectangle 98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62" name="Rectangle 99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63" name="Rectangle 100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64" name="Rectangle 101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66" name="Rectangle 102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68" name="Rectangle 103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69" name="Rectangle 104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cxnSp>
          <p:nvCxnSpPr>
            <p:cNvPr id="71" name="AutoShape 106"/>
            <p:cNvCxnSpPr>
              <a:cxnSpLocks noChangeShapeType="1"/>
              <a:stCxn id="52" idx="4"/>
              <a:endCxn id="53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2" name="AutoShape 107"/>
            <p:cNvCxnSpPr>
              <a:cxnSpLocks noChangeShapeType="1"/>
              <a:stCxn id="53" idx="4"/>
              <a:endCxn id="60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3" name="AutoShape 108"/>
            <p:cNvCxnSpPr>
              <a:cxnSpLocks noChangeShapeType="1"/>
              <a:stCxn id="53" idx="4"/>
              <a:endCxn id="55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4" name="AutoShape 109"/>
            <p:cNvCxnSpPr>
              <a:cxnSpLocks noChangeShapeType="1"/>
              <a:stCxn id="52" idx="4"/>
              <a:endCxn id="54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5" name="AutoShape 110"/>
            <p:cNvCxnSpPr>
              <a:cxnSpLocks noChangeShapeType="1"/>
              <a:stCxn id="54" idx="4"/>
              <a:endCxn id="56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6" name="AutoShape 111"/>
            <p:cNvCxnSpPr>
              <a:cxnSpLocks noChangeShapeType="1"/>
              <a:stCxn id="54" idx="4"/>
              <a:endCxn id="57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7" name="AutoShape 112"/>
            <p:cNvCxnSpPr>
              <a:cxnSpLocks noChangeShapeType="1"/>
              <a:stCxn id="56" idx="4"/>
              <a:endCxn id="58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8" name="AutoShape 113"/>
            <p:cNvCxnSpPr>
              <a:cxnSpLocks noChangeShapeType="1"/>
              <a:stCxn id="55" idx="4"/>
              <a:endCxn id="61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9" name="AutoShape 114"/>
            <p:cNvCxnSpPr>
              <a:cxnSpLocks noChangeShapeType="1"/>
              <a:stCxn id="55" idx="4"/>
              <a:endCxn id="62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0" name="AutoShape 115"/>
            <p:cNvCxnSpPr>
              <a:cxnSpLocks noChangeShapeType="1"/>
              <a:stCxn id="58" idx="4"/>
              <a:endCxn id="63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1" name="AutoShape 116"/>
            <p:cNvCxnSpPr>
              <a:cxnSpLocks noChangeShapeType="1"/>
              <a:stCxn id="58" idx="4"/>
              <a:endCxn id="64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" name="AutoShape 117"/>
            <p:cNvCxnSpPr>
              <a:cxnSpLocks noChangeShapeType="1"/>
              <a:stCxn id="59" idx="4"/>
              <a:endCxn id="66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3" name="AutoShape 118"/>
            <p:cNvCxnSpPr>
              <a:cxnSpLocks noChangeShapeType="1"/>
              <a:stCxn id="59" idx="4"/>
              <a:endCxn id="68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4" name="AutoShape 119"/>
            <p:cNvCxnSpPr>
              <a:cxnSpLocks noChangeShapeType="1"/>
              <a:stCxn id="56" idx="4"/>
              <a:endCxn id="59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5" name="AutoShape 120"/>
            <p:cNvCxnSpPr>
              <a:cxnSpLocks noChangeShapeType="1"/>
              <a:stCxn id="57" idx="4"/>
              <a:endCxn id="69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6" name="AutoShape 121"/>
            <p:cNvCxnSpPr>
              <a:cxnSpLocks noChangeShapeType="1"/>
              <a:stCxn id="57" idx="4"/>
              <a:endCxn id="70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87" name="Group 4"/>
          <p:cNvGrpSpPr>
            <a:grpSpLocks/>
          </p:cNvGrpSpPr>
          <p:nvPr/>
        </p:nvGrpSpPr>
        <p:grpSpPr bwMode="auto">
          <a:xfrm>
            <a:off x="5461451" y="2469674"/>
            <a:ext cx="2743200" cy="3429000"/>
            <a:chOff x="3696" y="1200"/>
            <a:chExt cx="1728" cy="2160"/>
          </a:xfrm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89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96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98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100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102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103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cxnSp>
          <p:nvCxnSpPr>
            <p:cNvPr id="104" name="AutoShape 21"/>
            <p:cNvCxnSpPr>
              <a:cxnSpLocks noChangeShapeType="1"/>
              <a:stCxn id="88" idx="4"/>
              <a:endCxn id="89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" name="AutoShape 22"/>
            <p:cNvCxnSpPr>
              <a:cxnSpLocks noChangeShapeType="1"/>
              <a:stCxn id="89" idx="4"/>
              <a:endCxn id="96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6" name="AutoShape 23"/>
            <p:cNvCxnSpPr>
              <a:cxnSpLocks noChangeShapeType="1"/>
              <a:stCxn id="89" idx="4"/>
              <a:endCxn id="91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7" name="AutoShape 24"/>
            <p:cNvCxnSpPr>
              <a:cxnSpLocks noChangeShapeType="1"/>
              <a:stCxn id="88" idx="4"/>
              <a:endCxn id="90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8" name="AutoShape 25"/>
            <p:cNvCxnSpPr>
              <a:cxnSpLocks noChangeShapeType="1"/>
              <a:stCxn id="90" idx="4"/>
              <a:endCxn id="92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9" name="AutoShape 26"/>
            <p:cNvCxnSpPr>
              <a:cxnSpLocks noChangeShapeType="1"/>
              <a:stCxn id="90" idx="4"/>
              <a:endCxn id="93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10" name="AutoShape 27"/>
            <p:cNvCxnSpPr>
              <a:cxnSpLocks noChangeShapeType="1"/>
              <a:stCxn id="92" idx="4"/>
              <a:endCxn id="94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11" name="AutoShape 28"/>
            <p:cNvCxnSpPr>
              <a:cxnSpLocks noChangeShapeType="1"/>
              <a:stCxn id="91" idx="4"/>
              <a:endCxn id="97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12" name="AutoShape 29"/>
            <p:cNvCxnSpPr>
              <a:cxnSpLocks noChangeShapeType="1"/>
              <a:stCxn id="91" idx="4"/>
              <a:endCxn id="98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13" name="AutoShape 30"/>
            <p:cNvCxnSpPr>
              <a:cxnSpLocks noChangeShapeType="1"/>
              <a:stCxn id="94" idx="4"/>
              <a:endCxn id="99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14" name="AutoShape 31"/>
            <p:cNvCxnSpPr>
              <a:cxnSpLocks noChangeShapeType="1"/>
              <a:stCxn id="94" idx="4"/>
              <a:endCxn id="100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15" name="AutoShape 32"/>
            <p:cNvCxnSpPr>
              <a:cxnSpLocks noChangeShapeType="1"/>
              <a:stCxn id="95" idx="4"/>
              <a:endCxn id="120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16" name="AutoShape 33"/>
            <p:cNvCxnSpPr>
              <a:cxnSpLocks noChangeShapeType="1"/>
              <a:stCxn id="95" idx="4"/>
              <a:endCxn id="101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17" name="AutoShape 34"/>
            <p:cNvCxnSpPr>
              <a:cxnSpLocks noChangeShapeType="1"/>
              <a:stCxn id="92" idx="4"/>
              <a:endCxn id="95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18" name="AutoShape 35"/>
            <p:cNvCxnSpPr>
              <a:cxnSpLocks noChangeShapeType="1"/>
              <a:stCxn id="93" idx="4"/>
              <a:endCxn id="102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19" name="AutoShape 36"/>
            <p:cNvCxnSpPr>
              <a:cxnSpLocks noChangeShapeType="1"/>
              <a:stCxn id="93" idx="4"/>
              <a:endCxn id="103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20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54</a:t>
              </a: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sp>
          <p:nvSpPr>
            <p:cNvPr id="122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ko-KR"/>
            </a:p>
          </p:txBody>
        </p:sp>
        <p:cxnSp>
          <p:nvCxnSpPr>
            <p:cNvPr id="123" name="AutoShape 40"/>
            <p:cNvCxnSpPr>
              <a:cxnSpLocks noChangeShapeType="1"/>
              <a:stCxn id="120" idx="4"/>
              <a:endCxn id="121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4" name="AutoShape 41"/>
            <p:cNvCxnSpPr>
              <a:cxnSpLocks noChangeShapeType="1"/>
              <a:stCxn id="120" idx="4"/>
              <a:endCxn id="122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25" name="Text Box 122"/>
          <p:cNvSpPr txBox="1">
            <a:spLocks noChangeArrowheads="1"/>
          </p:cNvSpPr>
          <p:nvPr/>
        </p:nvSpPr>
        <p:spPr bwMode="auto">
          <a:xfrm>
            <a:off x="1914096" y="5997099"/>
            <a:ext cx="147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600" dirty="0">
                <a:latin typeface="Times New Roman" pitchFamily="18" charset="0"/>
              </a:rPr>
              <a:t>before insertion</a:t>
            </a:r>
          </a:p>
        </p:txBody>
      </p:sp>
      <p:sp>
        <p:nvSpPr>
          <p:cNvPr id="126" name="Text Box 123"/>
          <p:cNvSpPr txBox="1">
            <a:spLocks noChangeArrowheads="1"/>
          </p:cNvSpPr>
          <p:nvPr/>
        </p:nvSpPr>
        <p:spPr bwMode="auto">
          <a:xfrm>
            <a:off x="6259963" y="5965349"/>
            <a:ext cx="1323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600" dirty="0">
                <a:latin typeface="Times New Roman" pitchFamily="18" charset="0"/>
              </a:rPr>
              <a:t>after insertion</a:t>
            </a:r>
          </a:p>
        </p:txBody>
      </p:sp>
      <p:sp>
        <p:nvSpPr>
          <p:cNvPr id="3" name="타원 2"/>
          <p:cNvSpPr/>
          <p:nvPr/>
        </p:nvSpPr>
        <p:spPr>
          <a:xfrm>
            <a:off x="7001326" y="2858581"/>
            <a:ext cx="850193" cy="8429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72331" y="2212250"/>
            <a:ext cx="162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해당 </a:t>
            </a:r>
            <a:r>
              <a:rPr lang="ko-KR" altLang="en-US" sz="1200" dirty="0" err="1" smtClean="0"/>
              <a:t>노드를</a:t>
            </a:r>
            <a:r>
              <a:rPr lang="ko-KR" altLang="en-US" sz="1200" dirty="0" smtClean="0"/>
              <a:t> 루트로 하는 </a:t>
            </a:r>
            <a:r>
              <a:rPr lang="ko-KR" altLang="en-US" sz="1200" dirty="0" err="1" smtClean="0"/>
              <a:t>서브트리는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unbalanced</a:t>
            </a:r>
            <a:r>
              <a:rPr lang="ko-KR" altLang="en-US" sz="1200" dirty="0" smtClean="0"/>
              <a:t>가 되었다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28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569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41414"/>
            <a:ext cx="8686800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err="1" smtClean="0"/>
              <a:t>노드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삽입시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트리 내에서 임의의 </a:t>
            </a:r>
            <a:r>
              <a:rPr lang="ko-KR" altLang="en-US" sz="2400" dirty="0" err="1" smtClean="0"/>
              <a:t>노드가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불균형이 되는 경우는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가지가 생긴다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grpSp>
        <p:nvGrpSpPr>
          <p:cNvPr id="127" name="Group 4"/>
          <p:cNvGrpSpPr>
            <a:grpSpLocks/>
          </p:cNvGrpSpPr>
          <p:nvPr/>
        </p:nvGrpSpPr>
        <p:grpSpPr bwMode="auto">
          <a:xfrm>
            <a:off x="32319" y="2399847"/>
            <a:ext cx="1719649" cy="2304535"/>
            <a:chOff x="148" y="1802"/>
            <a:chExt cx="1297" cy="1702"/>
          </a:xfrm>
        </p:grpSpPr>
        <p:sp>
          <p:nvSpPr>
            <p:cNvPr id="128" name="Oval 5"/>
            <p:cNvSpPr>
              <a:spLocks noChangeArrowheads="1"/>
            </p:cNvSpPr>
            <p:nvPr/>
          </p:nvSpPr>
          <p:spPr bwMode="auto">
            <a:xfrm>
              <a:off x="679" y="2294"/>
              <a:ext cx="37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 dirty="0">
                  <a:latin typeface="Times New Roman" pitchFamily="18" charset="0"/>
                </a:rPr>
                <a:t>b=y</a:t>
              </a:r>
            </a:p>
          </p:txBody>
        </p:sp>
        <p:sp>
          <p:nvSpPr>
            <p:cNvPr id="129" name="Oval 6"/>
            <p:cNvSpPr>
              <a:spLocks noChangeArrowheads="1"/>
            </p:cNvSpPr>
            <p:nvPr/>
          </p:nvSpPr>
          <p:spPr bwMode="auto">
            <a:xfrm>
              <a:off x="451" y="1910"/>
              <a:ext cx="353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a=z</a:t>
              </a:r>
            </a:p>
          </p:txBody>
        </p:sp>
        <p:sp>
          <p:nvSpPr>
            <p:cNvPr id="130" name="Oval 7"/>
            <p:cNvSpPr>
              <a:spLocks noChangeArrowheads="1"/>
            </p:cNvSpPr>
            <p:nvPr/>
          </p:nvSpPr>
          <p:spPr bwMode="auto">
            <a:xfrm>
              <a:off x="920" y="2678"/>
              <a:ext cx="36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c=x</a:t>
              </a:r>
            </a:p>
          </p:txBody>
        </p:sp>
        <p:sp>
          <p:nvSpPr>
            <p:cNvPr id="131" name="AutoShape 8"/>
            <p:cNvSpPr>
              <a:spLocks noChangeArrowheads="1"/>
            </p:cNvSpPr>
            <p:nvPr/>
          </p:nvSpPr>
          <p:spPr bwMode="auto">
            <a:xfrm>
              <a:off x="148" y="2294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0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132" name="AutoShape 9"/>
            <p:cNvSpPr>
              <a:spLocks noChangeArrowheads="1"/>
            </p:cNvSpPr>
            <p:nvPr/>
          </p:nvSpPr>
          <p:spPr bwMode="auto">
            <a:xfrm>
              <a:off x="438" y="2726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1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133" name="AutoShape 10"/>
            <p:cNvSpPr>
              <a:spLocks noChangeArrowheads="1"/>
            </p:cNvSpPr>
            <p:nvPr/>
          </p:nvSpPr>
          <p:spPr bwMode="auto">
            <a:xfrm>
              <a:off x="726" y="303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2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134" name="AutoShape 11"/>
            <p:cNvSpPr>
              <a:spLocks noChangeArrowheads="1"/>
            </p:cNvSpPr>
            <p:nvPr/>
          </p:nvSpPr>
          <p:spPr bwMode="auto">
            <a:xfrm>
              <a:off x="1115" y="303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3</a:t>
              </a:r>
              <a:endParaRPr lang="en-US" altLang="en-US" sz="1400">
                <a:latin typeface="Times New Roman" pitchFamily="18" charset="0"/>
              </a:endParaRPr>
            </a:p>
          </p:txBody>
        </p:sp>
        <p:cxnSp>
          <p:nvCxnSpPr>
            <p:cNvPr id="135" name="AutoShape 12"/>
            <p:cNvCxnSpPr>
              <a:cxnSpLocks noChangeShapeType="1"/>
              <a:stCxn id="130" idx="4"/>
              <a:endCxn id="134" idx="0"/>
            </p:cNvCxnSpPr>
            <p:nvPr/>
          </p:nvCxnSpPr>
          <p:spPr bwMode="auto">
            <a:xfrm>
              <a:off x="1101" y="2932"/>
              <a:ext cx="179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6" name="AutoShape 13"/>
            <p:cNvCxnSpPr>
              <a:cxnSpLocks noChangeShapeType="1"/>
              <a:stCxn id="130" idx="4"/>
              <a:endCxn id="133" idx="0"/>
            </p:cNvCxnSpPr>
            <p:nvPr/>
          </p:nvCxnSpPr>
          <p:spPr bwMode="auto">
            <a:xfrm flipH="1">
              <a:off x="891" y="2932"/>
              <a:ext cx="210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7" name="AutoShape 14"/>
            <p:cNvCxnSpPr>
              <a:cxnSpLocks noChangeShapeType="1"/>
              <a:stCxn id="128" idx="4"/>
              <a:endCxn id="130" idx="0"/>
            </p:cNvCxnSpPr>
            <p:nvPr/>
          </p:nvCxnSpPr>
          <p:spPr bwMode="auto">
            <a:xfrm>
              <a:off x="865" y="2548"/>
              <a:ext cx="236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8" name="AutoShape 15"/>
            <p:cNvCxnSpPr>
              <a:cxnSpLocks noChangeShapeType="1"/>
              <a:stCxn id="128" idx="4"/>
              <a:endCxn id="132" idx="0"/>
            </p:cNvCxnSpPr>
            <p:nvPr/>
          </p:nvCxnSpPr>
          <p:spPr bwMode="auto">
            <a:xfrm flipH="1">
              <a:off x="603" y="2548"/>
              <a:ext cx="26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9" name="AutoShape 16"/>
            <p:cNvCxnSpPr>
              <a:cxnSpLocks noChangeShapeType="1"/>
              <a:stCxn id="129" idx="4"/>
              <a:endCxn id="128" idx="0"/>
            </p:cNvCxnSpPr>
            <p:nvPr/>
          </p:nvCxnSpPr>
          <p:spPr bwMode="auto">
            <a:xfrm>
              <a:off x="628" y="2164"/>
              <a:ext cx="237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40" name="AutoShape 17"/>
            <p:cNvCxnSpPr>
              <a:cxnSpLocks noChangeShapeType="1"/>
              <a:stCxn id="129" idx="4"/>
              <a:endCxn id="131" idx="0"/>
            </p:cNvCxnSpPr>
            <p:nvPr/>
          </p:nvCxnSpPr>
          <p:spPr bwMode="auto">
            <a:xfrm flipH="1">
              <a:off x="313" y="2164"/>
              <a:ext cx="315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41" name="AutoShape 18"/>
            <p:cNvCxnSpPr>
              <a:cxnSpLocks noChangeShapeType="1"/>
              <a:stCxn id="129" idx="0"/>
            </p:cNvCxnSpPr>
            <p:nvPr/>
          </p:nvCxnSpPr>
          <p:spPr bwMode="auto">
            <a:xfrm flipH="1" flipV="1">
              <a:off x="484" y="1802"/>
              <a:ext cx="144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142" name="Group 19"/>
          <p:cNvGrpSpPr>
            <a:grpSpLocks/>
          </p:cNvGrpSpPr>
          <p:nvPr/>
        </p:nvGrpSpPr>
        <p:grpSpPr bwMode="auto">
          <a:xfrm>
            <a:off x="2028886" y="4014272"/>
            <a:ext cx="1977081" cy="1851454"/>
            <a:chOff x="1540" y="2640"/>
            <a:chExt cx="1576" cy="1344"/>
          </a:xfrm>
        </p:grpSpPr>
        <p:sp>
          <p:nvSpPr>
            <p:cNvPr id="143" name="Oval 20"/>
            <p:cNvSpPr>
              <a:spLocks noChangeArrowheads="1"/>
            </p:cNvSpPr>
            <p:nvPr/>
          </p:nvSpPr>
          <p:spPr bwMode="auto">
            <a:xfrm>
              <a:off x="2135" y="2748"/>
              <a:ext cx="37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 dirty="0">
                  <a:latin typeface="Times New Roman" pitchFamily="18" charset="0"/>
                </a:rPr>
                <a:t>b=y</a:t>
              </a:r>
            </a:p>
          </p:txBody>
        </p:sp>
        <p:sp>
          <p:nvSpPr>
            <p:cNvPr id="144" name="Oval 21"/>
            <p:cNvSpPr>
              <a:spLocks noChangeArrowheads="1"/>
            </p:cNvSpPr>
            <p:nvPr/>
          </p:nvSpPr>
          <p:spPr bwMode="auto">
            <a:xfrm>
              <a:off x="1723" y="3148"/>
              <a:ext cx="353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a=z</a:t>
              </a:r>
            </a:p>
          </p:txBody>
        </p:sp>
        <p:sp>
          <p:nvSpPr>
            <p:cNvPr id="145" name="Oval 22"/>
            <p:cNvSpPr>
              <a:spLocks noChangeArrowheads="1"/>
            </p:cNvSpPr>
            <p:nvPr/>
          </p:nvSpPr>
          <p:spPr bwMode="auto">
            <a:xfrm>
              <a:off x="2579" y="3154"/>
              <a:ext cx="36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c=x</a:t>
              </a:r>
            </a:p>
          </p:txBody>
        </p:sp>
        <p:sp>
          <p:nvSpPr>
            <p:cNvPr id="146" name="AutoShape 23"/>
            <p:cNvSpPr>
              <a:spLocks noChangeArrowheads="1"/>
            </p:cNvSpPr>
            <p:nvPr/>
          </p:nvSpPr>
          <p:spPr bwMode="auto">
            <a:xfrm>
              <a:off x="1540" y="351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0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147" name="AutoShape 24"/>
            <p:cNvSpPr>
              <a:spLocks noChangeArrowheads="1"/>
            </p:cNvSpPr>
            <p:nvPr/>
          </p:nvSpPr>
          <p:spPr bwMode="auto">
            <a:xfrm>
              <a:off x="1919" y="3516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1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148" name="AutoShape 25"/>
            <p:cNvSpPr>
              <a:spLocks noChangeArrowheads="1"/>
            </p:cNvSpPr>
            <p:nvPr/>
          </p:nvSpPr>
          <p:spPr bwMode="auto">
            <a:xfrm>
              <a:off x="2397" y="3514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2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149" name="AutoShape 26"/>
            <p:cNvSpPr>
              <a:spLocks noChangeArrowheads="1"/>
            </p:cNvSpPr>
            <p:nvPr/>
          </p:nvSpPr>
          <p:spPr bwMode="auto">
            <a:xfrm>
              <a:off x="2786" y="3514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3</a:t>
              </a:r>
              <a:endParaRPr lang="en-US" altLang="en-US" sz="1400">
                <a:latin typeface="Times New Roman" pitchFamily="18" charset="0"/>
              </a:endParaRPr>
            </a:p>
          </p:txBody>
        </p:sp>
        <p:cxnSp>
          <p:nvCxnSpPr>
            <p:cNvPr id="150" name="AutoShape 27"/>
            <p:cNvCxnSpPr>
              <a:cxnSpLocks noChangeShapeType="1"/>
              <a:stCxn id="145" idx="4"/>
              <a:endCxn id="149" idx="0"/>
            </p:cNvCxnSpPr>
            <p:nvPr/>
          </p:nvCxnSpPr>
          <p:spPr bwMode="auto">
            <a:xfrm>
              <a:off x="2760" y="3408"/>
              <a:ext cx="191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51" name="AutoShape 28"/>
            <p:cNvCxnSpPr>
              <a:cxnSpLocks noChangeShapeType="1"/>
              <a:stCxn id="145" idx="4"/>
              <a:endCxn id="148" idx="0"/>
            </p:cNvCxnSpPr>
            <p:nvPr/>
          </p:nvCxnSpPr>
          <p:spPr bwMode="auto">
            <a:xfrm flipH="1">
              <a:off x="2562" y="3408"/>
              <a:ext cx="198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52" name="AutoShape 29"/>
            <p:cNvCxnSpPr>
              <a:cxnSpLocks noChangeShapeType="1"/>
              <a:stCxn id="143" idx="4"/>
              <a:endCxn id="145" idx="0"/>
            </p:cNvCxnSpPr>
            <p:nvPr/>
          </p:nvCxnSpPr>
          <p:spPr bwMode="auto">
            <a:xfrm>
              <a:off x="2321" y="3002"/>
              <a:ext cx="439" cy="15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53" name="AutoShape 30"/>
            <p:cNvCxnSpPr>
              <a:cxnSpLocks noChangeShapeType="1"/>
              <a:stCxn id="144" idx="4"/>
              <a:endCxn id="147" idx="0"/>
            </p:cNvCxnSpPr>
            <p:nvPr/>
          </p:nvCxnSpPr>
          <p:spPr bwMode="auto">
            <a:xfrm>
              <a:off x="1900" y="3402"/>
              <a:ext cx="184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54" name="AutoShape 31"/>
            <p:cNvCxnSpPr>
              <a:cxnSpLocks noChangeShapeType="1"/>
              <a:stCxn id="144" idx="0"/>
              <a:endCxn id="143" idx="4"/>
            </p:cNvCxnSpPr>
            <p:nvPr/>
          </p:nvCxnSpPr>
          <p:spPr bwMode="auto">
            <a:xfrm flipV="1">
              <a:off x="1900" y="3002"/>
              <a:ext cx="421" cy="1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55" name="AutoShape 32"/>
            <p:cNvCxnSpPr>
              <a:cxnSpLocks noChangeShapeType="1"/>
              <a:stCxn id="144" idx="4"/>
              <a:endCxn id="146" idx="0"/>
            </p:cNvCxnSpPr>
            <p:nvPr/>
          </p:nvCxnSpPr>
          <p:spPr bwMode="auto">
            <a:xfrm flipH="1">
              <a:off x="1705" y="3402"/>
              <a:ext cx="195" cy="11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56" name="AutoShape 33"/>
            <p:cNvCxnSpPr>
              <a:cxnSpLocks noChangeShapeType="1"/>
              <a:stCxn id="143" idx="0"/>
            </p:cNvCxnSpPr>
            <p:nvPr/>
          </p:nvCxnSpPr>
          <p:spPr bwMode="auto">
            <a:xfrm flipH="1" flipV="1">
              <a:off x="2181" y="2640"/>
              <a:ext cx="140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57" name="Line 64"/>
          <p:cNvSpPr>
            <a:spLocks noChangeShapeType="1"/>
          </p:cNvSpPr>
          <p:nvPr/>
        </p:nvSpPr>
        <p:spPr bwMode="auto">
          <a:xfrm>
            <a:off x="1813812" y="3521939"/>
            <a:ext cx="6858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8" name="Text Box 66"/>
          <p:cNvSpPr txBox="1">
            <a:spLocks noChangeArrowheads="1"/>
          </p:cNvSpPr>
          <p:nvPr/>
        </p:nvSpPr>
        <p:spPr bwMode="auto">
          <a:xfrm>
            <a:off x="417083" y="6024901"/>
            <a:ext cx="20954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600" dirty="0" smtClean="0">
                <a:solidFill>
                  <a:srgbClr val="FF0000"/>
                </a:solidFill>
                <a:latin typeface="Times New Roman" pitchFamily="18" charset="0"/>
              </a:rPr>
              <a:t>case 1:</a:t>
            </a:r>
            <a:r>
              <a:rPr lang="en-US" altLang="en-US" sz="1600" dirty="0" smtClean="0">
                <a:latin typeface="Times New Roman" pitchFamily="18" charset="0"/>
              </a:rPr>
              <a:t> single </a:t>
            </a:r>
            <a:r>
              <a:rPr lang="en-US" altLang="en-US" sz="1600" dirty="0">
                <a:latin typeface="Times New Roman" pitchFamily="18" charset="0"/>
              </a:rPr>
              <a:t>rotation</a:t>
            </a:r>
          </a:p>
          <a:p>
            <a:pPr algn="l"/>
            <a:r>
              <a:rPr lang="en-US" altLang="en-US" sz="1600" dirty="0">
                <a:latin typeface="Times New Roman" pitchFamily="18" charset="0"/>
              </a:rPr>
              <a:t>(a left </a:t>
            </a:r>
            <a:r>
              <a:rPr lang="en-US" altLang="en-US" sz="1600" dirty="0" smtClean="0">
                <a:latin typeface="Times New Roman" pitchFamily="18" charset="0"/>
              </a:rPr>
              <a:t>rotation </a:t>
            </a:r>
            <a:r>
              <a:rPr lang="en-US" altLang="en-US" sz="1600" dirty="0">
                <a:latin typeface="Times New Roman" pitchFamily="18" charset="0"/>
              </a:rPr>
              <a:t>about </a:t>
            </a:r>
            <a:r>
              <a:rPr lang="en-US" altLang="en-US" sz="1600" i="1" dirty="0">
                <a:latin typeface="Times New Roman" pitchFamily="18" charset="0"/>
              </a:rPr>
              <a:t>a</a:t>
            </a:r>
            <a:r>
              <a:rPr lang="en-US" altLang="en-US" sz="1600" dirty="0">
                <a:latin typeface="Times New Roman" pitchFamily="18" charset="0"/>
              </a:rPr>
              <a:t>)</a:t>
            </a:r>
          </a:p>
        </p:txBody>
      </p:sp>
      <p:sp>
        <p:nvSpPr>
          <p:cNvPr id="159" name="Text Box 68"/>
          <p:cNvSpPr txBox="1">
            <a:spLocks noChangeArrowheads="1"/>
          </p:cNvSpPr>
          <p:nvPr/>
        </p:nvSpPr>
        <p:spPr bwMode="auto">
          <a:xfrm>
            <a:off x="2775309" y="2011465"/>
            <a:ext cx="34207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en-US" sz="1800" dirty="0">
                <a:latin typeface="Times New Roman" pitchFamily="18" charset="0"/>
              </a:rPr>
              <a:t>(other two cases are symmetrical)</a:t>
            </a:r>
          </a:p>
        </p:txBody>
      </p:sp>
      <p:grpSp>
        <p:nvGrpSpPr>
          <p:cNvPr id="160" name="Group 34"/>
          <p:cNvGrpSpPr>
            <a:grpSpLocks/>
          </p:cNvGrpSpPr>
          <p:nvPr/>
        </p:nvGrpSpPr>
        <p:grpSpPr bwMode="auto">
          <a:xfrm>
            <a:off x="4721447" y="2616478"/>
            <a:ext cx="1624682" cy="2161032"/>
            <a:chOff x="3124" y="1584"/>
            <a:chExt cx="1290" cy="1702"/>
          </a:xfrm>
        </p:grpSpPr>
        <p:sp>
          <p:nvSpPr>
            <p:cNvPr id="161" name="Oval 35"/>
            <p:cNvSpPr>
              <a:spLocks noChangeArrowheads="1"/>
            </p:cNvSpPr>
            <p:nvPr/>
          </p:nvSpPr>
          <p:spPr bwMode="auto">
            <a:xfrm>
              <a:off x="3797" y="2080"/>
              <a:ext cx="36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c=y</a:t>
              </a:r>
            </a:p>
          </p:txBody>
        </p:sp>
        <p:sp>
          <p:nvSpPr>
            <p:cNvPr id="162" name="Oval 36"/>
            <p:cNvSpPr>
              <a:spLocks noChangeArrowheads="1"/>
            </p:cNvSpPr>
            <p:nvPr/>
          </p:nvSpPr>
          <p:spPr bwMode="auto">
            <a:xfrm>
              <a:off x="3548" y="2496"/>
              <a:ext cx="37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b=x</a:t>
              </a:r>
            </a:p>
          </p:txBody>
        </p:sp>
        <p:sp>
          <p:nvSpPr>
            <p:cNvPr id="163" name="Oval 37"/>
            <p:cNvSpPr>
              <a:spLocks noChangeArrowheads="1"/>
            </p:cNvSpPr>
            <p:nvPr/>
          </p:nvSpPr>
          <p:spPr bwMode="auto">
            <a:xfrm>
              <a:off x="3440" y="1692"/>
              <a:ext cx="353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a=z</a:t>
              </a:r>
            </a:p>
          </p:txBody>
        </p:sp>
        <p:sp>
          <p:nvSpPr>
            <p:cNvPr id="164" name="AutoShape 38"/>
            <p:cNvSpPr>
              <a:spLocks noChangeArrowheads="1"/>
            </p:cNvSpPr>
            <p:nvPr/>
          </p:nvSpPr>
          <p:spPr bwMode="auto">
            <a:xfrm>
              <a:off x="3124" y="2076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0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165" name="AutoShape 39"/>
            <p:cNvSpPr>
              <a:spLocks noChangeArrowheads="1"/>
            </p:cNvSpPr>
            <p:nvPr/>
          </p:nvSpPr>
          <p:spPr bwMode="auto">
            <a:xfrm>
              <a:off x="3362" y="2810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1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166" name="AutoShape 40"/>
            <p:cNvSpPr>
              <a:spLocks noChangeArrowheads="1"/>
            </p:cNvSpPr>
            <p:nvPr/>
          </p:nvSpPr>
          <p:spPr bwMode="auto">
            <a:xfrm>
              <a:off x="3796" y="2820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2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167" name="AutoShape 41"/>
            <p:cNvSpPr>
              <a:spLocks noChangeArrowheads="1"/>
            </p:cNvSpPr>
            <p:nvPr/>
          </p:nvSpPr>
          <p:spPr bwMode="auto">
            <a:xfrm>
              <a:off x="4084" y="2510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3</a:t>
              </a:r>
              <a:endParaRPr lang="en-US" altLang="en-US" sz="1400">
                <a:latin typeface="Times New Roman" pitchFamily="18" charset="0"/>
              </a:endParaRPr>
            </a:p>
          </p:txBody>
        </p:sp>
        <p:cxnSp>
          <p:nvCxnSpPr>
            <p:cNvPr id="168" name="AutoShape 42"/>
            <p:cNvCxnSpPr>
              <a:cxnSpLocks noChangeShapeType="1"/>
              <a:stCxn id="161" idx="4"/>
              <a:endCxn id="167" idx="0"/>
            </p:cNvCxnSpPr>
            <p:nvPr/>
          </p:nvCxnSpPr>
          <p:spPr bwMode="auto">
            <a:xfrm>
              <a:off x="3978" y="2334"/>
              <a:ext cx="271" cy="1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9" name="AutoShape 43"/>
            <p:cNvCxnSpPr>
              <a:cxnSpLocks noChangeShapeType="1"/>
              <a:stCxn id="162" idx="4"/>
              <a:endCxn id="166" idx="0"/>
            </p:cNvCxnSpPr>
            <p:nvPr/>
          </p:nvCxnSpPr>
          <p:spPr bwMode="auto">
            <a:xfrm>
              <a:off x="3734" y="2750"/>
              <a:ext cx="227" cy="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0" name="AutoShape 44"/>
            <p:cNvCxnSpPr>
              <a:cxnSpLocks noChangeShapeType="1"/>
              <a:stCxn id="162" idx="0"/>
              <a:endCxn id="161" idx="4"/>
            </p:cNvCxnSpPr>
            <p:nvPr/>
          </p:nvCxnSpPr>
          <p:spPr bwMode="auto">
            <a:xfrm flipV="1">
              <a:off x="3734" y="2334"/>
              <a:ext cx="244" cy="1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1" name="AutoShape 45"/>
            <p:cNvCxnSpPr>
              <a:cxnSpLocks noChangeShapeType="1"/>
              <a:stCxn id="162" idx="4"/>
              <a:endCxn id="165" idx="0"/>
            </p:cNvCxnSpPr>
            <p:nvPr/>
          </p:nvCxnSpPr>
          <p:spPr bwMode="auto">
            <a:xfrm flipH="1">
              <a:off x="3527" y="2750"/>
              <a:ext cx="207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2" name="AutoShape 46"/>
            <p:cNvCxnSpPr>
              <a:cxnSpLocks noChangeShapeType="1"/>
              <a:stCxn id="163" idx="4"/>
              <a:endCxn id="161" idx="0"/>
            </p:cNvCxnSpPr>
            <p:nvPr/>
          </p:nvCxnSpPr>
          <p:spPr bwMode="auto">
            <a:xfrm>
              <a:off x="3617" y="1946"/>
              <a:ext cx="361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3" name="AutoShape 47"/>
            <p:cNvCxnSpPr>
              <a:cxnSpLocks noChangeShapeType="1"/>
              <a:stCxn id="163" idx="4"/>
              <a:endCxn id="164" idx="0"/>
            </p:cNvCxnSpPr>
            <p:nvPr/>
          </p:nvCxnSpPr>
          <p:spPr bwMode="auto">
            <a:xfrm flipH="1">
              <a:off x="3289" y="1946"/>
              <a:ext cx="328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4" name="AutoShape 48"/>
            <p:cNvCxnSpPr>
              <a:cxnSpLocks noChangeShapeType="1"/>
              <a:stCxn id="163" idx="0"/>
            </p:cNvCxnSpPr>
            <p:nvPr/>
          </p:nvCxnSpPr>
          <p:spPr bwMode="auto">
            <a:xfrm flipH="1" flipV="1">
              <a:off x="3473" y="1584"/>
              <a:ext cx="144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75" name="Line 64"/>
          <p:cNvSpPr>
            <a:spLocks noChangeShapeType="1"/>
          </p:cNvSpPr>
          <p:nvPr/>
        </p:nvSpPr>
        <p:spPr bwMode="auto">
          <a:xfrm>
            <a:off x="6531480" y="3728629"/>
            <a:ext cx="6858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176" name="Group 49"/>
          <p:cNvGrpSpPr>
            <a:grpSpLocks/>
          </p:cNvGrpSpPr>
          <p:nvPr/>
        </p:nvGrpSpPr>
        <p:grpSpPr bwMode="auto">
          <a:xfrm>
            <a:off x="6708849" y="4259532"/>
            <a:ext cx="1767970" cy="1698110"/>
            <a:chOff x="4226" y="2652"/>
            <a:chExt cx="1484" cy="1334"/>
          </a:xfrm>
        </p:grpSpPr>
        <p:sp>
          <p:nvSpPr>
            <p:cNvPr id="177" name="Oval 50"/>
            <p:cNvSpPr>
              <a:spLocks noChangeArrowheads="1"/>
            </p:cNvSpPr>
            <p:nvPr/>
          </p:nvSpPr>
          <p:spPr bwMode="auto">
            <a:xfrm>
              <a:off x="4772" y="2758"/>
              <a:ext cx="37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b=x</a:t>
              </a:r>
            </a:p>
          </p:txBody>
        </p:sp>
        <p:sp>
          <p:nvSpPr>
            <p:cNvPr id="178" name="Oval 51"/>
            <p:cNvSpPr>
              <a:spLocks noChangeArrowheads="1"/>
            </p:cNvSpPr>
            <p:nvPr/>
          </p:nvSpPr>
          <p:spPr bwMode="auto">
            <a:xfrm>
              <a:off x="5183" y="3154"/>
              <a:ext cx="36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c=y</a:t>
              </a:r>
            </a:p>
          </p:txBody>
        </p:sp>
        <p:sp>
          <p:nvSpPr>
            <p:cNvPr id="179" name="Oval 52"/>
            <p:cNvSpPr>
              <a:spLocks noChangeArrowheads="1"/>
            </p:cNvSpPr>
            <p:nvPr/>
          </p:nvSpPr>
          <p:spPr bwMode="auto">
            <a:xfrm>
              <a:off x="4394" y="3154"/>
              <a:ext cx="353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a=z</a:t>
              </a:r>
            </a:p>
          </p:txBody>
        </p:sp>
        <p:sp>
          <p:nvSpPr>
            <p:cNvPr id="180" name="AutoShape 53"/>
            <p:cNvSpPr>
              <a:spLocks noChangeArrowheads="1"/>
            </p:cNvSpPr>
            <p:nvPr/>
          </p:nvSpPr>
          <p:spPr bwMode="auto">
            <a:xfrm>
              <a:off x="4226" y="351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0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181" name="AutoShape 54"/>
            <p:cNvSpPr>
              <a:spLocks noChangeArrowheads="1"/>
            </p:cNvSpPr>
            <p:nvPr/>
          </p:nvSpPr>
          <p:spPr bwMode="auto">
            <a:xfrm>
              <a:off x="4610" y="3520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1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182" name="AutoShape 55"/>
            <p:cNvSpPr>
              <a:spLocks noChangeArrowheads="1"/>
            </p:cNvSpPr>
            <p:nvPr/>
          </p:nvSpPr>
          <p:spPr bwMode="auto">
            <a:xfrm>
              <a:off x="4996" y="351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2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183" name="AutoShape 56"/>
            <p:cNvSpPr>
              <a:spLocks noChangeArrowheads="1"/>
            </p:cNvSpPr>
            <p:nvPr/>
          </p:nvSpPr>
          <p:spPr bwMode="auto">
            <a:xfrm>
              <a:off x="5380" y="3516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T</a:t>
              </a:r>
              <a:r>
                <a:rPr lang="en-US" altLang="en-US" sz="1400" baseline="-25000">
                  <a:latin typeface="Times New Roman" pitchFamily="18" charset="0"/>
                </a:rPr>
                <a:t>3</a:t>
              </a:r>
              <a:endParaRPr lang="en-US" altLang="en-US" sz="1400">
                <a:latin typeface="Times New Roman" pitchFamily="18" charset="0"/>
              </a:endParaRPr>
            </a:p>
          </p:txBody>
        </p:sp>
        <p:cxnSp>
          <p:nvCxnSpPr>
            <p:cNvPr id="184" name="AutoShape 57"/>
            <p:cNvCxnSpPr>
              <a:cxnSpLocks noChangeShapeType="1"/>
              <a:stCxn id="178" idx="4"/>
              <a:endCxn id="183" idx="0"/>
            </p:cNvCxnSpPr>
            <p:nvPr/>
          </p:nvCxnSpPr>
          <p:spPr bwMode="auto">
            <a:xfrm>
              <a:off x="5364" y="3408"/>
              <a:ext cx="181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85" name="AutoShape 58"/>
            <p:cNvCxnSpPr>
              <a:cxnSpLocks noChangeShapeType="1"/>
              <a:stCxn id="178" idx="4"/>
              <a:endCxn id="182" idx="0"/>
            </p:cNvCxnSpPr>
            <p:nvPr/>
          </p:nvCxnSpPr>
          <p:spPr bwMode="auto">
            <a:xfrm flipH="1">
              <a:off x="5161" y="3408"/>
              <a:ext cx="203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86" name="AutoShape 59"/>
            <p:cNvCxnSpPr>
              <a:cxnSpLocks noChangeShapeType="1"/>
              <a:stCxn id="177" idx="4"/>
              <a:endCxn id="179" idx="0"/>
            </p:cNvCxnSpPr>
            <p:nvPr/>
          </p:nvCxnSpPr>
          <p:spPr bwMode="auto">
            <a:xfrm flipH="1">
              <a:off x="4571" y="3012"/>
              <a:ext cx="387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87" name="AutoShape 60"/>
            <p:cNvCxnSpPr>
              <a:cxnSpLocks noChangeShapeType="1"/>
              <a:stCxn id="179" idx="4"/>
              <a:endCxn id="181" idx="0"/>
            </p:cNvCxnSpPr>
            <p:nvPr/>
          </p:nvCxnSpPr>
          <p:spPr bwMode="auto">
            <a:xfrm>
              <a:off x="4571" y="3408"/>
              <a:ext cx="204" cy="11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88" name="AutoShape 61"/>
            <p:cNvCxnSpPr>
              <a:cxnSpLocks noChangeShapeType="1"/>
              <a:stCxn id="177" idx="4"/>
              <a:endCxn id="178" idx="0"/>
            </p:cNvCxnSpPr>
            <p:nvPr/>
          </p:nvCxnSpPr>
          <p:spPr bwMode="auto">
            <a:xfrm>
              <a:off x="4958" y="3012"/>
              <a:ext cx="406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89" name="AutoShape 62"/>
            <p:cNvCxnSpPr>
              <a:cxnSpLocks noChangeShapeType="1"/>
              <a:stCxn id="179" idx="4"/>
              <a:endCxn id="180" idx="0"/>
            </p:cNvCxnSpPr>
            <p:nvPr/>
          </p:nvCxnSpPr>
          <p:spPr bwMode="auto">
            <a:xfrm flipH="1">
              <a:off x="4391" y="3408"/>
              <a:ext cx="180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90" name="AutoShape 63"/>
            <p:cNvCxnSpPr>
              <a:cxnSpLocks noChangeShapeType="1"/>
              <a:stCxn id="177" idx="0"/>
            </p:cNvCxnSpPr>
            <p:nvPr/>
          </p:nvCxnSpPr>
          <p:spPr bwMode="auto">
            <a:xfrm flipH="1" flipV="1">
              <a:off x="4821" y="2652"/>
              <a:ext cx="137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91" name="Text Box 67"/>
          <p:cNvSpPr txBox="1">
            <a:spLocks noChangeArrowheads="1"/>
          </p:cNvSpPr>
          <p:nvPr/>
        </p:nvSpPr>
        <p:spPr bwMode="auto">
          <a:xfrm>
            <a:off x="6565465" y="2581126"/>
            <a:ext cx="2514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solidFill>
                  <a:srgbClr val="FF0000"/>
                </a:solidFill>
                <a:latin typeface="Times New Roman" pitchFamily="18" charset="0"/>
              </a:rPr>
              <a:t>case 2:</a:t>
            </a:r>
            <a:r>
              <a:rPr lang="en-US" altLang="en-US" sz="1600" dirty="0">
                <a:latin typeface="Times New Roman" pitchFamily="18" charset="0"/>
              </a:rPr>
              <a:t> double rotation</a:t>
            </a:r>
          </a:p>
          <a:p>
            <a:pPr algn="l"/>
            <a:r>
              <a:rPr lang="en-US" altLang="en-US" sz="1600" dirty="0">
                <a:latin typeface="Times New Roman" pitchFamily="18" charset="0"/>
              </a:rPr>
              <a:t>(a right rotation about </a:t>
            </a:r>
            <a:r>
              <a:rPr lang="en-US" altLang="en-US" sz="1600" i="1" dirty="0">
                <a:latin typeface="Times New Roman" pitchFamily="18" charset="0"/>
              </a:rPr>
              <a:t>c</a:t>
            </a:r>
            <a:r>
              <a:rPr lang="en-US" altLang="en-US" sz="1600" dirty="0">
                <a:latin typeface="Times New Roman" pitchFamily="18" charset="0"/>
              </a:rPr>
              <a:t>, then a left rotation about </a:t>
            </a:r>
            <a:r>
              <a:rPr lang="en-US" altLang="en-US" sz="1600" i="1" dirty="0">
                <a:latin typeface="Times New Roman" pitchFamily="18" charset="0"/>
              </a:rPr>
              <a:t>a</a:t>
            </a:r>
            <a:r>
              <a:rPr lang="en-US" altLang="en-US" sz="16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84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5699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41414"/>
            <a:ext cx="8686800" cy="6164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Restructuring ( as </a:t>
            </a:r>
            <a:r>
              <a:rPr lang="en-US" altLang="ko-KR" sz="2400" dirty="0" smtClean="0">
                <a:solidFill>
                  <a:srgbClr val="FF0000"/>
                </a:solidFill>
              </a:rPr>
              <a:t>Single</a:t>
            </a:r>
            <a:r>
              <a:rPr lang="en-US" altLang="ko-KR" sz="2400" dirty="0" smtClean="0"/>
              <a:t> Rotations)</a:t>
            </a:r>
            <a:endParaRPr lang="ko-KR" altLang="en-US" sz="2400" dirty="0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60853" y="2024448"/>
            <a:ext cx="7014519" cy="2176850"/>
          </a:xfrm>
          <a:prstGeom prst="rect">
            <a:avLst/>
          </a:prstGeom>
        </p:spPr>
      </p:pic>
      <p:sp>
        <p:nvSpPr>
          <p:cNvPr id="7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AVL Trees</a:t>
            </a:r>
          </a:p>
        </p:txBody>
      </p:sp>
      <p:pic>
        <p:nvPicPr>
          <p:cNvPr id="7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95800"/>
            <a:ext cx="6413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33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5699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41414"/>
            <a:ext cx="8686800" cy="6164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Restructuring ( as </a:t>
            </a:r>
            <a:r>
              <a:rPr lang="en-US" altLang="ko-KR" sz="2400" dirty="0" smtClean="0">
                <a:solidFill>
                  <a:srgbClr val="FF0000"/>
                </a:solidFill>
              </a:rPr>
              <a:t>Double</a:t>
            </a:r>
            <a:r>
              <a:rPr lang="en-US" altLang="ko-KR" sz="2400" dirty="0" smtClean="0"/>
              <a:t> Rotations)</a:t>
            </a:r>
            <a:endParaRPr lang="ko-KR" altLang="en-US" sz="2400" dirty="0"/>
          </a:p>
        </p:txBody>
      </p:sp>
      <p:sp>
        <p:nvSpPr>
          <p:cNvPr id="7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AVL Trees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2133600"/>
            <a:ext cx="6477000" cy="2209800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191000"/>
            <a:ext cx="64389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3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5699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6373" y="1418964"/>
            <a:ext cx="4572000" cy="2530475"/>
          </a:xfrm>
          <a:prstGeom prst="rect">
            <a:avLst/>
          </a:prstGeom>
        </p:spPr>
      </p:pic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152400" y="3492239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>
                <a:solidFill>
                  <a:srgbClr val="24A63E"/>
                </a:solidFill>
                <a:latin typeface="Times New Roman" pitchFamily="18" charset="0"/>
              </a:rPr>
              <a:t>unbalanced...</a:t>
            </a:r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152400" y="1111499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</a:rPr>
              <a:t>54</a:t>
            </a:r>
            <a:r>
              <a:rPr lang="ko-KR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</a:rPr>
              <a:t>삽입 후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0212" y="6551351"/>
            <a:ext cx="2133600" cy="457200"/>
          </a:xfrm>
          <a:noFill/>
        </p:spPr>
        <p:txBody>
          <a:bodyPr/>
          <a:lstStyle/>
          <a:p>
            <a:fld id="{381B84F7-5F63-4E6A-85CB-A18D8022352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>
            <a:off x="5665787" y="6148126"/>
            <a:ext cx="95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Freeform 9"/>
          <p:cNvSpPr>
            <a:spLocks/>
          </p:cNvSpPr>
          <p:nvPr/>
        </p:nvSpPr>
        <p:spPr bwMode="auto">
          <a:xfrm>
            <a:off x="5686425" y="6300526"/>
            <a:ext cx="55562" cy="53975"/>
          </a:xfrm>
          <a:custGeom>
            <a:avLst/>
            <a:gdLst>
              <a:gd name="T0" fmla="*/ 0 w 35"/>
              <a:gd name="T1" fmla="*/ 0 h 34"/>
              <a:gd name="T2" fmla="*/ 0 w 35"/>
              <a:gd name="T3" fmla="*/ 22225 h 34"/>
              <a:gd name="T4" fmla="*/ 33337 w 35"/>
              <a:gd name="T5" fmla="*/ 53975 h 34"/>
              <a:gd name="T6" fmla="*/ 55562 w 35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34"/>
              <a:gd name="T14" fmla="*/ 35 w 35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34">
                <a:moveTo>
                  <a:pt x="0" y="0"/>
                </a:moveTo>
                <a:lnTo>
                  <a:pt x="0" y="14"/>
                </a:lnTo>
                <a:lnTo>
                  <a:pt x="21" y="34"/>
                </a:lnTo>
                <a:lnTo>
                  <a:pt x="35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5" name="Freeform 10"/>
          <p:cNvSpPr>
            <a:spLocks/>
          </p:cNvSpPr>
          <p:nvPr/>
        </p:nvSpPr>
        <p:spPr bwMode="auto">
          <a:xfrm>
            <a:off x="5807075" y="6376726"/>
            <a:ext cx="87312" cy="1588"/>
          </a:xfrm>
          <a:custGeom>
            <a:avLst/>
            <a:gdLst>
              <a:gd name="T0" fmla="*/ 0 w 55"/>
              <a:gd name="T1" fmla="*/ 0 h 1588"/>
              <a:gd name="T2" fmla="*/ 44450 w 55"/>
              <a:gd name="T3" fmla="*/ 0 h 1588"/>
              <a:gd name="T4" fmla="*/ 87312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5961062" y="6387839"/>
            <a:ext cx="984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>
            <a:off x="6124575" y="6387839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8" name="Freeform 13"/>
          <p:cNvSpPr>
            <a:spLocks/>
          </p:cNvSpPr>
          <p:nvPr/>
        </p:nvSpPr>
        <p:spPr bwMode="auto">
          <a:xfrm>
            <a:off x="6276975" y="6376726"/>
            <a:ext cx="87312" cy="1588"/>
          </a:xfrm>
          <a:custGeom>
            <a:avLst/>
            <a:gdLst>
              <a:gd name="T0" fmla="*/ 0 w 55"/>
              <a:gd name="T1" fmla="*/ 0 h 1588"/>
              <a:gd name="T2" fmla="*/ 66675 w 55"/>
              <a:gd name="T3" fmla="*/ 0 h 1588"/>
              <a:gd name="T4" fmla="*/ 87312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42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9" name="Freeform 14"/>
          <p:cNvSpPr>
            <a:spLocks/>
          </p:cNvSpPr>
          <p:nvPr/>
        </p:nvSpPr>
        <p:spPr bwMode="auto">
          <a:xfrm>
            <a:off x="6430962" y="6322751"/>
            <a:ext cx="76200" cy="42863"/>
          </a:xfrm>
          <a:custGeom>
            <a:avLst/>
            <a:gdLst>
              <a:gd name="T0" fmla="*/ 0 w 48"/>
              <a:gd name="T1" fmla="*/ 42863 h 27"/>
              <a:gd name="T2" fmla="*/ 42862 w 48"/>
              <a:gd name="T3" fmla="*/ 31750 h 27"/>
              <a:gd name="T4" fmla="*/ 76200 w 48"/>
              <a:gd name="T5" fmla="*/ 11113 h 27"/>
              <a:gd name="T6" fmla="*/ 76200 w 48"/>
              <a:gd name="T7" fmla="*/ 0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27"/>
              <a:gd name="T14" fmla="*/ 48 w 48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 flipV="1">
            <a:off x="6529387" y="6179876"/>
            <a:ext cx="2063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1" name="Freeform 16"/>
          <p:cNvSpPr>
            <a:spLocks/>
          </p:cNvSpPr>
          <p:nvPr/>
        </p:nvSpPr>
        <p:spPr bwMode="auto">
          <a:xfrm>
            <a:off x="6550025" y="6016364"/>
            <a:ext cx="11112" cy="87312"/>
          </a:xfrm>
          <a:custGeom>
            <a:avLst/>
            <a:gdLst>
              <a:gd name="T0" fmla="*/ 0 w 7"/>
              <a:gd name="T1" fmla="*/ 87312 h 55"/>
              <a:gd name="T2" fmla="*/ 11112 w 7"/>
              <a:gd name="T3" fmla="*/ 33337 h 55"/>
              <a:gd name="T4" fmla="*/ 0 w 7"/>
              <a:gd name="T5" fmla="*/ 0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0" y="55"/>
                </a:moveTo>
                <a:lnTo>
                  <a:pt x="7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2" name="Freeform 17"/>
          <p:cNvSpPr>
            <a:spLocks/>
          </p:cNvSpPr>
          <p:nvPr/>
        </p:nvSpPr>
        <p:spPr bwMode="auto">
          <a:xfrm>
            <a:off x="6496050" y="5873489"/>
            <a:ext cx="44450" cy="77787"/>
          </a:xfrm>
          <a:custGeom>
            <a:avLst/>
            <a:gdLst>
              <a:gd name="T0" fmla="*/ 44450 w 28"/>
              <a:gd name="T1" fmla="*/ 77787 h 49"/>
              <a:gd name="T2" fmla="*/ 44450 w 28"/>
              <a:gd name="T3" fmla="*/ 77787 h 49"/>
              <a:gd name="T4" fmla="*/ 0 w 28"/>
              <a:gd name="T5" fmla="*/ 0 h 49"/>
              <a:gd name="T6" fmla="*/ 0 60000 65536"/>
              <a:gd name="T7" fmla="*/ 0 60000 65536"/>
              <a:gd name="T8" fmla="*/ 0 60000 65536"/>
              <a:gd name="T9" fmla="*/ 0 w 28"/>
              <a:gd name="T10" fmla="*/ 0 h 49"/>
              <a:gd name="T11" fmla="*/ 28 w 28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3" name="Line 18"/>
          <p:cNvSpPr>
            <a:spLocks noChangeShapeType="1"/>
          </p:cNvSpPr>
          <p:nvPr/>
        </p:nvSpPr>
        <p:spPr bwMode="auto">
          <a:xfrm flipH="1" flipV="1">
            <a:off x="6419850" y="5743314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 flipH="1" flipV="1">
            <a:off x="6332537" y="5611551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H="1" flipV="1">
            <a:off x="6245225" y="5479789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" name="Freeform 21"/>
          <p:cNvSpPr>
            <a:spLocks/>
          </p:cNvSpPr>
          <p:nvPr/>
        </p:nvSpPr>
        <p:spPr bwMode="auto">
          <a:xfrm>
            <a:off x="6135687" y="5371839"/>
            <a:ext cx="65088" cy="53975"/>
          </a:xfrm>
          <a:custGeom>
            <a:avLst/>
            <a:gdLst>
              <a:gd name="T0" fmla="*/ 65088 w 41"/>
              <a:gd name="T1" fmla="*/ 53975 h 34"/>
              <a:gd name="T2" fmla="*/ 53975 w 41"/>
              <a:gd name="T3" fmla="*/ 42862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7" name="Freeform 22"/>
          <p:cNvSpPr>
            <a:spLocks/>
          </p:cNvSpPr>
          <p:nvPr/>
        </p:nvSpPr>
        <p:spPr bwMode="auto">
          <a:xfrm>
            <a:off x="5992812" y="5349614"/>
            <a:ext cx="76200" cy="42862"/>
          </a:xfrm>
          <a:custGeom>
            <a:avLst/>
            <a:gdLst>
              <a:gd name="T0" fmla="*/ 76200 w 48"/>
              <a:gd name="T1" fmla="*/ 0 h 27"/>
              <a:gd name="T2" fmla="*/ 22225 w 48"/>
              <a:gd name="T3" fmla="*/ 22225 h 27"/>
              <a:gd name="T4" fmla="*/ 0 w 48"/>
              <a:gd name="T5" fmla="*/ 42862 h 27"/>
              <a:gd name="T6" fmla="*/ 0 60000 65536"/>
              <a:gd name="T7" fmla="*/ 0 60000 65536"/>
              <a:gd name="T8" fmla="*/ 0 60000 65536"/>
              <a:gd name="T9" fmla="*/ 0 w 48"/>
              <a:gd name="T10" fmla="*/ 0 h 27"/>
              <a:gd name="T11" fmla="*/ 48 w 4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7">
                <a:moveTo>
                  <a:pt x="48" y="0"/>
                </a:moveTo>
                <a:lnTo>
                  <a:pt x="14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" name="Line 23"/>
          <p:cNvSpPr>
            <a:spLocks noChangeShapeType="1"/>
          </p:cNvSpPr>
          <p:nvPr/>
        </p:nvSpPr>
        <p:spPr bwMode="auto">
          <a:xfrm flipH="1">
            <a:off x="5894387" y="5436926"/>
            <a:ext cx="555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9" name="Freeform 24"/>
          <p:cNvSpPr>
            <a:spLocks/>
          </p:cNvSpPr>
          <p:nvPr/>
        </p:nvSpPr>
        <p:spPr bwMode="auto">
          <a:xfrm>
            <a:off x="5807075" y="5567101"/>
            <a:ext cx="55562" cy="77788"/>
          </a:xfrm>
          <a:custGeom>
            <a:avLst/>
            <a:gdLst>
              <a:gd name="T0" fmla="*/ 55562 w 35"/>
              <a:gd name="T1" fmla="*/ 0 h 49"/>
              <a:gd name="T2" fmla="*/ 22225 w 35"/>
              <a:gd name="T3" fmla="*/ 44450 h 49"/>
              <a:gd name="T4" fmla="*/ 0 w 35"/>
              <a:gd name="T5" fmla="*/ 77788 h 49"/>
              <a:gd name="T6" fmla="*/ 0 60000 65536"/>
              <a:gd name="T7" fmla="*/ 0 60000 65536"/>
              <a:gd name="T8" fmla="*/ 0 60000 65536"/>
              <a:gd name="T9" fmla="*/ 0 w 35"/>
              <a:gd name="T10" fmla="*/ 0 h 49"/>
              <a:gd name="T11" fmla="*/ 35 w 3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0" name="Line 25"/>
          <p:cNvSpPr>
            <a:spLocks noChangeShapeType="1"/>
          </p:cNvSpPr>
          <p:nvPr/>
        </p:nvSpPr>
        <p:spPr bwMode="auto">
          <a:xfrm flipH="1">
            <a:off x="5730875" y="5698864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1" name="Freeform 26"/>
          <p:cNvSpPr>
            <a:spLocks/>
          </p:cNvSpPr>
          <p:nvPr/>
        </p:nvSpPr>
        <p:spPr bwMode="auto">
          <a:xfrm>
            <a:off x="5665787" y="5841739"/>
            <a:ext cx="31750" cy="76200"/>
          </a:xfrm>
          <a:custGeom>
            <a:avLst/>
            <a:gdLst>
              <a:gd name="T0" fmla="*/ 31750 w 20"/>
              <a:gd name="T1" fmla="*/ 0 h 48"/>
              <a:gd name="T2" fmla="*/ 0 w 20"/>
              <a:gd name="T3" fmla="*/ 65088 h 48"/>
              <a:gd name="T4" fmla="*/ 0 w 20"/>
              <a:gd name="T5" fmla="*/ 76200 h 48"/>
              <a:gd name="T6" fmla="*/ 0 60000 65536"/>
              <a:gd name="T7" fmla="*/ 0 60000 65536"/>
              <a:gd name="T8" fmla="*/ 0 60000 65536"/>
              <a:gd name="T9" fmla="*/ 0 w 20"/>
              <a:gd name="T10" fmla="*/ 0 h 48"/>
              <a:gd name="T11" fmla="*/ 20 w 2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" h="48">
                <a:moveTo>
                  <a:pt x="20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" name="Line 27"/>
          <p:cNvSpPr>
            <a:spLocks noChangeShapeType="1"/>
          </p:cNvSpPr>
          <p:nvPr/>
        </p:nvSpPr>
        <p:spPr bwMode="auto">
          <a:xfrm>
            <a:off x="5665787" y="5994139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3" name="Freeform 28"/>
          <p:cNvSpPr>
            <a:spLocks/>
          </p:cNvSpPr>
          <p:nvPr/>
        </p:nvSpPr>
        <p:spPr bwMode="auto">
          <a:xfrm>
            <a:off x="6627812" y="5349614"/>
            <a:ext cx="885825" cy="1038225"/>
          </a:xfrm>
          <a:custGeom>
            <a:avLst/>
            <a:gdLst>
              <a:gd name="T0" fmla="*/ 0 w 558"/>
              <a:gd name="T1" fmla="*/ 798512 h 654"/>
              <a:gd name="T2" fmla="*/ 0 w 558"/>
              <a:gd name="T3" fmla="*/ 928688 h 654"/>
              <a:gd name="T4" fmla="*/ 20637 w 558"/>
              <a:gd name="T5" fmla="*/ 973138 h 654"/>
              <a:gd name="T6" fmla="*/ 42862 w 558"/>
              <a:gd name="T7" fmla="*/ 1004888 h 654"/>
              <a:gd name="T8" fmla="*/ 174625 w 558"/>
              <a:gd name="T9" fmla="*/ 1027113 h 654"/>
              <a:gd name="T10" fmla="*/ 425450 w 558"/>
              <a:gd name="T11" fmla="*/ 1038225 h 654"/>
              <a:gd name="T12" fmla="*/ 666750 w 558"/>
              <a:gd name="T13" fmla="*/ 1027113 h 654"/>
              <a:gd name="T14" fmla="*/ 796925 w 558"/>
              <a:gd name="T15" fmla="*/ 1004888 h 654"/>
              <a:gd name="T16" fmla="*/ 830263 w 558"/>
              <a:gd name="T17" fmla="*/ 984250 h 654"/>
              <a:gd name="T18" fmla="*/ 852488 w 558"/>
              <a:gd name="T19" fmla="*/ 950913 h 654"/>
              <a:gd name="T20" fmla="*/ 874713 w 558"/>
              <a:gd name="T21" fmla="*/ 830263 h 654"/>
              <a:gd name="T22" fmla="*/ 885825 w 558"/>
              <a:gd name="T23" fmla="*/ 700087 h 654"/>
              <a:gd name="T24" fmla="*/ 863600 w 558"/>
              <a:gd name="T25" fmla="*/ 601662 h 654"/>
              <a:gd name="T26" fmla="*/ 655637 w 558"/>
              <a:gd name="T27" fmla="*/ 261937 h 654"/>
              <a:gd name="T28" fmla="*/ 512762 w 558"/>
              <a:gd name="T29" fmla="*/ 65087 h 654"/>
              <a:gd name="T30" fmla="*/ 447675 w 558"/>
              <a:gd name="T31" fmla="*/ 11112 h 654"/>
              <a:gd name="T32" fmla="*/ 393700 w 558"/>
              <a:gd name="T33" fmla="*/ 0 h 654"/>
              <a:gd name="T34" fmla="*/ 349250 w 558"/>
              <a:gd name="T35" fmla="*/ 22225 h 654"/>
              <a:gd name="T36" fmla="*/ 295275 w 558"/>
              <a:gd name="T37" fmla="*/ 65087 h 654"/>
              <a:gd name="T38" fmla="*/ 152400 w 558"/>
              <a:gd name="T39" fmla="*/ 261937 h 654"/>
              <a:gd name="T40" fmla="*/ 42862 w 558"/>
              <a:gd name="T41" fmla="*/ 447675 h 654"/>
              <a:gd name="T42" fmla="*/ 0 w 558"/>
              <a:gd name="T43" fmla="*/ 557212 h 654"/>
              <a:gd name="T44" fmla="*/ 0 w 558"/>
              <a:gd name="T45" fmla="*/ 798512 h 654"/>
              <a:gd name="T46" fmla="*/ 0 w 558"/>
              <a:gd name="T47" fmla="*/ 798512 h 6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58"/>
              <a:gd name="T73" fmla="*/ 0 h 654"/>
              <a:gd name="T74" fmla="*/ 558 w 558"/>
              <a:gd name="T75" fmla="*/ 654 h 65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" name="Line 29"/>
          <p:cNvSpPr>
            <a:spLocks noChangeShapeType="1"/>
          </p:cNvSpPr>
          <p:nvPr/>
        </p:nvSpPr>
        <p:spPr bwMode="auto">
          <a:xfrm>
            <a:off x="6627812" y="6148126"/>
            <a:ext cx="158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5" name="Freeform 30"/>
          <p:cNvSpPr>
            <a:spLocks/>
          </p:cNvSpPr>
          <p:nvPr/>
        </p:nvSpPr>
        <p:spPr bwMode="auto">
          <a:xfrm>
            <a:off x="6638925" y="6300526"/>
            <a:ext cx="53975" cy="53975"/>
          </a:xfrm>
          <a:custGeom>
            <a:avLst/>
            <a:gdLst>
              <a:gd name="T0" fmla="*/ 0 w 34"/>
              <a:gd name="T1" fmla="*/ 0 h 34"/>
              <a:gd name="T2" fmla="*/ 9525 w 34"/>
              <a:gd name="T3" fmla="*/ 22225 h 34"/>
              <a:gd name="T4" fmla="*/ 31750 w 34"/>
              <a:gd name="T5" fmla="*/ 53975 h 34"/>
              <a:gd name="T6" fmla="*/ 53975 w 34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34"/>
              <a:gd name="T14" fmla="*/ 34 w 34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34">
                <a:moveTo>
                  <a:pt x="0" y="0"/>
                </a:moveTo>
                <a:lnTo>
                  <a:pt x="6" y="14"/>
                </a:lnTo>
                <a:lnTo>
                  <a:pt x="20" y="34"/>
                </a:lnTo>
                <a:lnTo>
                  <a:pt x="34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6" name="Freeform 31"/>
          <p:cNvSpPr>
            <a:spLocks/>
          </p:cNvSpPr>
          <p:nvPr/>
        </p:nvSpPr>
        <p:spPr bwMode="auto">
          <a:xfrm>
            <a:off x="6757987" y="6376726"/>
            <a:ext cx="87313" cy="1588"/>
          </a:xfrm>
          <a:custGeom>
            <a:avLst/>
            <a:gdLst>
              <a:gd name="T0" fmla="*/ 0 w 55"/>
              <a:gd name="T1" fmla="*/ 0 h 1588"/>
              <a:gd name="T2" fmla="*/ 44450 w 55"/>
              <a:gd name="T3" fmla="*/ 0 h 1588"/>
              <a:gd name="T4" fmla="*/ 87313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7" name="Line 32"/>
          <p:cNvSpPr>
            <a:spLocks noChangeShapeType="1"/>
          </p:cNvSpPr>
          <p:nvPr/>
        </p:nvSpPr>
        <p:spPr bwMode="auto">
          <a:xfrm>
            <a:off x="6923087" y="6387839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" name="Line 33"/>
          <p:cNvSpPr>
            <a:spLocks noChangeShapeType="1"/>
          </p:cNvSpPr>
          <p:nvPr/>
        </p:nvSpPr>
        <p:spPr bwMode="auto">
          <a:xfrm>
            <a:off x="7075487" y="6387839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9" name="Freeform 34"/>
          <p:cNvSpPr>
            <a:spLocks/>
          </p:cNvSpPr>
          <p:nvPr/>
        </p:nvSpPr>
        <p:spPr bwMode="auto">
          <a:xfrm>
            <a:off x="7227887" y="6376726"/>
            <a:ext cx="88900" cy="1588"/>
          </a:xfrm>
          <a:custGeom>
            <a:avLst/>
            <a:gdLst>
              <a:gd name="T0" fmla="*/ 0 w 56"/>
              <a:gd name="T1" fmla="*/ 0 h 1588"/>
              <a:gd name="T2" fmla="*/ 66675 w 56"/>
              <a:gd name="T3" fmla="*/ 0 h 1588"/>
              <a:gd name="T4" fmla="*/ 88900 w 56"/>
              <a:gd name="T5" fmla="*/ 0 h 1588"/>
              <a:gd name="T6" fmla="*/ 0 60000 65536"/>
              <a:gd name="T7" fmla="*/ 0 60000 65536"/>
              <a:gd name="T8" fmla="*/ 0 60000 65536"/>
              <a:gd name="T9" fmla="*/ 0 w 56"/>
              <a:gd name="T10" fmla="*/ 0 h 1588"/>
              <a:gd name="T11" fmla="*/ 56 w 5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588">
                <a:moveTo>
                  <a:pt x="0" y="0"/>
                </a:moveTo>
                <a:lnTo>
                  <a:pt x="42" y="0"/>
                </a:lnTo>
                <a:lnTo>
                  <a:pt x="56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" name="Freeform 35"/>
          <p:cNvSpPr>
            <a:spLocks/>
          </p:cNvSpPr>
          <p:nvPr/>
        </p:nvSpPr>
        <p:spPr bwMode="auto">
          <a:xfrm>
            <a:off x="7381875" y="6322751"/>
            <a:ext cx="76200" cy="42863"/>
          </a:xfrm>
          <a:custGeom>
            <a:avLst/>
            <a:gdLst>
              <a:gd name="T0" fmla="*/ 0 w 48"/>
              <a:gd name="T1" fmla="*/ 42863 h 27"/>
              <a:gd name="T2" fmla="*/ 42862 w 48"/>
              <a:gd name="T3" fmla="*/ 31750 h 27"/>
              <a:gd name="T4" fmla="*/ 76200 w 48"/>
              <a:gd name="T5" fmla="*/ 11113 h 27"/>
              <a:gd name="T6" fmla="*/ 76200 w 48"/>
              <a:gd name="T7" fmla="*/ 0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27"/>
              <a:gd name="T14" fmla="*/ 48 w 48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1" name="Line 36"/>
          <p:cNvSpPr>
            <a:spLocks noChangeShapeType="1"/>
          </p:cNvSpPr>
          <p:nvPr/>
        </p:nvSpPr>
        <p:spPr bwMode="auto">
          <a:xfrm flipV="1">
            <a:off x="7480300" y="6179876"/>
            <a:ext cx="222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" name="Freeform 37"/>
          <p:cNvSpPr>
            <a:spLocks/>
          </p:cNvSpPr>
          <p:nvPr/>
        </p:nvSpPr>
        <p:spPr bwMode="auto">
          <a:xfrm>
            <a:off x="7513637" y="6016364"/>
            <a:ext cx="1588" cy="87312"/>
          </a:xfrm>
          <a:custGeom>
            <a:avLst/>
            <a:gdLst>
              <a:gd name="T0" fmla="*/ 0 w 1588"/>
              <a:gd name="T1" fmla="*/ 87312 h 55"/>
              <a:gd name="T2" fmla="*/ 0 w 1588"/>
              <a:gd name="T3" fmla="*/ 33337 h 55"/>
              <a:gd name="T4" fmla="*/ 0 w 1588"/>
              <a:gd name="T5" fmla="*/ 0 h 55"/>
              <a:gd name="T6" fmla="*/ 0 60000 65536"/>
              <a:gd name="T7" fmla="*/ 0 60000 65536"/>
              <a:gd name="T8" fmla="*/ 0 60000 65536"/>
              <a:gd name="T9" fmla="*/ 0 w 1588"/>
              <a:gd name="T10" fmla="*/ 0 h 55"/>
              <a:gd name="T11" fmla="*/ 1588 w 1588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">
                <a:moveTo>
                  <a:pt x="0" y="55"/>
                </a:moveTo>
                <a:lnTo>
                  <a:pt x="0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3" name="Freeform 38"/>
          <p:cNvSpPr>
            <a:spLocks/>
          </p:cNvSpPr>
          <p:nvPr/>
        </p:nvSpPr>
        <p:spPr bwMode="auto">
          <a:xfrm>
            <a:off x="7446962" y="5873489"/>
            <a:ext cx="44450" cy="77787"/>
          </a:xfrm>
          <a:custGeom>
            <a:avLst/>
            <a:gdLst>
              <a:gd name="T0" fmla="*/ 44450 w 28"/>
              <a:gd name="T1" fmla="*/ 77787 h 49"/>
              <a:gd name="T2" fmla="*/ 44450 w 28"/>
              <a:gd name="T3" fmla="*/ 77787 h 49"/>
              <a:gd name="T4" fmla="*/ 0 w 28"/>
              <a:gd name="T5" fmla="*/ 0 h 49"/>
              <a:gd name="T6" fmla="*/ 0 60000 65536"/>
              <a:gd name="T7" fmla="*/ 0 60000 65536"/>
              <a:gd name="T8" fmla="*/ 0 60000 65536"/>
              <a:gd name="T9" fmla="*/ 0 w 28"/>
              <a:gd name="T10" fmla="*/ 0 h 49"/>
              <a:gd name="T11" fmla="*/ 28 w 28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4" name="Line 39"/>
          <p:cNvSpPr>
            <a:spLocks noChangeShapeType="1"/>
          </p:cNvSpPr>
          <p:nvPr/>
        </p:nvSpPr>
        <p:spPr bwMode="auto">
          <a:xfrm flipH="1" flipV="1">
            <a:off x="7370762" y="5743314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5" name="Line 40"/>
          <p:cNvSpPr>
            <a:spLocks noChangeShapeType="1"/>
          </p:cNvSpPr>
          <p:nvPr/>
        </p:nvSpPr>
        <p:spPr bwMode="auto">
          <a:xfrm flipH="1" flipV="1">
            <a:off x="7294562" y="5611551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6" name="Line 41"/>
          <p:cNvSpPr>
            <a:spLocks noChangeShapeType="1"/>
          </p:cNvSpPr>
          <p:nvPr/>
        </p:nvSpPr>
        <p:spPr bwMode="auto">
          <a:xfrm flipH="1" flipV="1">
            <a:off x="7196137" y="5479789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7" name="Freeform 42"/>
          <p:cNvSpPr>
            <a:spLocks/>
          </p:cNvSpPr>
          <p:nvPr/>
        </p:nvSpPr>
        <p:spPr bwMode="auto">
          <a:xfrm>
            <a:off x="7086600" y="5371839"/>
            <a:ext cx="65087" cy="53975"/>
          </a:xfrm>
          <a:custGeom>
            <a:avLst/>
            <a:gdLst>
              <a:gd name="T0" fmla="*/ 65087 w 41"/>
              <a:gd name="T1" fmla="*/ 53975 h 34"/>
              <a:gd name="T2" fmla="*/ 53975 w 41"/>
              <a:gd name="T3" fmla="*/ 42862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8" name="Freeform 43"/>
          <p:cNvSpPr>
            <a:spLocks/>
          </p:cNvSpPr>
          <p:nvPr/>
        </p:nvSpPr>
        <p:spPr bwMode="auto">
          <a:xfrm>
            <a:off x="6943725" y="5349614"/>
            <a:ext cx="77787" cy="42862"/>
          </a:xfrm>
          <a:custGeom>
            <a:avLst/>
            <a:gdLst>
              <a:gd name="T0" fmla="*/ 77787 w 49"/>
              <a:gd name="T1" fmla="*/ 0 h 27"/>
              <a:gd name="T2" fmla="*/ 33337 w 49"/>
              <a:gd name="T3" fmla="*/ 22225 h 27"/>
              <a:gd name="T4" fmla="*/ 0 w 49"/>
              <a:gd name="T5" fmla="*/ 42862 h 27"/>
              <a:gd name="T6" fmla="*/ 0 60000 65536"/>
              <a:gd name="T7" fmla="*/ 0 60000 65536"/>
              <a:gd name="T8" fmla="*/ 0 60000 65536"/>
              <a:gd name="T9" fmla="*/ 0 w 49"/>
              <a:gd name="T10" fmla="*/ 0 h 27"/>
              <a:gd name="T11" fmla="*/ 49 w 4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27">
                <a:moveTo>
                  <a:pt x="49" y="0"/>
                </a:moveTo>
                <a:lnTo>
                  <a:pt x="21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9" name="Line 44"/>
          <p:cNvSpPr>
            <a:spLocks noChangeShapeType="1"/>
          </p:cNvSpPr>
          <p:nvPr/>
        </p:nvSpPr>
        <p:spPr bwMode="auto">
          <a:xfrm flipH="1">
            <a:off x="6845300" y="5436926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0" name="Freeform 45"/>
          <p:cNvSpPr>
            <a:spLocks/>
          </p:cNvSpPr>
          <p:nvPr/>
        </p:nvSpPr>
        <p:spPr bwMode="auto">
          <a:xfrm>
            <a:off x="6757987" y="5567101"/>
            <a:ext cx="55563" cy="77788"/>
          </a:xfrm>
          <a:custGeom>
            <a:avLst/>
            <a:gdLst>
              <a:gd name="T0" fmla="*/ 55563 w 35"/>
              <a:gd name="T1" fmla="*/ 0 h 49"/>
              <a:gd name="T2" fmla="*/ 22225 w 35"/>
              <a:gd name="T3" fmla="*/ 44450 h 49"/>
              <a:gd name="T4" fmla="*/ 0 w 35"/>
              <a:gd name="T5" fmla="*/ 77788 h 49"/>
              <a:gd name="T6" fmla="*/ 0 60000 65536"/>
              <a:gd name="T7" fmla="*/ 0 60000 65536"/>
              <a:gd name="T8" fmla="*/ 0 60000 65536"/>
              <a:gd name="T9" fmla="*/ 0 w 35"/>
              <a:gd name="T10" fmla="*/ 0 h 49"/>
              <a:gd name="T11" fmla="*/ 35 w 3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1" name="Line 46"/>
          <p:cNvSpPr>
            <a:spLocks noChangeShapeType="1"/>
          </p:cNvSpPr>
          <p:nvPr/>
        </p:nvSpPr>
        <p:spPr bwMode="auto">
          <a:xfrm flipH="1">
            <a:off x="6681787" y="5698864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" name="Freeform 47"/>
          <p:cNvSpPr>
            <a:spLocks/>
          </p:cNvSpPr>
          <p:nvPr/>
        </p:nvSpPr>
        <p:spPr bwMode="auto">
          <a:xfrm>
            <a:off x="6627812" y="5841739"/>
            <a:ext cx="20638" cy="76200"/>
          </a:xfrm>
          <a:custGeom>
            <a:avLst/>
            <a:gdLst>
              <a:gd name="T0" fmla="*/ 20638 w 13"/>
              <a:gd name="T1" fmla="*/ 0 h 48"/>
              <a:gd name="T2" fmla="*/ 0 w 13"/>
              <a:gd name="T3" fmla="*/ 65088 h 48"/>
              <a:gd name="T4" fmla="*/ 0 w 13"/>
              <a:gd name="T5" fmla="*/ 76200 h 48"/>
              <a:gd name="T6" fmla="*/ 0 60000 65536"/>
              <a:gd name="T7" fmla="*/ 0 60000 65536"/>
              <a:gd name="T8" fmla="*/ 0 60000 65536"/>
              <a:gd name="T9" fmla="*/ 0 w 13"/>
              <a:gd name="T10" fmla="*/ 0 h 48"/>
              <a:gd name="T11" fmla="*/ 13 w 13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48">
                <a:moveTo>
                  <a:pt x="13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" name="Line 48"/>
          <p:cNvSpPr>
            <a:spLocks noChangeShapeType="1"/>
          </p:cNvSpPr>
          <p:nvPr/>
        </p:nvSpPr>
        <p:spPr bwMode="auto">
          <a:xfrm>
            <a:off x="6627812" y="5994139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" name="Freeform 49"/>
          <p:cNvSpPr>
            <a:spLocks/>
          </p:cNvSpPr>
          <p:nvPr/>
        </p:nvSpPr>
        <p:spPr bwMode="auto">
          <a:xfrm>
            <a:off x="7699375" y="5743314"/>
            <a:ext cx="11112" cy="87312"/>
          </a:xfrm>
          <a:custGeom>
            <a:avLst/>
            <a:gdLst>
              <a:gd name="T0" fmla="*/ 0 w 7"/>
              <a:gd name="T1" fmla="*/ 0 h 55"/>
              <a:gd name="T2" fmla="*/ 0 w 7"/>
              <a:gd name="T3" fmla="*/ 76200 h 55"/>
              <a:gd name="T4" fmla="*/ 11112 w 7"/>
              <a:gd name="T5" fmla="*/ 87312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0" y="0"/>
                </a:moveTo>
                <a:lnTo>
                  <a:pt x="0" y="48"/>
                </a:lnTo>
                <a:lnTo>
                  <a:pt x="7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5" name="Line 50"/>
          <p:cNvSpPr>
            <a:spLocks noChangeShapeType="1"/>
          </p:cNvSpPr>
          <p:nvPr/>
        </p:nvSpPr>
        <p:spPr bwMode="auto">
          <a:xfrm>
            <a:off x="7764462" y="5862376"/>
            <a:ext cx="8731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6" name="Freeform 51"/>
          <p:cNvSpPr>
            <a:spLocks/>
          </p:cNvSpPr>
          <p:nvPr/>
        </p:nvSpPr>
        <p:spPr bwMode="auto">
          <a:xfrm>
            <a:off x="7916862" y="5873489"/>
            <a:ext cx="87313" cy="1587"/>
          </a:xfrm>
          <a:custGeom>
            <a:avLst/>
            <a:gdLst>
              <a:gd name="T0" fmla="*/ 0 w 55"/>
              <a:gd name="T1" fmla="*/ 0 h 1587"/>
              <a:gd name="T2" fmla="*/ 11113 w 55"/>
              <a:gd name="T3" fmla="*/ 0 h 1587"/>
              <a:gd name="T4" fmla="*/ 87313 w 55"/>
              <a:gd name="T5" fmla="*/ 0 h 1587"/>
              <a:gd name="T6" fmla="*/ 0 60000 65536"/>
              <a:gd name="T7" fmla="*/ 0 60000 65536"/>
              <a:gd name="T8" fmla="*/ 0 60000 65536"/>
              <a:gd name="T9" fmla="*/ 0 w 55"/>
              <a:gd name="T10" fmla="*/ 0 h 1587"/>
              <a:gd name="T11" fmla="*/ 55 w 55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7">
                <a:moveTo>
                  <a:pt x="0" y="0"/>
                </a:moveTo>
                <a:lnTo>
                  <a:pt x="7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7" name="Freeform 52"/>
          <p:cNvSpPr>
            <a:spLocks/>
          </p:cNvSpPr>
          <p:nvPr/>
        </p:nvSpPr>
        <p:spPr bwMode="auto">
          <a:xfrm>
            <a:off x="8070850" y="5852851"/>
            <a:ext cx="76200" cy="9525"/>
          </a:xfrm>
          <a:custGeom>
            <a:avLst/>
            <a:gdLst>
              <a:gd name="T0" fmla="*/ 0 w 48"/>
              <a:gd name="T1" fmla="*/ 9525 h 6"/>
              <a:gd name="T2" fmla="*/ 65088 w 48"/>
              <a:gd name="T3" fmla="*/ 9525 h 6"/>
              <a:gd name="T4" fmla="*/ 76200 w 48"/>
              <a:gd name="T5" fmla="*/ 0 h 6"/>
              <a:gd name="T6" fmla="*/ 0 60000 65536"/>
              <a:gd name="T7" fmla="*/ 0 60000 65536"/>
              <a:gd name="T8" fmla="*/ 0 60000 65536"/>
              <a:gd name="T9" fmla="*/ 0 w 48"/>
              <a:gd name="T10" fmla="*/ 0 h 6"/>
              <a:gd name="T11" fmla="*/ 48 w 48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6">
                <a:moveTo>
                  <a:pt x="0" y="6"/>
                </a:moveTo>
                <a:lnTo>
                  <a:pt x="41" y="6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8" name="Freeform 53"/>
          <p:cNvSpPr>
            <a:spLocks/>
          </p:cNvSpPr>
          <p:nvPr/>
        </p:nvSpPr>
        <p:spPr bwMode="auto">
          <a:xfrm>
            <a:off x="8180387" y="5698864"/>
            <a:ext cx="1588" cy="87312"/>
          </a:xfrm>
          <a:custGeom>
            <a:avLst/>
            <a:gdLst>
              <a:gd name="T0" fmla="*/ 0 w 1588"/>
              <a:gd name="T1" fmla="*/ 87312 h 55"/>
              <a:gd name="T2" fmla="*/ 0 w 1588"/>
              <a:gd name="T3" fmla="*/ 65087 h 55"/>
              <a:gd name="T4" fmla="*/ 0 w 1588"/>
              <a:gd name="T5" fmla="*/ 0 h 55"/>
              <a:gd name="T6" fmla="*/ 0 60000 65536"/>
              <a:gd name="T7" fmla="*/ 0 60000 65536"/>
              <a:gd name="T8" fmla="*/ 0 60000 65536"/>
              <a:gd name="T9" fmla="*/ 0 w 1588"/>
              <a:gd name="T10" fmla="*/ 0 h 55"/>
              <a:gd name="T11" fmla="*/ 1588 w 1588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">
                <a:moveTo>
                  <a:pt x="0" y="55"/>
                </a:moveTo>
                <a:lnTo>
                  <a:pt x="0" y="4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9" name="Line 54"/>
          <p:cNvSpPr>
            <a:spLocks noChangeShapeType="1"/>
          </p:cNvSpPr>
          <p:nvPr/>
        </p:nvSpPr>
        <p:spPr bwMode="auto">
          <a:xfrm flipH="1" flipV="1">
            <a:off x="8124825" y="5557576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0" name="Freeform 55"/>
          <p:cNvSpPr>
            <a:spLocks/>
          </p:cNvSpPr>
          <p:nvPr/>
        </p:nvSpPr>
        <p:spPr bwMode="auto">
          <a:xfrm>
            <a:off x="8048625" y="5436926"/>
            <a:ext cx="44450" cy="65088"/>
          </a:xfrm>
          <a:custGeom>
            <a:avLst/>
            <a:gdLst>
              <a:gd name="T0" fmla="*/ 44450 w 28"/>
              <a:gd name="T1" fmla="*/ 65088 h 41"/>
              <a:gd name="T2" fmla="*/ 11113 w 28"/>
              <a:gd name="T3" fmla="*/ 22225 h 41"/>
              <a:gd name="T4" fmla="*/ 0 w 28"/>
              <a:gd name="T5" fmla="*/ 0 h 41"/>
              <a:gd name="T6" fmla="*/ 0 60000 65536"/>
              <a:gd name="T7" fmla="*/ 0 60000 65536"/>
              <a:gd name="T8" fmla="*/ 0 60000 65536"/>
              <a:gd name="T9" fmla="*/ 0 w 28"/>
              <a:gd name="T10" fmla="*/ 0 h 41"/>
              <a:gd name="T11" fmla="*/ 28 w 28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1">
                <a:moveTo>
                  <a:pt x="28" y="41"/>
                </a:moveTo>
                <a:lnTo>
                  <a:pt x="7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1" name="Freeform 56"/>
          <p:cNvSpPr>
            <a:spLocks/>
          </p:cNvSpPr>
          <p:nvPr/>
        </p:nvSpPr>
        <p:spPr bwMode="auto">
          <a:xfrm>
            <a:off x="7939087" y="5327389"/>
            <a:ext cx="65088" cy="53975"/>
          </a:xfrm>
          <a:custGeom>
            <a:avLst/>
            <a:gdLst>
              <a:gd name="T0" fmla="*/ 65088 w 41"/>
              <a:gd name="T1" fmla="*/ 53975 h 34"/>
              <a:gd name="T2" fmla="*/ 44450 w 41"/>
              <a:gd name="T3" fmla="*/ 22225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28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2" name="Freeform 57"/>
          <p:cNvSpPr>
            <a:spLocks/>
          </p:cNvSpPr>
          <p:nvPr/>
        </p:nvSpPr>
        <p:spPr bwMode="auto">
          <a:xfrm>
            <a:off x="7818437" y="5338501"/>
            <a:ext cx="66675" cy="65088"/>
          </a:xfrm>
          <a:custGeom>
            <a:avLst/>
            <a:gdLst>
              <a:gd name="T0" fmla="*/ 66675 w 42"/>
              <a:gd name="T1" fmla="*/ 0 h 41"/>
              <a:gd name="T2" fmla="*/ 44450 w 42"/>
              <a:gd name="T3" fmla="*/ 11113 h 41"/>
              <a:gd name="T4" fmla="*/ 0 w 42"/>
              <a:gd name="T5" fmla="*/ 65088 h 41"/>
              <a:gd name="T6" fmla="*/ 0 60000 65536"/>
              <a:gd name="T7" fmla="*/ 0 60000 65536"/>
              <a:gd name="T8" fmla="*/ 0 60000 65536"/>
              <a:gd name="T9" fmla="*/ 0 w 42"/>
              <a:gd name="T10" fmla="*/ 0 h 41"/>
              <a:gd name="T11" fmla="*/ 42 w 42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41">
                <a:moveTo>
                  <a:pt x="42" y="0"/>
                </a:moveTo>
                <a:lnTo>
                  <a:pt x="28" y="7"/>
                </a:lnTo>
                <a:lnTo>
                  <a:pt x="0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" name="Line 58"/>
          <p:cNvSpPr>
            <a:spLocks noChangeShapeType="1"/>
          </p:cNvSpPr>
          <p:nvPr/>
        </p:nvSpPr>
        <p:spPr bwMode="auto">
          <a:xfrm flipH="1">
            <a:off x="7742237" y="5459151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4" name="Freeform 59"/>
          <p:cNvSpPr>
            <a:spLocks/>
          </p:cNvSpPr>
          <p:nvPr/>
        </p:nvSpPr>
        <p:spPr bwMode="auto">
          <a:xfrm>
            <a:off x="7699375" y="5589326"/>
            <a:ext cx="11112" cy="87313"/>
          </a:xfrm>
          <a:custGeom>
            <a:avLst/>
            <a:gdLst>
              <a:gd name="T0" fmla="*/ 11112 w 7"/>
              <a:gd name="T1" fmla="*/ 0 h 55"/>
              <a:gd name="T2" fmla="*/ 0 w 7"/>
              <a:gd name="T3" fmla="*/ 33338 h 55"/>
              <a:gd name="T4" fmla="*/ 0 w 7"/>
              <a:gd name="T5" fmla="*/ 87313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7" y="0"/>
                </a:moveTo>
                <a:lnTo>
                  <a:pt x="0" y="2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8223250" y="6125901"/>
            <a:ext cx="1587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6" name="Freeform 61"/>
          <p:cNvSpPr>
            <a:spLocks/>
          </p:cNvSpPr>
          <p:nvPr/>
        </p:nvSpPr>
        <p:spPr bwMode="auto">
          <a:xfrm>
            <a:off x="8234362" y="6278301"/>
            <a:ext cx="55563" cy="65088"/>
          </a:xfrm>
          <a:custGeom>
            <a:avLst/>
            <a:gdLst>
              <a:gd name="T0" fmla="*/ 0 w 35"/>
              <a:gd name="T1" fmla="*/ 0 h 41"/>
              <a:gd name="T2" fmla="*/ 11113 w 35"/>
              <a:gd name="T3" fmla="*/ 33338 h 41"/>
              <a:gd name="T4" fmla="*/ 44450 w 35"/>
              <a:gd name="T5" fmla="*/ 65088 h 41"/>
              <a:gd name="T6" fmla="*/ 55563 w 35"/>
              <a:gd name="T7" fmla="*/ 65088 h 41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1"/>
              <a:gd name="T14" fmla="*/ 35 w 35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1">
                <a:moveTo>
                  <a:pt x="0" y="0"/>
                </a:moveTo>
                <a:lnTo>
                  <a:pt x="7" y="21"/>
                </a:lnTo>
                <a:lnTo>
                  <a:pt x="28" y="41"/>
                </a:lnTo>
                <a:lnTo>
                  <a:pt x="35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2" name="Freeform 62"/>
          <p:cNvSpPr>
            <a:spLocks/>
          </p:cNvSpPr>
          <p:nvPr/>
        </p:nvSpPr>
        <p:spPr bwMode="auto">
          <a:xfrm>
            <a:off x="8355012" y="6354501"/>
            <a:ext cx="87313" cy="11113"/>
          </a:xfrm>
          <a:custGeom>
            <a:avLst/>
            <a:gdLst>
              <a:gd name="T0" fmla="*/ 0 w 55"/>
              <a:gd name="T1" fmla="*/ 0 h 7"/>
              <a:gd name="T2" fmla="*/ 53975 w 55"/>
              <a:gd name="T3" fmla="*/ 11113 h 7"/>
              <a:gd name="T4" fmla="*/ 87313 w 55"/>
              <a:gd name="T5" fmla="*/ 11113 h 7"/>
              <a:gd name="T6" fmla="*/ 0 60000 65536"/>
              <a:gd name="T7" fmla="*/ 0 60000 65536"/>
              <a:gd name="T8" fmla="*/ 0 60000 65536"/>
              <a:gd name="T9" fmla="*/ 0 w 55"/>
              <a:gd name="T10" fmla="*/ 0 h 7"/>
              <a:gd name="T11" fmla="*/ 55 w 55"/>
              <a:gd name="T12" fmla="*/ 7 h 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7">
                <a:moveTo>
                  <a:pt x="0" y="0"/>
                </a:moveTo>
                <a:lnTo>
                  <a:pt x="34" y="7"/>
                </a:lnTo>
                <a:lnTo>
                  <a:pt x="55" y="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3" name="Line 63"/>
          <p:cNvSpPr>
            <a:spLocks noChangeShapeType="1"/>
          </p:cNvSpPr>
          <p:nvPr/>
        </p:nvSpPr>
        <p:spPr bwMode="auto">
          <a:xfrm>
            <a:off x="8507412" y="6365614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" name="Freeform 64"/>
          <p:cNvSpPr>
            <a:spLocks/>
          </p:cNvSpPr>
          <p:nvPr/>
        </p:nvSpPr>
        <p:spPr bwMode="auto">
          <a:xfrm>
            <a:off x="8661400" y="6365614"/>
            <a:ext cx="87312" cy="11112"/>
          </a:xfrm>
          <a:custGeom>
            <a:avLst/>
            <a:gdLst>
              <a:gd name="T0" fmla="*/ 0 w 55"/>
              <a:gd name="T1" fmla="*/ 0 h 7"/>
              <a:gd name="T2" fmla="*/ 0 w 55"/>
              <a:gd name="T3" fmla="*/ 11112 h 7"/>
              <a:gd name="T4" fmla="*/ 87312 w 55"/>
              <a:gd name="T5" fmla="*/ 0 h 7"/>
              <a:gd name="T6" fmla="*/ 0 60000 65536"/>
              <a:gd name="T7" fmla="*/ 0 60000 65536"/>
              <a:gd name="T8" fmla="*/ 0 60000 65536"/>
              <a:gd name="T9" fmla="*/ 0 w 55"/>
              <a:gd name="T10" fmla="*/ 0 h 7"/>
              <a:gd name="T11" fmla="*/ 55 w 55"/>
              <a:gd name="T12" fmla="*/ 7 h 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7">
                <a:moveTo>
                  <a:pt x="0" y="0"/>
                </a:moveTo>
                <a:lnTo>
                  <a:pt x="0" y="7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5" name="Line 65"/>
          <p:cNvSpPr>
            <a:spLocks noChangeShapeType="1"/>
          </p:cNvSpPr>
          <p:nvPr/>
        </p:nvSpPr>
        <p:spPr bwMode="auto">
          <a:xfrm>
            <a:off x="8813800" y="6365614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6" name="Line 66"/>
          <p:cNvSpPr>
            <a:spLocks noChangeShapeType="1"/>
          </p:cNvSpPr>
          <p:nvPr/>
        </p:nvSpPr>
        <p:spPr bwMode="auto">
          <a:xfrm flipV="1">
            <a:off x="8967787" y="6343389"/>
            <a:ext cx="87313" cy="11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7" name="Freeform 67"/>
          <p:cNvSpPr>
            <a:spLocks/>
          </p:cNvSpPr>
          <p:nvPr/>
        </p:nvSpPr>
        <p:spPr bwMode="auto">
          <a:xfrm>
            <a:off x="9097962" y="6224326"/>
            <a:ext cx="22225" cy="76200"/>
          </a:xfrm>
          <a:custGeom>
            <a:avLst/>
            <a:gdLst>
              <a:gd name="T0" fmla="*/ 0 w 14"/>
              <a:gd name="T1" fmla="*/ 76200 h 48"/>
              <a:gd name="T2" fmla="*/ 11113 w 14"/>
              <a:gd name="T3" fmla="*/ 53975 h 48"/>
              <a:gd name="T4" fmla="*/ 22225 w 14"/>
              <a:gd name="T5" fmla="*/ 0 h 48"/>
              <a:gd name="T6" fmla="*/ 0 60000 65536"/>
              <a:gd name="T7" fmla="*/ 0 60000 65536"/>
              <a:gd name="T8" fmla="*/ 0 60000 65536"/>
              <a:gd name="T9" fmla="*/ 0 w 14"/>
              <a:gd name="T10" fmla="*/ 0 h 48"/>
              <a:gd name="T11" fmla="*/ 14 w 1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48">
                <a:moveTo>
                  <a:pt x="0" y="48"/>
                </a:moveTo>
                <a:lnTo>
                  <a:pt x="7" y="34"/>
                </a:lnTo>
                <a:lnTo>
                  <a:pt x="1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8" name="Line 68"/>
          <p:cNvSpPr>
            <a:spLocks noChangeShapeType="1"/>
          </p:cNvSpPr>
          <p:nvPr/>
        </p:nvSpPr>
        <p:spPr bwMode="auto">
          <a:xfrm flipV="1">
            <a:off x="9142412" y="6070339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9" name="Freeform 69"/>
          <p:cNvSpPr>
            <a:spLocks/>
          </p:cNvSpPr>
          <p:nvPr/>
        </p:nvSpPr>
        <p:spPr bwMode="auto">
          <a:xfrm>
            <a:off x="9120187" y="5917939"/>
            <a:ext cx="22225" cy="87312"/>
          </a:xfrm>
          <a:custGeom>
            <a:avLst/>
            <a:gdLst>
              <a:gd name="T0" fmla="*/ 22225 w 14"/>
              <a:gd name="T1" fmla="*/ 87312 h 55"/>
              <a:gd name="T2" fmla="*/ 11113 w 14"/>
              <a:gd name="T3" fmla="*/ 0 h 55"/>
              <a:gd name="T4" fmla="*/ 0 w 14"/>
              <a:gd name="T5" fmla="*/ 0 h 55"/>
              <a:gd name="T6" fmla="*/ 0 60000 65536"/>
              <a:gd name="T7" fmla="*/ 0 60000 65536"/>
              <a:gd name="T8" fmla="*/ 0 60000 65536"/>
              <a:gd name="T9" fmla="*/ 0 w 14"/>
              <a:gd name="T10" fmla="*/ 0 h 55"/>
              <a:gd name="T11" fmla="*/ 14 w 14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5">
                <a:moveTo>
                  <a:pt x="14" y="55"/>
                </a:move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0" name="Line 70"/>
          <p:cNvSpPr>
            <a:spLocks noChangeShapeType="1"/>
          </p:cNvSpPr>
          <p:nvPr/>
        </p:nvSpPr>
        <p:spPr bwMode="auto">
          <a:xfrm flipH="1" flipV="1">
            <a:off x="9043987" y="5786176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1" name="Line 71"/>
          <p:cNvSpPr>
            <a:spLocks noChangeShapeType="1"/>
          </p:cNvSpPr>
          <p:nvPr/>
        </p:nvSpPr>
        <p:spPr bwMode="auto">
          <a:xfrm flipH="1" flipV="1">
            <a:off x="8967787" y="5656001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2" name="Freeform 72"/>
          <p:cNvSpPr>
            <a:spLocks/>
          </p:cNvSpPr>
          <p:nvPr/>
        </p:nvSpPr>
        <p:spPr bwMode="auto">
          <a:xfrm>
            <a:off x="8878887" y="5524239"/>
            <a:ext cx="44450" cy="76200"/>
          </a:xfrm>
          <a:custGeom>
            <a:avLst/>
            <a:gdLst>
              <a:gd name="T0" fmla="*/ 44450 w 28"/>
              <a:gd name="T1" fmla="*/ 76200 h 48"/>
              <a:gd name="T2" fmla="*/ 33338 w 28"/>
              <a:gd name="T3" fmla="*/ 53975 h 48"/>
              <a:gd name="T4" fmla="*/ 0 w 28"/>
              <a:gd name="T5" fmla="*/ 0 h 48"/>
              <a:gd name="T6" fmla="*/ 0 60000 65536"/>
              <a:gd name="T7" fmla="*/ 0 60000 65536"/>
              <a:gd name="T8" fmla="*/ 0 60000 65536"/>
              <a:gd name="T9" fmla="*/ 0 w 28"/>
              <a:gd name="T10" fmla="*/ 0 h 48"/>
              <a:gd name="T11" fmla="*/ 28 w 2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8">
                <a:moveTo>
                  <a:pt x="28" y="48"/>
                </a:moveTo>
                <a:lnTo>
                  <a:pt x="21" y="3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3" name="Line 73"/>
          <p:cNvSpPr>
            <a:spLocks noChangeShapeType="1"/>
          </p:cNvSpPr>
          <p:nvPr/>
        </p:nvSpPr>
        <p:spPr bwMode="auto">
          <a:xfrm flipH="1" flipV="1">
            <a:off x="8782050" y="5403589"/>
            <a:ext cx="53975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4" name="Freeform 74"/>
          <p:cNvSpPr>
            <a:spLocks/>
          </p:cNvSpPr>
          <p:nvPr/>
        </p:nvSpPr>
        <p:spPr bwMode="auto">
          <a:xfrm>
            <a:off x="8661400" y="5316276"/>
            <a:ext cx="76200" cy="44450"/>
          </a:xfrm>
          <a:custGeom>
            <a:avLst/>
            <a:gdLst>
              <a:gd name="T0" fmla="*/ 76200 w 48"/>
              <a:gd name="T1" fmla="*/ 44450 h 28"/>
              <a:gd name="T2" fmla="*/ 31750 w 48"/>
              <a:gd name="T3" fmla="*/ 11113 h 28"/>
              <a:gd name="T4" fmla="*/ 0 w 48"/>
              <a:gd name="T5" fmla="*/ 0 h 28"/>
              <a:gd name="T6" fmla="*/ 0 60000 65536"/>
              <a:gd name="T7" fmla="*/ 0 60000 65536"/>
              <a:gd name="T8" fmla="*/ 0 60000 65536"/>
              <a:gd name="T9" fmla="*/ 0 w 48"/>
              <a:gd name="T10" fmla="*/ 0 h 28"/>
              <a:gd name="T11" fmla="*/ 48 w 48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8">
                <a:moveTo>
                  <a:pt x="48" y="28"/>
                </a:moveTo>
                <a:lnTo>
                  <a:pt x="20" y="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" name="Freeform 75"/>
          <p:cNvSpPr>
            <a:spLocks/>
          </p:cNvSpPr>
          <p:nvPr/>
        </p:nvSpPr>
        <p:spPr bwMode="auto">
          <a:xfrm>
            <a:off x="8529637" y="5327389"/>
            <a:ext cx="65088" cy="53975"/>
          </a:xfrm>
          <a:custGeom>
            <a:avLst/>
            <a:gdLst>
              <a:gd name="T0" fmla="*/ 65088 w 41"/>
              <a:gd name="T1" fmla="*/ 0 h 34"/>
              <a:gd name="T2" fmla="*/ 55563 w 41"/>
              <a:gd name="T3" fmla="*/ 0 h 34"/>
              <a:gd name="T4" fmla="*/ 0 w 41"/>
              <a:gd name="T5" fmla="*/ 53975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0"/>
                </a:moveTo>
                <a:lnTo>
                  <a:pt x="35" y="0"/>
                </a:lnTo>
                <a:lnTo>
                  <a:pt x="0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6" name="Line 76"/>
          <p:cNvSpPr>
            <a:spLocks noChangeShapeType="1"/>
          </p:cNvSpPr>
          <p:nvPr/>
        </p:nvSpPr>
        <p:spPr bwMode="auto">
          <a:xfrm flipH="1">
            <a:off x="8442325" y="5436926"/>
            <a:ext cx="44450" cy="650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7" name="Freeform 77"/>
          <p:cNvSpPr>
            <a:spLocks/>
          </p:cNvSpPr>
          <p:nvPr/>
        </p:nvSpPr>
        <p:spPr bwMode="auto">
          <a:xfrm>
            <a:off x="8355012" y="5557576"/>
            <a:ext cx="42863" cy="76200"/>
          </a:xfrm>
          <a:custGeom>
            <a:avLst/>
            <a:gdLst>
              <a:gd name="T0" fmla="*/ 42863 w 27"/>
              <a:gd name="T1" fmla="*/ 0 h 48"/>
              <a:gd name="T2" fmla="*/ 33338 w 27"/>
              <a:gd name="T3" fmla="*/ 20637 h 48"/>
              <a:gd name="T4" fmla="*/ 0 w 27"/>
              <a:gd name="T5" fmla="*/ 76200 h 48"/>
              <a:gd name="T6" fmla="*/ 0 60000 65536"/>
              <a:gd name="T7" fmla="*/ 0 60000 65536"/>
              <a:gd name="T8" fmla="*/ 0 60000 65536"/>
              <a:gd name="T9" fmla="*/ 0 w 27"/>
              <a:gd name="T10" fmla="*/ 0 h 48"/>
              <a:gd name="T11" fmla="*/ 27 w 27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" h="48">
                <a:moveTo>
                  <a:pt x="27" y="0"/>
                </a:moveTo>
                <a:lnTo>
                  <a:pt x="21" y="13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8" name="Line 78"/>
          <p:cNvSpPr>
            <a:spLocks noChangeShapeType="1"/>
          </p:cNvSpPr>
          <p:nvPr/>
        </p:nvSpPr>
        <p:spPr bwMode="auto">
          <a:xfrm flipH="1">
            <a:off x="8267700" y="5687751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9" name="Freeform 79"/>
          <p:cNvSpPr>
            <a:spLocks/>
          </p:cNvSpPr>
          <p:nvPr/>
        </p:nvSpPr>
        <p:spPr bwMode="auto">
          <a:xfrm>
            <a:off x="8223250" y="5819514"/>
            <a:ext cx="22225" cy="87312"/>
          </a:xfrm>
          <a:custGeom>
            <a:avLst/>
            <a:gdLst>
              <a:gd name="T0" fmla="*/ 22225 w 14"/>
              <a:gd name="T1" fmla="*/ 0 h 55"/>
              <a:gd name="T2" fmla="*/ 0 w 14"/>
              <a:gd name="T3" fmla="*/ 65087 h 55"/>
              <a:gd name="T4" fmla="*/ 0 w 14"/>
              <a:gd name="T5" fmla="*/ 87312 h 55"/>
              <a:gd name="T6" fmla="*/ 0 60000 65536"/>
              <a:gd name="T7" fmla="*/ 0 60000 65536"/>
              <a:gd name="T8" fmla="*/ 0 60000 65536"/>
              <a:gd name="T9" fmla="*/ 0 w 14"/>
              <a:gd name="T10" fmla="*/ 0 h 55"/>
              <a:gd name="T11" fmla="*/ 14 w 14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5">
                <a:moveTo>
                  <a:pt x="14" y="0"/>
                </a:moveTo>
                <a:lnTo>
                  <a:pt x="0" y="4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0" name="Line 80"/>
          <p:cNvSpPr>
            <a:spLocks noChangeShapeType="1"/>
          </p:cNvSpPr>
          <p:nvPr/>
        </p:nvSpPr>
        <p:spPr bwMode="auto">
          <a:xfrm>
            <a:off x="8223250" y="5971914"/>
            <a:ext cx="1587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1" name="Freeform 81"/>
          <p:cNvSpPr>
            <a:spLocks/>
          </p:cNvSpPr>
          <p:nvPr/>
        </p:nvSpPr>
        <p:spPr bwMode="auto">
          <a:xfrm>
            <a:off x="7927975" y="5633776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2" name="Freeform 82"/>
          <p:cNvSpPr>
            <a:spLocks/>
          </p:cNvSpPr>
          <p:nvPr/>
        </p:nvSpPr>
        <p:spPr bwMode="auto">
          <a:xfrm>
            <a:off x="8169275" y="5141651"/>
            <a:ext cx="31750" cy="22225"/>
          </a:xfrm>
          <a:custGeom>
            <a:avLst/>
            <a:gdLst>
              <a:gd name="T0" fmla="*/ 0 w 20"/>
              <a:gd name="T1" fmla="*/ 11113 h 14"/>
              <a:gd name="T2" fmla="*/ 11112 w 20"/>
              <a:gd name="T3" fmla="*/ 0 h 14"/>
              <a:gd name="T4" fmla="*/ 31750 w 20"/>
              <a:gd name="T5" fmla="*/ 11113 h 14"/>
              <a:gd name="T6" fmla="*/ 22225 w 20"/>
              <a:gd name="T7" fmla="*/ 22225 h 14"/>
              <a:gd name="T8" fmla="*/ 0 w 20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3" name="Freeform 83"/>
          <p:cNvSpPr>
            <a:spLocks/>
          </p:cNvSpPr>
          <p:nvPr/>
        </p:nvSpPr>
        <p:spPr bwMode="auto">
          <a:xfrm>
            <a:off x="7927975" y="5152764"/>
            <a:ext cx="263525" cy="492125"/>
          </a:xfrm>
          <a:custGeom>
            <a:avLst/>
            <a:gdLst>
              <a:gd name="T0" fmla="*/ 0 w 166"/>
              <a:gd name="T1" fmla="*/ 481013 h 310"/>
              <a:gd name="T2" fmla="*/ 22225 w 166"/>
              <a:gd name="T3" fmla="*/ 492125 h 310"/>
              <a:gd name="T4" fmla="*/ 263525 w 166"/>
              <a:gd name="T5" fmla="*/ 11112 h 310"/>
              <a:gd name="T6" fmla="*/ 241300 w 166"/>
              <a:gd name="T7" fmla="*/ 0 h 310"/>
              <a:gd name="T8" fmla="*/ 0 w 166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0" y="303"/>
                </a:moveTo>
                <a:lnTo>
                  <a:pt x="14" y="310"/>
                </a:lnTo>
                <a:lnTo>
                  <a:pt x="166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4" name="Freeform 84"/>
          <p:cNvSpPr>
            <a:spLocks/>
          </p:cNvSpPr>
          <p:nvPr/>
        </p:nvSpPr>
        <p:spPr bwMode="auto">
          <a:xfrm>
            <a:off x="8169275" y="5119426"/>
            <a:ext cx="31750" cy="33338"/>
          </a:xfrm>
          <a:custGeom>
            <a:avLst/>
            <a:gdLst>
              <a:gd name="T0" fmla="*/ 0 w 20"/>
              <a:gd name="T1" fmla="*/ 33338 h 21"/>
              <a:gd name="T2" fmla="*/ 22225 w 20"/>
              <a:gd name="T3" fmla="*/ 33338 h 21"/>
              <a:gd name="T4" fmla="*/ 31750 w 20"/>
              <a:gd name="T5" fmla="*/ 11113 h 21"/>
              <a:gd name="T6" fmla="*/ 22225 w 20"/>
              <a:gd name="T7" fmla="*/ 0 h 21"/>
              <a:gd name="T8" fmla="*/ 0 w 20"/>
              <a:gd name="T9" fmla="*/ 3333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" name="Freeform 85"/>
          <p:cNvSpPr>
            <a:spLocks/>
          </p:cNvSpPr>
          <p:nvPr/>
        </p:nvSpPr>
        <p:spPr bwMode="auto">
          <a:xfrm>
            <a:off x="7446962" y="4671751"/>
            <a:ext cx="33338" cy="42863"/>
          </a:xfrm>
          <a:custGeom>
            <a:avLst/>
            <a:gdLst>
              <a:gd name="T0" fmla="*/ 11113 w 21"/>
              <a:gd name="T1" fmla="*/ 42863 h 27"/>
              <a:gd name="T2" fmla="*/ 0 w 21"/>
              <a:gd name="T3" fmla="*/ 31750 h 27"/>
              <a:gd name="T4" fmla="*/ 22225 w 21"/>
              <a:gd name="T5" fmla="*/ 0 h 27"/>
              <a:gd name="T6" fmla="*/ 33338 w 21"/>
              <a:gd name="T7" fmla="*/ 11113 h 27"/>
              <a:gd name="T8" fmla="*/ 11113 w 21"/>
              <a:gd name="T9" fmla="*/ 42863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7"/>
              <a:gd name="T17" fmla="*/ 21 w 2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6" name="Freeform 86"/>
          <p:cNvSpPr>
            <a:spLocks/>
          </p:cNvSpPr>
          <p:nvPr/>
        </p:nvSpPr>
        <p:spPr bwMode="auto">
          <a:xfrm>
            <a:off x="7458075" y="4682864"/>
            <a:ext cx="733425" cy="469900"/>
          </a:xfrm>
          <a:custGeom>
            <a:avLst/>
            <a:gdLst>
              <a:gd name="T0" fmla="*/ 711200 w 462"/>
              <a:gd name="T1" fmla="*/ 469900 h 296"/>
              <a:gd name="T2" fmla="*/ 733425 w 462"/>
              <a:gd name="T3" fmla="*/ 436563 h 296"/>
              <a:gd name="T4" fmla="*/ 22225 w 462"/>
              <a:gd name="T5" fmla="*/ 0 h 296"/>
              <a:gd name="T6" fmla="*/ 0 w 462"/>
              <a:gd name="T7" fmla="*/ 31750 h 296"/>
              <a:gd name="T8" fmla="*/ 711200 w 462"/>
              <a:gd name="T9" fmla="*/ 46990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"/>
              <a:gd name="T16" fmla="*/ 0 h 296"/>
              <a:gd name="T17" fmla="*/ 462 w 46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7" name="Freeform 87"/>
          <p:cNvSpPr>
            <a:spLocks/>
          </p:cNvSpPr>
          <p:nvPr/>
        </p:nvSpPr>
        <p:spPr bwMode="auto">
          <a:xfrm>
            <a:off x="8158162" y="5141651"/>
            <a:ext cx="22225" cy="22225"/>
          </a:xfrm>
          <a:custGeom>
            <a:avLst/>
            <a:gdLst>
              <a:gd name="T0" fmla="*/ 22225 w 14"/>
              <a:gd name="T1" fmla="*/ 0 h 14"/>
              <a:gd name="T2" fmla="*/ 11113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8" name="Freeform 88"/>
          <p:cNvSpPr>
            <a:spLocks/>
          </p:cNvSpPr>
          <p:nvPr/>
        </p:nvSpPr>
        <p:spPr bwMode="auto">
          <a:xfrm>
            <a:off x="8639175" y="5622664"/>
            <a:ext cx="33337" cy="33337"/>
          </a:xfrm>
          <a:custGeom>
            <a:avLst/>
            <a:gdLst>
              <a:gd name="T0" fmla="*/ 22225 w 21"/>
              <a:gd name="T1" fmla="*/ 0 h 21"/>
              <a:gd name="T2" fmla="*/ 33337 w 21"/>
              <a:gd name="T3" fmla="*/ 11112 h 21"/>
              <a:gd name="T4" fmla="*/ 11112 w 21"/>
              <a:gd name="T5" fmla="*/ 33337 h 21"/>
              <a:gd name="T6" fmla="*/ 0 w 21"/>
              <a:gd name="T7" fmla="*/ 22225 h 21"/>
              <a:gd name="T8" fmla="*/ 22225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9" name="Freeform 89"/>
          <p:cNvSpPr>
            <a:spLocks/>
          </p:cNvSpPr>
          <p:nvPr/>
        </p:nvSpPr>
        <p:spPr bwMode="auto">
          <a:xfrm>
            <a:off x="8158162" y="5141651"/>
            <a:ext cx="503238" cy="503238"/>
          </a:xfrm>
          <a:custGeom>
            <a:avLst/>
            <a:gdLst>
              <a:gd name="T0" fmla="*/ 22225 w 317"/>
              <a:gd name="T1" fmla="*/ 0 h 317"/>
              <a:gd name="T2" fmla="*/ 0 w 317"/>
              <a:gd name="T3" fmla="*/ 22225 h 317"/>
              <a:gd name="T4" fmla="*/ 481013 w 317"/>
              <a:gd name="T5" fmla="*/ 503238 h 317"/>
              <a:gd name="T6" fmla="*/ 503238 w 317"/>
              <a:gd name="T7" fmla="*/ 481013 h 317"/>
              <a:gd name="T8" fmla="*/ 22225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0" name="Freeform 90"/>
          <p:cNvSpPr>
            <a:spLocks/>
          </p:cNvSpPr>
          <p:nvPr/>
        </p:nvSpPr>
        <p:spPr bwMode="auto">
          <a:xfrm>
            <a:off x="8397875" y="6114789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1" name="Freeform 91"/>
          <p:cNvSpPr>
            <a:spLocks/>
          </p:cNvSpPr>
          <p:nvPr/>
        </p:nvSpPr>
        <p:spPr bwMode="auto">
          <a:xfrm>
            <a:off x="8639175" y="5676639"/>
            <a:ext cx="33337" cy="22225"/>
          </a:xfrm>
          <a:custGeom>
            <a:avLst/>
            <a:gdLst>
              <a:gd name="T0" fmla="*/ 0 w 21"/>
              <a:gd name="T1" fmla="*/ 11113 h 14"/>
              <a:gd name="T2" fmla="*/ 11112 w 21"/>
              <a:gd name="T3" fmla="*/ 0 h 14"/>
              <a:gd name="T4" fmla="*/ 33337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2" name="Freeform 92"/>
          <p:cNvSpPr>
            <a:spLocks/>
          </p:cNvSpPr>
          <p:nvPr/>
        </p:nvSpPr>
        <p:spPr bwMode="auto">
          <a:xfrm>
            <a:off x="8397875" y="5687751"/>
            <a:ext cx="263525" cy="438150"/>
          </a:xfrm>
          <a:custGeom>
            <a:avLst/>
            <a:gdLst>
              <a:gd name="T0" fmla="*/ 0 w 166"/>
              <a:gd name="T1" fmla="*/ 427038 h 276"/>
              <a:gd name="T2" fmla="*/ 22225 w 166"/>
              <a:gd name="T3" fmla="*/ 438150 h 276"/>
              <a:gd name="T4" fmla="*/ 263525 w 166"/>
              <a:gd name="T5" fmla="*/ 11112 h 276"/>
              <a:gd name="T6" fmla="*/ 241300 w 166"/>
              <a:gd name="T7" fmla="*/ 0 h 276"/>
              <a:gd name="T8" fmla="*/ 0 w 166"/>
              <a:gd name="T9" fmla="*/ 427038 h 2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276"/>
              <a:gd name="T17" fmla="*/ 166 w 166"/>
              <a:gd name="T18" fmla="*/ 276 h 2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276">
                <a:moveTo>
                  <a:pt x="0" y="269"/>
                </a:moveTo>
                <a:lnTo>
                  <a:pt x="14" y="276"/>
                </a:lnTo>
                <a:lnTo>
                  <a:pt x="166" y="7"/>
                </a:lnTo>
                <a:lnTo>
                  <a:pt x="152" y="0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3" name="Freeform 93"/>
          <p:cNvSpPr>
            <a:spLocks/>
          </p:cNvSpPr>
          <p:nvPr/>
        </p:nvSpPr>
        <p:spPr bwMode="auto">
          <a:xfrm>
            <a:off x="8639175" y="5622664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4" name="Freeform 94"/>
          <p:cNvSpPr>
            <a:spLocks/>
          </p:cNvSpPr>
          <p:nvPr/>
        </p:nvSpPr>
        <p:spPr bwMode="auto">
          <a:xfrm>
            <a:off x="8934450" y="6114789"/>
            <a:ext cx="33337" cy="22225"/>
          </a:xfrm>
          <a:custGeom>
            <a:avLst/>
            <a:gdLst>
              <a:gd name="T0" fmla="*/ 22225 w 21"/>
              <a:gd name="T1" fmla="*/ 0 h 14"/>
              <a:gd name="T2" fmla="*/ 33337 w 21"/>
              <a:gd name="T3" fmla="*/ 11113 h 14"/>
              <a:gd name="T4" fmla="*/ 11112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" name="Freeform 95"/>
          <p:cNvSpPr>
            <a:spLocks/>
          </p:cNvSpPr>
          <p:nvPr/>
        </p:nvSpPr>
        <p:spPr bwMode="auto">
          <a:xfrm>
            <a:off x="8639175" y="5633776"/>
            <a:ext cx="317500" cy="492125"/>
          </a:xfrm>
          <a:custGeom>
            <a:avLst/>
            <a:gdLst>
              <a:gd name="T0" fmla="*/ 22225 w 200"/>
              <a:gd name="T1" fmla="*/ 0 h 310"/>
              <a:gd name="T2" fmla="*/ 0 w 200"/>
              <a:gd name="T3" fmla="*/ 11112 h 310"/>
              <a:gd name="T4" fmla="*/ 295275 w 200"/>
              <a:gd name="T5" fmla="*/ 492125 h 310"/>
              <a:gd name="T6" fmla="*/ 317500 w 200"/>
              <a:gd name="T7" fmla="*/ 481013 h 310"/>
              <a:gd name="T8" fmla="*/ 22225 w 200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310"/>
              <a:gd name="T17" fmla="*/ 200 w 200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310">
                <a:moveTo>
                  <a:pt x="14" y="0"/>
                </a:moveTo>
                <a:lnTo>
                  <a:pt x="0" y="7"/>
                </a:lnTo>
                <a:lnTo>
                  <a:pt x="186" y="310"/>
                </a:lnTo>
                <a:lnTo>
                  <a:pt x="200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6" name="Rectangle 96"/>
          <p:cNvSpPr>
            <a:spLocks noChangeArrowheads="1"/>
          </p:cNvSpPr>
          <p:nvPr/>
        </p:nvSpPr>
        <p:spPr bwMode="auto">
          <a:xfrm>
            <a:off x="8289925" y="5994139"/>
            <a:ext cx="2286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27" name="Rectangle 97"/>
          <p:cNvSpPr>
            <a:spLocks noChangeArrowheads="1"/>
          </p:cNvSpPr>
          <p:nvPr/>
        </p:nvSpPr>
        <p:spPr bwMode="auto">
          <a:xfrm>
            <a:off x="8289925" y="5994139"/>
            <a:ext cx="2286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28" name="Rectangle 98"/>
          <p:cNvSpPr>
            <a:spLocks noChangeArrowheads="1"/>
          </p:cNvSpPr>
          <p:nvPr/>
        </p:nvSpPr>
        <p:spPr bwMode="auto">
          <a:xfrm>
            <a:off x="8770937" y="5994139"/>
            <a:ext cx="239713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29" name="Rectangle 99"/>
          <p:cNvSpPr>
            <a:spLocks noChangeArrowheads="1"/>
          </p:cNvSpPr>
          <p:nvPr/>
        </p:nvSpPr>
        <p:spPr bwMode="auto">
          <a:xfrm>
            <a:off x="8770937" y="5994139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30" name="Oval 100"/>
          <p:cNvSpPr>
            <a:spLocks noChangeArrowheads="1"/>
          </p:cNvSpPr>
          <p:nvPr/>
        </p:nvSpPr>
        <p:spPr bwMode="auto">
          <a:xfrm>
            <a:off x="8475662" y="5448039"/>
            <a:ext cx="360363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31" name="Oval 101"/>
          <p:cNvSpPr>
            <a:spLocks noChangeArrowheads="1"/>
          </p:cNvSpPr>
          <p:nvPr/>
        </p:nvSpPr>
        <p:spPr bwMode="auto">
          <a:xfrm>
            <a:off x="8475662" y="5448039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32" name="Rectangle 102"/>
          <p:cNvSpPr>
            <a:spLocks noChangeArrowheads="1"/>
          </p:cNvSpPr>
          <p:nvPr/>
        </p:nvSpPr>
        <p:spPr bwMode="auto">
          <a:xfrm>
            <a:off x="8562975" y="5546464"/>
            <a:ext cx="295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88</a:t>
            </a:r>
            <a:endParaRPr lang="en-US" altLang="ko-KR">
              <a:ea typeface="굴림" charset="-127"/>
            </a:endParaRPr>
          </a:p>
        </p:txBody>
      </p:sp>
      <p:sp>
        <p:nvSpPr>
          <p:cNvPr id="233" name="Freeform 103"/>
          <p:cNvSpPr>
            <a:spLocks/>
          </p:cNvSpPr>
          <p:nvPr/>
        </p:nvSpPr>
        <p:spPr bwMode="auto">
          <a:xfrm>
            <a:off x="4560887" y="4660639"/>
            <a:ext cx="33338" cy="22225"/>
          </a:xfrm>
          <a:custGeom>
            <a:avLst/>
            <a:gdLst>
              <a:gd name="T0" fmla="*/ 22225 w 21"/>
              <a:gd name="T1" fmla="*/ 22225 h 14"/>
              <a:gd name="T2" fmla="*/ 33338 w 21"/>
              <a:gd name="T3" fmla="*/ 11113 h 14"/>
              <a:gd name="T4" fmla="*/ 11113 w 21"/>
              <a:gd name="T5" fmla="*/ 0 h 14"/>
              <a:gd name="T6" fmla="*/ 0 w 21"/>
              <a:gd name="T7" fmla="*/ 11113 h 14"/>
              <a:gd name="T8" fmla="*/ 22225 w 21"/>
              <a:gd name="T9" fmla="*/ 22225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4" name="Freeform 104"/>
          <p:cNvSpPr>
            <a:spLocks/>
          </p:cNvSpPr>
          <p:nvPr/>
        </p:nvSpPr>
        <p:spPr bwMode="auto">
          <a:xfrm>
            <a:off x="4386262" y="5152764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22225 h 14"/>
              <a:gd name="T4" fmla="*/ 0 w 14"/>
              <a:gd name="T5" fmla="*/ 11113 h 14"/>
              <a:gd name="T6" fmla="*/ 0 w 14"/>
              <a:gd name="T7" fmla="*/ 0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" name="Freeform 105"/>
          <p:cNvSpPr>
            <a:spLocks/>
          </p:cNvSpPr>
          <p:nvPr/>
        </p:nvSpPr>
        <p:spPr bwMode="auto">
          <a:xfrm>
            <a:off x="4386262" y="4671751"/>
            <a:ext cx="196850" cy="492125"/>
          </a:xfrm>
          <a:custGeom>
            <a:avLst/>
            <a:gdLst>
              <a:gd name="T0" fmla="*/ 196850 w 124"/>
              <a:gd name="T1" fmla="*/ 11112 h 310"/>
              <a:gd name="T2" fmla="*/ 174625 w 124"/>
              <a:gd name="T3" fmla="*/ 0 h 310"/>
              <a:gd name="T4" fmla="*/ 0 w 124"/>
              <a:gd name="T5" fmla="*/ 481013 h 310"/>
              <a:gd name="T6" fmla="*/ 22225 w 124"/>
              <a:gd name="T7" fmla="*/ 492125 h 310"/>
              <a:gd name="T8" fmla="*/ 196850 w 124"/>
              <a:gd name="T9" fmla="*/ 11112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310"/>
              <a:gd name="T17" fmla="*/ 124 w 124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310">
                <a:moveTo>
                  <a:pt x="124" y="7"/>
                </a:moveTo>
                <a:lnTo>
                  <a:pt x="110" y="0"/>
                </a:lnTo>
                <a:lnTo>
                  <a:pt x="0" y="303"/>
                </a:lnTo>
                <a:lnTo>
                  <a:pt x="14" y="310"/>
                </a:lnTo>
                <a:lnTo>
                  <a:pt x="12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6" name="Freeform 106"/>
          <p:cNvSpPr>
            <a:spLocks/>
          </p:cNvSpPr>
          <p:nvPr/>
        </p:nvSpPr>
        <p:spPr bwMode="auto">
          <a:xfrm>
            <a:off x="4625975" y="4660639"/>
            <a:ext cx="22225" cy="22225"/>
          </a:xfrm>
          <a:custGeom>
            <a:avLst/>
            <a:gdLst>
              <a:gd name="T0" fmla="*/ 22225 w 14"/>
              <a:gd name="T1" fmla="*/ 0 h 14"/>
              <a:gd name="T2" fmla="*/ 11113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7" name="Freeform 107"/>
          <p:cNvSpPr>
            <a:spLocks/>
          </p:cNvSpPr>
          <p:nvPr/>
        </p:nvSpPr>
        <p:spPr bwMode="auto">
          <a:xfrm>
            <a:off x="5106987" y="5141651"/>
            <a:ext cx="33338" cy="33338"/>
          </a:xfrm>
          <a:custGeom>
            <a:avLst/>
            <a:gdLst>
              <a:gd name="T0" fmla="*/ 22225 w 21"/>
              <a:gd name="T1" fmla="*/ 0 h 21"/>
              <a:gd name="T2" fmla="*/ 33338 w 21"/>
              <a:gd name="T3" fmla="*/ 11113 h 21"/>
              <a:gd name="T4" fmla="*/ 11113 w 21"/>
              <a:gd name="T5" fmla="*/ 33338 h 21"/>
              <a:gd name="T6" fmla="*/ 0 w 21"/>
              <a:gd name="T7" fmla="*/ 22225 h 21"/>
              <a:gd name="T8" fmla="*/ 22225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8" name="Freeform 108"/>
          <p:cNvSpPr>
            <a:spLocks/>
          </p:cNvSpPr>
          <p:nvPr/>
        </p:nvSpPr>
        <p:spPr bwMode="auto">
          <a:xfrm>
            <a:off x="4625975" y="4660639"/>
            <a:ext cx="503237" cy="503237"/>
          </a:xfrm>
          <a:custGeom>
            <a:avLst/>
            <a:gdLst>
              <a:gd name="T0" fmla="*/ 22225 w 317"/>
              <a:gd name="T1" fmla="*/ 0 h 317"/>
              <a:gd name="T2" fmla="*/ 0 w 317"/>
              <a:gd name="T3" fmla="*/ 22225 h 317"/>
              <a:gd name="T4" fmla="*/ 481012 w 317"/>
              <a:gd name="T5" fmla="*/ 503237 h 317"/>
              <a:gd name="T6" fmla="*/ 503237 w 317"/>
              <a:gd name="T7" fmla="*/ 481012 h 317"/>
              <a:gd name="T8" fmla="*/ 22225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9" name="Freeform 109"/>
          <p:cNvSpPr>
            <a:spLocks/>
          </p:cNvSpPr>
          <p:nvPr/>
        </p:nvSpPr>
        <p:spPr bwMode="auto">
          <a:xfrm>
            <a:off x="5576887" y="4190739"/>
            <a:ext cx="22225" cy="20637"/>
          </a:xfrm>
          <a:custGeom>
            <a:avLst/>
            <a:gdLst>
              <a:gd name="T0" fmla="*/ 22225 w 14"/>
              <a:gd name="T1" fmla="*/ 0 h 13"/>
              <a:gd name="T2" fmla="*/ 0 w 14"/>
              <a:gd name="T3" fmla="*/ 0 h 13"/>
              <a:gd name="T4" fmla="*/ 0 w 14"/>
              <a:gd name="T5" fmla="*/ 20637 h 13"/>
              <a:gd name="T6" fmla="*/ 11113 w 14"/>
              <a:gd name="T7" fmla="*/ 20637 h 13"/>
              <a:gd name="T8" fmla="*/ 22225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0" name="Freeform 110"/>
          <p:cNvSpPr>
            <a:spLocks/>
          </p:cNvSpPr>
          <p:nvPr/>
        </p:nvSpPr>
        <p:spPr bwMode="auto">
          <a:xfrm>
            <a:off x="7469187" y="4660639"/>
            <a:ext cx="22225" cy="31750"/>
          </a:xfrm>
          <a:custGeom>
            <a:avLst/>
            <a:gdLst>
              <a:gd name="T0" fmla="*/ 11113 w 14"/>
              <a:gd name="T1" fmla="*/ 0 h 20"/>
              <a:gd name="T2" fmla="*/ 22225 w 14"/>
              <a:gd name="T3" fmla="*/ 0 h 20"/>
              <a:gd name="T4" fmla="*/ 11113 w 14"/>
              <a:gd name="T5" fmla="*/ 31750 h 20"/>
              <a:gd name="T6" fmla="*/ 0 w 14"/>
              <a:gd name="T7" fmla="*/ 22225 h 20"/>
              <a:gd name="T8" fmla="*/ 11113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1" name="Freeform 111"/>
          <p:cNvSpPr>
            <a:spLocks/>
          </p:cNvSpPr>
          <p:nvPr/>
        </p:nvSpPr>
        <p:spPr bwMode="auto">
          <a:xfrm>
            <a:off x="5588000" y="4190739"/>
            <a:ext cx="1892300" cy="492125"/>
          </a:xfrm>
          <a:custGeom>
            <a:avLst/>
            <a:gdLst>
              <a:gd name="T0" fmla="*/ 11112 w 1192"/>
              <a:gd name="T1" fmla="*/ 0 h 310"/>
              <a:gd name="T2" fmla="*/ 0 w 1192"/>
              <a:gd name="T3" fmla="*/ 20637 h 310"/>
              <a:gd name="T4" fmla="*/ 1881188 w 1192"/>
              <a:gd name="T5" fmla="*/ 492125 h 310"/>
              <a:gd name="T6" fmla="*/ 1892300 w 1192"/>
              <a:gd name="T7" fmla="*/ 469900 h 310"/>
              <a:gd name="T8" fmla="*/ 11112 w 1192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310"/>
              <a:gd name="T17" fmla="*/ 1192 w 1192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2" name="Freeform 112"/>
          <p:cNvSpPr>
            <a:spLocks/>
          </p:cNvSpPr>
          <p:nvPr/>
        </p:nvSpPr>
        <p:spPr bwMode="auto">
          <a:xfrm>
            <a:off x="4625975" y="4660639"/>
            <a:ext cx="22225" cy="31750"/>
          </a:xfrm>
          <a:custGeom>
            <a:avLst/>
            <a:gdLst>
              <a:gd name="T0" fmla="*/ 11113 w 14"/>
              <a:gd name="T1" fmla="*/ 0 h 20"/>
              <a:gd name="T2" fmla="*/ 0 w 14"/>
              <a:gd name="T3" fmla="*/ 11112 h 20"/>
              <a:gd name="T4" fmla="*/ 11113 w 14"/>
              <a:gd name="T5" fmla="*/ 31750 h 20"/>
              <a:gd name="T6" fmla="*/ 22225 w 14"/>
              <a:gd name="T7" fmla="*/ 22225 h 20"/>
              <a:gd name="T8" fmla="*/ 11113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3" name="Freeform 113"/>
          <p:cNvSpPr>
            <a:spLocks/>
          </p:cNvSpPr>
          <p:nvPr/>
        </p:nvSpPr>
        <p:spPr bwMode="auto">
          <a:xfrm>
            <a:off x="5588000" y="4190739"/>
            <a:ext cx="22225" cy="20637"/>
          </a:xfrm>
          <a:custGeom>
            <a:avLst/>
            <a:gdLst>
              <a:gd name="T0" fmla="*/ 0 w 14"/>
              <a:gd name="T1" fmla="*/ 0 h 13"/>
              <a:gd name="T2" fmla="*/ 11113 w 14"/>
              <a:gd name="T3" fmla="*/ 0 h 13"/>
              <a:gd name="T4" fmla="*/ 22225 w 14"/>
              <a:gd name="T5" fmla="*/ 20637 h 13"/>
              <a:gd name="T6" fmla="*/ 11113 w 14"/>
              <a:gd name="T7" fmla="*/ 20637 h 13"/>
              <a:gd name="T8" fmla="*/ 0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4" name="Freeform 114"/>
          <p:cNvSpPr>
            <a:spLocks/>
          </p:cNvSpPr>
          <p:nvPr/>
        </p:nvSpPr>
        <p:spPr bwMode="auto">
          <a:xfrm>
            <a:off x="4637087" y="4190739"/>
            <a:ext cx="962025" cy="492125"/>
          </a:xfrm>
          <a:custGeom>
            <a:avLst/>
            <a:gdLst>
              <a:gd name="T0" fmla="*/ 0 w 606"/>
              <a:gd name="T1" fmla="*/ 469900 h 310"/>
              <a:gd name="T2" fmla="*/ 11112 w 606"/>
              <a:gd name="T3" fmla="*/ 492125 h 310"/>
              <a:gd name="T4" fmla="*/ 962025 w 606"/>
              <a:gd name="T5" fmla="*/ 20637 h 310"/>
              <a:gd name="T6" fmla="*/ 950913 w 606"/>
              <a:gd name="T7" fmla="*/ 0 h 310"/>
              <a:gd name="T8" fmla="*/ 0 w 606"/>
              <a:gd name="T9" fmla="*/ 46990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310"/>
              <a:gd name="T17" fmla="*/ 606 w 60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" name="Oval 115"/>
          <p:cNvSpPr>
            <a:spLocks noChangeArrowheads="1"/>
          </p:cNvSpPr>
          <p:nvPr/>
        </p:nvSpPr>
        <p:spPr bwMode="auto">
          <a:xfrm>
            <a:off x="5413375" y="4014526"/>
            <a:ext cx="360362" cy="3619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46" name="Oval 116"/>
          <p:cNvSpPr>
            <a:spLocks noChangeArrowheads="1"/>
          </p:cNvSpPr>
          <p:nvPr/>
        </p:nvSpPr>
        <p:spPr bwMode="auto">
          <a:xfrm>
            <a:off x="5413375" y="4016114"/>
            <a:ext cx="360362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47" name="Rectangle 117"/>
          <p:cNvSpPr>
            <a:spLocks noChangeArrowheads="1"/>
          </p:cNvSpPr>
          <p:nvPr/>
        </p:nvSpPr>
        <p:spPr bwMode="auto">
          <a:xfrm>
            <a:off x="5500687" y="4114539"/>
            <a:ext cx="295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 dirty="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44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48" name="Oval 118"/>
          <p:cNvSpPr>
            <a:spLocks noChangeArrowheads="1"/>
          </p:cNvSpPr>
          <p:nvPr/>
        </p:nvSpPr>
        <p:spPr bwMode="auto">
          <a:xfrm>
            <a:off x="4462462" y="4495539"/>
            <a:ext cx="360363" cy="3619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49" name="Oval 119"/>
          <p:cNvSpPr>
            <a:spLocks noChangeArrowheads="1"/>
          </p:cNvSpPr>
          <p:nvPr/>
        </p:nvSpPr>
        <p:spPr bwMode="auto">
          <a:xfrm>
            <a:off x="4462462" y="4497126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50" name="Rectangle 120"/>
          <p:cNvSpPr>
            <a:spLocks noChangeArrowheads="1"/>
          </p:cNvSpPr>
          <p:nvPr/>
        </p:nvSpPr>
        <p:spPr bwMode="auto">
          <a:xfrm>
            <a:off x="4538662" y="4595551"/>
            <a:ext cx="295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17</a:t>
            </a:r>
            <a:endParaRPr lang="en-US" altLang="ko-KR">
              <a:ea typeface="굴림" charset="-127"/>
            </a:endParaRPr>
          </a:p>
        </p:txBody>
      </p:sp>
      <p:sp>
        <p:nvSpPr>
          <p:cNvPr id="251" name="Freeform 121"/>
          <p:cNvSpPr>
            <a:spLocks/>
          </p:cNvSpPr>
          <p:nvPr/>
        </p:nvSpPr>
        <p:spPr bwMode="auto">
          <a:xfrm>
            <a:off x="7469187" y="4671751"/>
            <a:ext cx="22225" cy="42863"/>
          </a:xfrm>
          <a:custGeom>
            <a:avLst/>
            <a:gdLst>
              <a:gd name="T0" fmla="*/ 11113 w 14"/>
              <a:gd name="T1" fmla="*/ 42863 h 27"/>
              <a:gd name="T2" fmla="*/ 22225 w 14"/>
              <a:gd name="T3" fmla="*/ 31750 h 27"/>
              <a:gd name="T4" fmla="*/ 11113 w 14"/>
              <a:gd name="T5" fmla="*/ 0 h 27"/>
              <a:gd name="T6" fmla="*/ 0 w 14"/>
              <a:gd name="T7" fmla="*/ 11113 h 27"/>
              <a:gd name="T8" fmla="*/ 11113 w 14"/>
              <a:gd name="T9" fmla="*/ 42863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7"/>
              <a:gd name="T17" fmla="*/ 14 w 14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2" name="Freeform 122"/>
          <p:cNvSpPr>
            <a:spLocks/>
          </p:cNvSpPr>
          <p:nvPr/>
        </p:nvSpPr>
        <p:spPr bwMode="auto">
          <a:xfrm>
            <a:off x="6529387" y="5141651"/>
            <a:ext cx="31750" cy="33338"/>
          </a:xfrm>
          <a:custGeom>
            <a:avLst/>
            <a:gdLst>
              <a:gd name="T0" fmla="*/ 31750 w 20"/>
              <a:gd name="T1" fmla="*/ 33338 h 21"/>
              <a:gd name="T2" fmla="*/ 20637 w 20"/>
              <a:gd name="T3" fmla="*/ 33338 h 21"/>
              <a:gd name="T4" fmla="*/ 0 w 20"/>
              <a:gd name="T5" fmla="*/ 11113 h 21"/>
              <a:gd name="T6" fmla="*/ 20637 w 20"/>
              <a:gd name="T7" fmla="*/ 0 h 21"/>
              <a:gd name="T8" fmla="*/ 31750 w 20"/>
              <a:gd name="T9" fmla="*/ 3333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3" name="Freeform 123"/>
          <p:cNvSpPr>
            <a:spLocks/>
          </p:cNvSpPr>
          <p:nvPr/>
        </p:nvSpPr>
        <p:spPr bwMode="auto">
          <a:xfrm>
            <a:off x="6550025" y="4682864"/>
            <a:ext cx="930275" cy="492125"/>
          </a:xfrm>
          <a:custGeom>
            <a:avLst/>
            <a:gdLst>
              <a:gd name="T0" fmla="*/ 930275 w 586"/>
              <a:gd name="T1" fmla="*/ 31750 h 310"/>
              <a:gd name="T2" fmla="*/ 919163 w 586"/>
              <a:gd name="T3" fmla="*/ 0 h 310"/>
              <a:gd name="T4" fmla="*/ 0 w 586"/>
              <a:gd name="T5" fmla="*/ 458788 h 310"/>
              <a:gd name="T6" fmla="*/ 11112 w 586"/>
              <a:gd name="T7" fmla="*/ 492125 h 310"/>
              <a:gd name="T8" fmla="*/ 930275 w 586"/>
              <a:gd name="T9" fmla="*/ 3175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310"/>
              <a:gd name="T17" fmla="*/ 586 w 58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4" name="Oval 124"/>
          <p:cNvSpPr>
            <a:spLocks noChangeArrowheads="1"/>
          </p:cNvSpPr>
          <p:nvPr/>
        </p:nvSpPr>
        <p:spPr bwMode="auto">
          <a:xfrm>
            <a:off x="7972425" y="4978139"/>
            <a:ext cx="382587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55" name="Oval 125"/>
          <p:cNvSpPr>
            <a:spLocks noChangeArrowheads="1"/>
          </p:cNvSpPr>
          <p:nvPr/>
        </p:nvSpPr>
        <p:spPr bwMode="auto">
          <a:xfrm>
            <a:off x="7972425" y="4978139"/>
            <a:ext cx="382587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56" name="Rectangle 126"/>
          <p:cNvSpPr>
            <a:spLocks noChangeArrowheads="1"/>
          </p:cNvSpPr>
          <p:nvPr/>
        </p:nvSpPr>
        <p:spPr bwMode="auto">
          <a:xfrm>
            <a:off x="8070850" y="5054339"/>
            <a:ext cx="295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Times" pitchFamily="18" charset="0"/>
                <a:ea typeface="굴림" charset="-127"/>
              </a:rPr>
              <a:t>78</a:t>
            </a:r>
            <a:endParaRPr lang="en-US" altLang="ko-KR">
              <a:ea typeface="굴림" charset="-127"/>
            </a:endParaRPr>
          </a:p>
        </p:txBody>
      </p:sp>
      <p:sp>
        <p:nvSpPr>
          <p:cNvPr id="257" name="Freeform 127"/>
          <p:cNvSpPr>
            <a:spLocks/>
          </p:cNvSpPr>
          <p:nvPr/>
        </p:nvSpPr>
        <p:spPr bwMode="auto">
          <a:xfrm>
            <a:off x="4867275" y="5633776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8" name="Freeform 128"/>
          <p:cNvSpPr>
            <a:spLocks/>
          </p:cNvSpPr>
          <p:nvPr/>
        </p:nvSpPr>
        <p:spPr bwMode="auto">
          <a:xfrm>
            <a:off x="5106987" y="5141651"/>
            <a:ext cx="33338" cy="22225"/>
          </a:xfrm>
          <a:custGeom>
            <a:avLst/>
            <a:gdLst>
              <a:gd name="T0" fmla="*/ 0 w 21"/>
              <a:gd name="T1" fmla="*/ 11113 h 14"/>
              <a:gd name="T2" fmla="*/ 11113 w 21"/>
              <a:gd name="T3" fmla="*/ 0 h 14"/>
              <a:gd name="T4" fmla="*/ 33338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9" name="Freeform 129"/>
          <p:cNvSpPr>
            <a:spLocks/>
          </p:cNvSpPr>
          <p:nvPr/>
        </p:nvSpPr>
        <p:spPr bwMode="auto">
          <a:xfrm>
            <a:off x="4867275" y="5152764"/>
            <a:ext cx="261937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7 w 165"/>
              <a:gd name="T5" fmla="*/ 11112 h 310"/>
              <a:gd name="T6" fmla="*/ 239712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0" name="Freeform 130"/>
          <p:cNvSpPr>
            <a:spLocks/>
          </p:cNvSpPr>
          <p:nvPr/>
        </p:nvSpPr>
        <p:spPr bwMode="auto">
          <a:xfrm>
            <a:off x="5106987" y="5141651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1" name="Freeform 131"/>
          <p:cNvSpPr>
            <a:spLocks/>
          </p:cNvSpPr>
          <p:nvPr/>
        </p:nvSpPr>
        <p:spPr bwMode="auto">
          <a:xfrm>
            <a:off x="5348287" y="5633776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2" name="Freeform 132"/>
          <p:cNvSpPr>
            <a:spLocks/>
          </p:cNvSpPr>
          <p:nvPr/>
        </p:nvSpPr>
        <p:spPr bwMode="auto">
          <a:xfrm>
            <a:off x="5106987" y="5152764"/>
            <a:ext cx="263525" cy="492125"/>
          </a:xfrm>
          <a:custGeom>
            <a:avLst/>
            <a:gdLst>
              <a:gd name="T0" fmla="*/ 22225 w 166"/>
              <a:gd name="T1" fmla="*/ 0 h 310"/>
              <a:gd name="T2" fmla="*/ 0 w 166"/>
              <a:gd name="T3" fmla="*/ 11112 h 310"/>
              <a:gd name="T4" fmla="*/ 241300 w 166"/>
              <a:gd name="T5" fmla="*/ 492125 h 310"/>
              <a:gd name="T6" fmla="*/ 263525 w 166"/>
              <a:gd name="T7" fmla="*/ 481013 h 310"/>
              <a:gd name="T8" fmla="*/ 22225 w 166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3" name="Rectangle 133"/>
          <p:cNvSpPr>
            <a:spLocks noChangeArrowheads="1"/>
          </p:cNvSpPr>
          <p:nvPr/>
        </p:nvSpPr>
        <p:spPr bwMode="auto">
          <a:xfrm>
            <a:off x="4757737" y="5513126"/>
            <a:ext cx="239713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64" name="Rectangle 134"/>
          <p:cNvSpPr>
            <a:spLocks noChangeArrowheads="1"/>
          </p:cNvSpPr>
          <p:nvPr/>
        </p:nvSpPr>
        <p:spPr bwMode="auto">
          <a:xfrm>
            <a:off x="4757737" y="5513126"/>
            <a:ext cx="239713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65" name="Rectangle 135"/>
          <p:cNvSpPr>
            <a:spLocks noChangeArrowheads="1"/>
          </p:cNvSpPr>
          <p:nvPr/>
        </p:nvSpPr>
        <p:spPr bwMode="auto">
          <a:xfrm>
            <a:off x="5238750" y="5513126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66" name="Rectangle 136"/>
          <p:cNvSpPr>
            <a:spLocks noChangeArrowheads="1"/>
          </p:cNvSpPr>
          <p:nvPr/>
        </p:nvSpPr>
        <p:spPr bwMode="auto">
          <a:xfrm>
            <a:off x="5238750" y="5513126"/>
            <a:ext cx="239712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67" name="Oval 137"/>
          <p:cNvSpPr>
            <a:spLocks noChangeArrowheads="1"/>
          </p:cNvSpPr>
          <p:nvPr/>
        </p:nvSpPr>
        <p:spPr bwMode="auto">
          <a:xfrm>
            <a:off x="4932362" y="4978139"/>
            <a:ext cx="360363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68" name="Oval 138"/>
          <p:cNvSpPr>
            <a:spLocks noChangeArrowheads="1"/>
          </p:cNvSpPr>
          <p:nvPr/>
        </p:nvSpPr>
        <p:spPr bwMode="auto">
          <a:xfrm>
            <a:off x="4932362" y="4978139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69" name="Rectangle 139"/>
          <p:cNvSpPr>
            <a:spLocks noChangeArrowheads="1"/>
          </p:cNvSpPr>
          <p:nvPr/>
        </p:nvSpPr>
        <p:spPr bwMode="auto">
          <a:xfrm>
            <a:off x="5019675" y="5076564"/>
            <a:ext cx="295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32</a:t>
            </a:r>
            <a:endParaRPr lang="en-US" altLang="ko-KR">
              <a:ea typeface="굴림" charset="-127"/>
            </a:endParaRPr>
          </a:p>
        </p:txBody>
      </p:sp>
      <p:sp>
        <p:nvSpPr>
          <p:cNvPr id="270" name="Freeform 140"/>
          <p:cNvSpPr>
            <a:spLocks/>
          </p:cNvSpPr>
          <p:nvPr/>
        </p:nvSpPr>
        <p:spPr bwMode="auto">
          <a:xfrm>
            <a:off x="6059487" y="5622664"/>
            <a:ext cx="20638" cy="333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11112 h 21"/>
              <a:gd name="T4" fmla="*/ 9525 w 13"/>
              <a:gd name="T5" fmla="*/ 33337 h 21"/>
              <a:gd name="T6" fmla="*/ 20638 w 13"/>
              <a:gd name="T7" fmla="*/ 22225 h 21"/>
              <a:gd name="T8" fmla="*/ 0 w 13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21"/>
              <a:gd name="T17" fmla="*/ 13 w 13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21">
                <a:moveTo>
                  <a:pt x="0" y="0"/>
                </a:moveTo>
                <a:lnTo>
                  <a:pt x="0" y="7"/>
                </a:lnTo>
                <a:lnTo>
                  <a:pt x="6" y="21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1" name="Freeform 141"/>
          <p:cNvSpPr>
            <a:spLocks/>
          </p:cNvSpPr>
          <p:nvPr/>
        </p:nvSpPr>
        <p:spPr bwMode="auto">
          <a:xfrm>
            <a:off x="6540500" y="5141651"/>
            <a:ext cx="31750" cy="22225"/>
          </a:xfrm>
          <a:custGeom>
            <a:avLst/>
            <a:gdLst>
              <a:gd name="T0" fmla="*/ 0 w 20"/>
              <a:gd name="T1" fmla="*/ 0 h 14"/>
              <a:gd name="T2" fmla="*/ 9525 w 20"/>
              <a:gd name="T3" fmla="*/ 0 h 14"/>
              <a:gd name="T4" fmla="*/ 31750 w 20"/>
              <a:gd name="T5" fmla="*/ 11113 h 14"/>
              <a:gd name="T6" fmla="*/ 20637 w 20"/>
              <a:gd name="T7" fmla="*/ 22225 h 14"/>
              <a:gd name="T8" fmla="*/ 0 w 20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2" name="Freeform 142"/>
          <p:cNvSpPr>
            <a:spLocks/>
          </p:cNvSpPr>
          <p:nvPr/>
        </p:nvSpPr>
        <p:spPr bwMode="auto">
          <a:xfrm>
            <a:off x="6059487" y="5141651"/>
            <a:ext cx="501650" cy="503238"/>
          </a:xfrm>
          <a:custGeom>
            <a:avLst/>
            <a:gdLst>
              <a:gd name="T0" fmla="*/ 0 w 316"/>
              <a:gd name="T1" fmla="*/ 481013 h 317"/>
              <a:gd name="T2" fmla="*/ 20637 w 316"/>
              <a:gd name="T3" fmla="*/ 503238 h 317"/>
              <a:gd name="T4" fmla="*/ 501650 w 316"/>
              <a:gd name="T5" fmla="*/ 22225 h 317"/>
              <a:gd name="T6" fmla="*/ 481013 w 316"/>
              <a:gd name="T7" fmla="*/ 0 h 317"/>
              <a:gd name="T8" fmla="*/ 0 w 316"/>
              <a:gd name="T9" fmla="*/ 481013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3" name="Freeform 143"/>
          <p:cNvSpPr>
            <a:spLocks/>
          </p:cNvSpPr>
          <p:nvPr/>
        </p:nvSpPr>
        <p:spPr bwMode="auto">
          <a:xfrm>
            <a:off x="6540500" y="5141651"/>
            <a:ext cx="20637" cy="22225"/>
          </a:xfrm>
          <a:custGeom>
            <a:avLst/>
            <a:gdLst>
              <a:gd name="T0" fmla="*/ 20637 w 13"/>
              <a:gd name="T1" fmla="*/ 0 h 14"/>
              <a:gd name="T2" fmla="*/ 9525 w 13"/>
              <a:gd name="T3" fmla="*/ 0 h 14"/>
              <a:gd name="T4" fmla="*/ 0 w 13"/>
              <a:gd name="T5" fmla="*/ 11113 h 14"/>
              <a:gd name="T6" fmla="*/ 0 w 13"/>
              <a:gd name="T7" fmla="*/ 22225 h 14"/>
              <a:gd name="T8" fmla="*/ 20637 w 13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4" name="Freeform 144"/>
          <p:cNvSpPr>
            <a:spLocks/>
          </p:cNvSpPr>
          <p:nvPr/>
        </p:nvSpPr>
        <p:spPr bwMode="auto">
          <a:xfrm>
            <a:off x="7021512" y="5622664"/>
            <a:ext cx="31750" cy="33337"/>
          </a:xfrm>
          <a:custGeom>
            <a:avLst/>
            <a:gdLst>
              <a:gd name="T0" fmla="*/ 20637 w 20"/>
              <a:gd name="T1" fmla="*/ 0 h 21"/>
              <a:gd name="T2" fmla="*/ 31750 w 20"/>
              <a:gd name="T3" fmla="*/ 11112 h 21"/>
              <a:gd name="T4" fmla="*/ 11112 w 20"/>
              <a:gd name="T5" fmla="*/ 33337 h 21"/>
              <a:gd name="T6" fmla="*/ 0 w 20"/>
              <a:gd name="T7" fmla="*/ 22225 h 21"/>
              <a:gd name="T8" fmla="*/ 20637 w 20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13" y="0"/>
                </a:moveTo>
                <a:lnTo>
                  <a:pt x="20" y="7"/>
                </a:lnTo>
                <a:lnTo>
                  <a:pt x="7" y="21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5" name="Freeform 145"/>
          <p:cNvSpPr>
            <a:spLocks/>
          </p:cNvSpPr>
          <p:nvPr/>
        </p:nvSpPr>
        <p:spPr bwMode="auto">
          <a:xfrm>
            <a:off x="6540500" y="5141651"/>
            <a:ext cx="501650" cy="503238"/>
          </a:xfrm>
          <a:custGeom>
            <a:avLst/>
            <a:gdLst>
              <a:gd name="T0" fmla="*/ 20637 w 316"/>
              <a:gd name="T1" fmla="*/ 0 h 317"/>
              <a:gd name="T2" fmla="*/ 0 w 316"/>
              <a:gd name="T3" fmla="*/ 22225 h 317"/>
              <a:gd name="T4" fmla="*/ 481013 w 316"/>
              <a:gd name="T5" fmla="*/ 503238 h 317"/>
              <a:gd name="T6" fmla="*/ 501650 w 316"/>
              <a:gd name="T7" fmla="*/ 481013 h 317"/>
              <a:gd name="T8" fmla="*/ 20637 w 316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" name="Oval 146"/>
          <p:cNvSpPr>
            <a:spLocks noChangeArrowheads="1"/>
          </p:cNvSpPr>
          <p:nvPr/>
        </p:nvSpPr>
        <p:spPr bwMode="auto">
          <a:xfrm>
            <a:off x="6375400" y="4978139"/>
            <a:ext cx="361950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77" name="Oval 147"/>
          <p:cNvSpPr>
            <a:spLocks noChangeArrowheads="1"/>
          </p:cNvSpPr>
          <p:nvPr/>
        </p:nvSpPr>
        <p:spPr bwMode="auto">
          <a:xfrm>
            <a:off x="6375400" y="4978139"/>
            <a:ext cx="360362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78" name="Rectangle 148"/>
          <p:cNvSpPr>
            <a:spLocks noChangeArrowheads="1"/>
          </p:cNvSpPr>
          <p:nvPr/>
        </p:nvSpPr>
        <p:spPr bwMode="auto">
          <a:xfrm>
            <a:off x="6451600" y="5076564"/>
            <a:ext cx="295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Times" pitchFamily="18" charset="0"/>
                <a:ea typeface="굴림" charset="-127"/>
              </a:rPr>
              <a:t>50</a:t>
            </a:r>
            <a:endParaRPr lang="en-US" altLang="ko-KR">
              <a:ea typeface="굴림" charset="-127"/>
            </a:endParaRPr>
          </a:p>
        </p:txBody>
      </p:sp>
      <p:sp>
        <p:nvSpPr>
          <p:cNvPr id="279" name="Freeform 149"/>
          <p:cNvSpPr>
            <a:spLocks/>
          </p:cNvSpPr>
          <p:nvPr/>
        </p:nvSpPr>
        <p:spPr bwMode="auto">
          <a:xfrm>
            <a:off x="5829300" y="6114789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0" name="Freeform 150"/>
          <p:cNvSpPr>
            <a:spLocks/>
          </p:cNvSpPr>
          <p:nvPr/>
        </p:nvSpPr>
        <p:spPr bwMode="auto">
          <a:xfrm>
            <a:off x="6069012" y="5622664"/>
            <a:ext cx="33338" cy="22225"/>
          </a:xfrm>
          <a:custGeom>
            <a:avLst/>
            <a:gdLst>
              <a:gd name="T0" fmla="*/ 0 w 21"/>
              <a:gd name="T1" fmla="*/ 11113 h 14"/>
              <a:gd name="T2" fmla="*/ 11113 w 21"/>
              <a:gd name="T3" fmla="*/ 0 h 14"/>
              <a:gd name="T4" fmla="*/ 33338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1" name="Freeform 151"/>
          <p:cNvSpPr>
            <a:spLocks/>
          </p:cNvSpPr>
          <p:nvPr/>
        </p:nvSpPr>
        <p:spPr bwMode="auto">
          <a:xfrm>
            <a:off x="5829300" y="5633776"/>
            <a:ext cx="261937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7 w 165"/>
              <a:gd name="T5" fmla="*/ 11112 h 310"/>
              <a:gd name="T6" fmla="*/ 239712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2" name="Freeform 152"/>
          <p:cNvSpPr>
            <a:spLocks/>
          </p:cNvSpPr>
          <p:nvPr/>
        </p:nvSpPr>
        <p:spPr bwMode="auto">
          <a:xfrm>
            <a:off x="6069012" y="5622664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3" name="Freeform 153"/>
          <p:cNvSpPr>
            <a:spLocks/>
          </p:cNvSpPr>
          <p:nvPr/>
        </p:nvSpPr>
        <p:spPr bwMode="auto">
          <a:xfrm>
            <a:off x="6310312" y="6114789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4" name="Freeform 154"/>
          <p:cNvSpPr>
            <a:spLocks/>
          </p:cNvSpPr>
          <p:nvPr/>
        </p:nvSpPr>
        <p:spPr bwMode="auto">
          <a:xfrm>
            <a:off x="6069012" y="5633776"/>
            <a:ext cx="263525" cy="492125"/>
          </a:xfrm>
          <a:custGeom>
            <a:avLst/>
            <a:gdLst>
              <a:gd name="T0" fmla="*/ 22225 w 166"/>
              <a:gd name="T1" fmla="*/ 0 h 310"/>
              <a:gd name="T2" fmla="*/ 0 w 166"/>
              <a:gd name="T3" fmla="*/ 11112 h 310"/>
              <a:gd name="T4" fmla="*/ 241300 w 166"/>
              <a:gd name="T5" fmla="*/ 492125 h 310"/>
              <a:gd name="T6" fmla="*/ 263525 w 166"/>
              <a:gd name="T7" fmla="*/ 481013 h 310"/>
              <a:gd name="T8" fmla="*/ 22225 w 166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5" name="Rectangle 155"/>
          <p:cNvSpPr>
            <a:spLocks noChangeArrowheads="1"/>
          </p:cNvSpPr>
          <p:nvPr/>
        </p:nvSpPr>
        <p:spPr bwMode="auto">
          <a:xfrm>
            <a:off x="5719762" y="5994139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86" name="Rectangle 156"/>
          <p:cNvSpPr>
            <a:spLocks noChangeArrowheads="1"/>
          </p:cNvSpPr>
          <p:nvPr/>
        </p:nvSpPr>
        <p:spPr bwMode="auto">
          <a:xfrm>
            <a:off x="5719762" y="5994139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87" name="Rectangle 157"/>
          <p:cNvSpPr>
            <a:spLocks noChangeArrowheads="1"/>
          </p:cNvSpPr>
          <p:nvPr/>
        </p:nvSpPr>
        <p:spPr bwMode="auto">
          <a:xfrm>
            <a:off x="6200775" y="5994139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88" name="Rectangle 158"/>
          <p:cNvSpPr>
            <a:spLocks noChangeArrowheads="1"/>
          </p:cNvSpPr>
          <p:nvPr/>
        </p:nvSpPr>
        <p:spPr bwMode="auto">
          <a:xfrm>
            <a:off x="6200775" y="5994139"/>
            <a:ext cx="239712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89" name="Oval 159"/>
          <p:cNvSpPr>
            <a:spLocks noChangeArrowheads="1"/>
          </p:cNvSpPr>
          <p:nvPr/>
        </p:nvSpPr>
        <p:spPr bwMode="auto">
          <a:xfrm>
            <a:off x="5905500" y="5459151"/>
            <a:ext cx="350837" cy="3492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90" name="Oval 160"/>
          <p:cNvSpPr>
            <a:spLocks noChangeArrowheads="1"/>
          </p:cNvSpPr>
          <p:nvPr/>
        </p:nvSpPr>
        <p:spPr bwMode="auto">
          <a:xfrm>
            <a:off x="5905500" y="5459151"/>
            <a:ext cx="349250" cy="3492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91" name="Rectangle 161"/>
          <p:cNvSpPr>
            <a:spLocks noChangeArrowheads="1"/>
          </p:cNvSpPr>
          <p:nvPr/>
        </p:nvSpPr>
        <p:spPr bwMode="auto">
          <a:xfrm>
            <a:off x="5981700" y="5557576"/>
            <a:ext cx="295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48</a:t>
            </a:r>
            <a:endParaRPr lang="en-US" altLang="ko-KR">
              <a:ea typeface="굴림" charset="-127"/>
            </a:endParaRPr>
          </a:p>
        </p:txBody>
      </p:sp>
      <p:sp>
        <p:nvSpPr>
          <p:cNvPr id="292" name="Rectangle 162"/>
          <p:cNvSpPr>
            <a:spLocks noChangeArrowheads="1"/>
          </p:cNvSpPr>
          <p:nvPr/>
        </p:nvSpPr>
        <p:spPr bwMode="auto">
          <a:xfrm>
            <a:off x="4276725" y="5032114"/>
            <a:ext cx="239712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93" name="Rectangle 163"/>
          <p:cNvSpPr>
            <a:spLocks noChangeArrowheads="1"/>
          </p:cNvSpPr>
          <p:nvPr/>
        </p:nvSpPr>
        <p:spPr bwMode="auto">
          <a:xfrm>
            <a:off x="4276725" y="5032114"/>
            <a:ext cx="239712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94" name="Rectangle 164"/>
          <p:cNvSpPr>
            <a:spLocks noChangeArrowheads="1"/>
          </p:cNvSpPr>
          <p:nvPr/>
        </p:nvSpPr>
        <p:spPr bwMode="auto">
          <a:xfrm>
            <a:off x="7808912" y="5524239"/>
            <a:ext cx="239713" cy="239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95" name="Rectangle 165"/>
          <p:cNvSpPr>
            <a:spLocks noChangeArrowheads="1"/>
          </p:cNvSpPr>
          <p:nvPr/>
        </p:nvSpPr>
        <p:spPr bwMode="auto">
          <a:xfrm>
            <a:off x="7808912" y="5524239"/>
            <a:ext cx="239713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96" name="Oval 166"/>
          <p:cNvSpPr>
            <a:spLocks noChangeArrowheads="1"/>
          </p:cNvSpPr>
          <p:nvPr/>
        </p:nvSpPr>
        <p:spPr bwMode="auto">
          <a:xfrm>
            <a:off x="7305675" y="4495539"/>
            <a:ext cx="360362" cy="3619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97" name="Oval 167"/>
          <p:cNvSpPr>
            <a:spLocks noChangeArrowheads="1"/>
          </p:cNvSpPr>
          <p:nvPr/>
        </p:nvSpPr>
        <p:spPr bwMode="auto">
          <a:xfrm>
            <a:off x="7305675" y="4497126"/>
            <a:ext cx="360362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298" name="Rectangle 168"/>
          <p:cNvSpPr>
            <a:spLocks noChangeArrowheads="1"/>
          </p:cNvSpPr>
          <p:nvPr/>
        </p:nvSpPr>
        <p:spPr bwMode="auto">
          <a:xfrm>
            <a:off x="7392987" y="4595551"/>
            <a:ext cx="295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Times" pitchFamily="18" charset="0"/>
                <a:ea typeface="굴림" charset="-127"/>
              </a:rPr>
              <a:t>62</a:t>
            </a:r>
            <a:endParaRPr lang="en-US" altLang="ko-KR">
              <a:ea typeface="굴림" charset="-127"/>
            </a:endParaRPr>
          </a:p>
        </p:txBody>
      </p:sp>
      <p:sp>
        <p:nvSpPr>
          <p:cNvPr id="299" name="Rectangle 169"/>
          <p:cNvSpPr>
            <a:spLocks noChangeArrowheads="1"/>
          </p:cNvSpPr>
          <p:nvPr/>
        </p:nvSpPr>
        <p:spPr bwMode="auto">
          <a:xfrm>
            <a:off x="4397375" y="4398701"/>
            <a:ext cx="1968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2</a:t>
            </a:r>
            <a:endParaRPr lang="en-US" altLang="ko-KR">
              <a:ea typeface="굴림" charset="-127"/>
            </a:endParaRPr>
          </a:p>
        </p:txBody>
      </p:sp>
      <p:sp>
        <p:nvSpPr>
          <p:cNvPr id="300" name="Rectangle 170"/>
          <p:cNvSpPr>
            <a:spLocks noChangeArrowheads="1"/>
          </p:cNvSpPr>
          <p:nvPr/>
        </p:nvSpPr>
        <p:spPr bwMode="auto">
          <a:xfrm>
            <a:off x="5829300" y="3949439"/>
            <a:ext cx="1968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4</a:t>
            </a:r>
            <a:endParaRPr lang="en-US" altLang="ko-KR">
              <a:ea typeface="굴림" charset="-127"/>
            </a:endParaRPr>
          </a:p>
        </p:txBody>
      </p:sp>
      <p:sp>
        <p:nvSpPr>
          <p:cNvPr id="301" name="Rectangle 171"/>
          <p:cNvSpPr>
            <a:spLocks noChangeArrowheads="1"/>
          </p:cNvSpPr>
          <p:nvPr/>
        </p:nvSpPr>
        <p:spPr bwMode="auto">
          <a:xfrm>
            <a:off x="5292725" y="4879714"/>
            <a:ext cx="1968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1</a:t>
            </a:r>
            <a:endParaRPr lang="en-US" altLang="ko-KR">
              <a:ea typeface="굴림" charset="-127"/>
            </a:endParaRPr>
          </a:p>
        </p:txBody>
      </p:sp>
      <p:sp>
        <p:nvSpPr>
          <p:cNvPr id="302" name="Rectangle 172"/>
          <p:cNvSpPr>
            <a:spLocks noChangeArrowheads="1"/>
          </p:cNvSpPr>
          <p:nvPr/>
        </p:nvSpPr>
        <p:spPr bwMode="auto">
          <a:xfrm>
            <a:off x="5829300" y="5240076"/>
            <a:ext cx="1968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1</a:t>
            </a:r>
            <a:endParaRPr lang="en-US" altLang="ko-KR">
              <a:ea typeface="굴림" charset="-127"/>
            </a:endParaRPr>
          </a:p>
        </p:txBody>
      </p:sp>
      <p:sp>
        <p:nvSpPr>
          <p:cNvPr id="303" name="Rectangle 173"/>
          <p:cNvSpPr>
            <a:spLocks noChangeArrowheads="1"/>
          </p:cNvSpPr>
          <p:nvPr/>
        </p:nvSpPr>
        <p:spPr bwMode="auto">
          <a:xfrm>
            <a:off x="6276975" y="4868601"/>
            <a:ext cx="1968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Times" pitchFamily="18" charset="0"/>
                <a:ea typeface="굴림" charset="-127"/>
              </a:rPr>
              <a:t>2</a:t>
            </a:r>
            <a:endParaRPr lang="en-US" altLang="ko-KR">
              <a:ea typeface="굴림" charset="-127"/>
            </a:endParaRPr>
          </a:p>
        </p:txBody>
      </p:sp>
      <p:sp>
        <p:nvSpPr>
          <p:cNvPr id="304" name="Rectangle 174"/>
          <p:cNvSpPr>
            <a:spLocks noChangeArrowheads="1"/>
          </p:cNvSpPr>
          <p:nvPr/>
        </p:nvSpPr>
        <p:spPr bwMode="auto">
          <a:xfrm>
            <a:off x="8366125" y="4922576"/>
            <a:ext cx="1968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Times" pitchFamily="18" charset="0"/>
                <a:ea typeface="굴림" charset="-127"/>
              </a:rPr>
              <a:t>2</a:t>
            </a:r>
            <a:endParaRPr lang="en-US" altLang="ko-KR">
              <a:ea typeface="굴림" charset="-127"/>
            </a:endParaRPr>
          </a:p>
        </p:txBody>
      </p:sp>
      <p:sp>
        <p:nvSpPr>
          <p:cNvPr id="305" name="Rectangle 175"/>
          <p:cNvSpPr>
            <a:spLocks noChangeArrowheads="1"/>
          </p:cNvSpPr>
          <p:nvPr/>
        </p:nvSpPr>
        <p:spPr bwMode="auto">
          <a:xfrm>
            <a:off x="7196137" y="4343139"/>
            <a:ext cx="1968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Times" pitchFamily="18" charset="0"/>
                <a:ea typeface="굴림" charset="-127"/>
              </a:rPr>
              <a:t>3</a:t>
            </a:r>
            <a:endParaRPr lang="en-US" altLang="ko-KR">
              <a:ea typeface="굴림" charset="-127"/>
            </a:endParaRPr>
          </a:p>
        </p:txBody>
      </p:sp>
      <p:sp>
        <p:nvSpPr>
          <p:cNvPr id="306" name="Rectangle 176"/>
          <p:cNvSpPr>
            <a:spLocks noChangeArrowheads="1"/>
          </p:cNvSpPr>
          <p:nvPr/>
        </p:nvSpPr>
        <p:spPr bwMode="auto">
          <a:xfrm>
            <a:off x="8901112" y="5295639"/>
            <a:ext cx="1968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1</a:t>
            </a:r>
            <a:endParaRPr lang="en-US" altLang="ko-KR">
              <a:ea typeface="굴림" charset="-127"/>
            </a:endParaRPr>
          </a:p>
        </p:txBody>
      </p:sp>
      <p:sp>
        <p:nvSpPr>
          <p:cNvPr id="307" name="Freeform 177"/>
          <p:cNvSpPr>
            <a:spLocks/>
          </p:cNvSpPr>
          <p:nvPr/>
        </p:nvSpPr>
        <p:spPr bwMode="auto">
          <a:xfrm>
            <a:off x="6780212" y="6103676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" name="Freeform 178"/>
          <p:cNvSpPr>
            <a:spLocks/>
          </p:cNvSpPr>
          <p:nvPr/>
        </p:nvSpPr>
        <p:spPr bwMode="auto">
          <a:xfrm>
            <a:off x="7021512" y="5611551"/>
            <a:ext cx="31750" cy="22225"/>
          </a:xfrm>
          <a:custGeom>
            <a:avLst/>
            <a:gdLst>
              <a:gd name="T0" fmla="*/ 0 w 20"/>
              <a:gd name="T1" fmla="*/ 11113 h 14"/>
              <a:gd name="T2" fmla="*/ 11112 w 20"/>
              <a:gd name="T3" fmla="*/ 0 h 14"/>
              <a:gd name="T4" fmla="*/ 31750 w 20"/>
              <a:gd name="T5" fmla="*/ 11113 h 14"/>
              <a:gd name="T6" fmla="*/ 20637 w 20"/>
              <a:gd name="T7" fmla="*/ 22225 h 14"/>
              <a:gd name="T8" fmla="*/ 0 w 20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3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9" name="Freeform 179"/>
          <p:cNvSpPr>
            <a:spLocks/>
          </p:cNvSpPr>
          <p:nvPr/>
        </p:nvSpPr>
        <p:spPr bwMode="auto">
          <a:xfrm>
            <a:off x="6780212" y="5622664"/>
            <a:ext cx="261938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8 w 165"/>
              <a:gd name="T5" fmla="*/ 11112 h 310"/>
              <a:gd name="T6" fmla="*/ 241300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0" name="Freeform 180"/>
          <p:cNvSpPr>
            <a:spLocks/>
          </p:cNvSpPr>
          <p:nvPr/>
        </p:nvSpPr>
        <p:spPr bwMode="auto">
          <a:xfrm>
            <a:off x="7021512" y="5611551"/>
            <a:ext cx="20638" cy="22225"/>
          </a:xfrm>
          <a:custGeom>
            <a:avLst/>
            <a:gdLst>
              <a:gd name="T0" fmla="*/ 20638 w 13"/>
              <a:gd name="T1" fmla="*/ 11113 h 14"/>
              <a:gd name="T2" fmla="*/ 20638 w 13"/>
              <a:gd name="T3" fmla="*/ 0 h 14"/>
              <a:gd name="T4" fmla="*/ 0 w 13"/>
              <a:gd name="T5" fmla="*/ 11113 h 14"/>
              <a:gd name="T6" fmla="*/ 0 w 13"/>
              <a:gd name="T7" fmla="*/ 22225 h 14"/>
              <a:gd name="T8" fmla="*/ 20638 w 13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7"/>
                </a:moveTo>
                <a:lnTo>
                  <a:pt x="13" y="0"/>
                </a:lnTo>
                <a:lnTo>
                  <a:pt x="0" y="7"/>
                </a:lnTo>
                <a:lnTo>
                  <a:pt x="0" y="14"/>
                </a:ln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1" name="Freeform 181"/>
          <p:cNvSpPr>
            <a:spLocks/>
          </p:cNvSpPr>
          <p:nvPr/>
        </p:nvSpPr>
        <p:spPr bwMode="auto">
          <a:xfrm>
            <a:off x="7250112" y="6103676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2" name="Freeform 182"/>
          <p:cNvSpPr>
            <a:spLocks/>
          </p:cNvSpPr>
          <p:nvPr/>
        </p:nvSpPr>
        <p:spPr bwMode="auto">
          <a:xfrm>
            <a:off x="7021512" y="5622664"/>
            <a:ext cx="250825" cy="492125"/>
          </a:xfrm>
          <a:custGeom>
            <a:avLst/>
            <a:gdLst>
              <a:gd name="T0" fmla="*/ 20637 w 158"/>
              <a:gd name="T1" fmla="*/ 0 h 310"/>
              <a:gd name="T2" fmla="*/ 0 w 158"/>
              <a:gd name="T3" fmla="*/ 11112 h 310"/>
              <a:gd name="T4" fmla="*/ 228600 w 158"/>
              <a:gd name="T5" fmla="*/ 492125 h 310"/>
              <a:gd name="T6" fmla="*/ 250825 w 158"/>
              <a:gd name="T7" fmla="*/ 481013 h 310"/>
              <a:gd name="T8" fmla="*/ 20637 w 158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310"/>
              <a:gd name="T17" fmla="*/ 158 w 158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310">
                <a:moveTo>
                  <a:pt x="13" y="0"/>
                </a:moveTo>
                <a:lnTo>
                  <a:pt x="0" y="7"/>
                </a:lnTo>
                <a:lnTo>
                  <a:pt x="144" y="310"/>
                </a:lnTo>
                <a:lnTo>
                  <a:pt x="158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3" name="Rectangle 183"/>
          <p:cNvSpPr>
            <a:spLocks noChangeArrowheads="1"/>
          </p:cNvSpPr>
          <p:nvPr/>
        </p:nvSpPr>
        <p:spPr bwMode="auto">
          <a:xfrm>
            <a:off x="6670675" y="5983026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314" name="Rectangle 184"/>
          <p:cNvSpPr>
            <a:spLocks noChangeArrowheads="1"/>
          </p:cNvSpPr>
          <p:nvPr/>
        </p:nvSpPr>
        <p:spPr bwMode="auto">
          <a:xfrm>
            <a:off x="6670675" y="5983026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315" name="Rectangle 185"/>
          <p:cNvSpPr>
            <a:spLocks noChangeArrowheads="1"/>
          </p:cNvSpPr>
          <p:nvPr/>
        </p:nvSpPr>
        <p:spPr bwMode="auto">
          <a:xfrm>
            <a:off x="7151687" y="5983026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316" name="Rectangle 186"/>
          <p:cNvSpPr>
            <a:spLocks noChangeArrowheads="1"/>
          </p:cNvSpPr>
          <p:nvPr/>
        </p:nvSpPr>
        <p:spPr bwMode="auto">
          <a:xfrm>
            <a:off x="7151687" y="5983026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317" name="Oval 187"/>
          <p:cNvSpPr>
            <a:spLocks noChangeArrowheads="1"/>
          </p:cNvSpPr>
          <p:nvPr/>
        </p:nvSpPr>
        <p:spPr bwMode="auto">
          <a:xfrm>
            <a:off x="6845300" y="5448039"/>
            <a:ext cx="361950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318" name="Oval 188"/>
          <p:cNvSpPr>
            <a:spLocks noChangeArrowheads="1"/>
          </p:cNvSpPr>
          <p:nvPr/>
        </p:nvSpPr>
        <p:spPr bwMode="auto">
          <a:xfrm>
            <a:off x="6846887" y="5448039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319" name="Rectangle 189"/>
          <p:cNvSpPr>
            <a:spLocks noChangeArrowheads="1"/>
          </p:cNvSpPr>
          <p:nvPr/>
        </p:nvSpPr>
        <p:spPr bwMode="auto">
          <a:xfrm>
            <a:off x="6934200" y="5546464"/>
            <a:ext cx="295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54</a:t>
            </a:r>
            <a:endParaRPr lang="en-US" altLang="ko-KR">
              <a:ea typeface="굴림" charset="-127"/>
            </a:endParaRPr>
          </a:p>
        </p:txBody>
      </p:sp>
      <p:sp>
        <p:nvSpPr>
          <p:cNvPr id="320" name="Rectangle 190"/>
          <p:cNvSpPr>
            <a:spLocks noChangeArrowheads="1"/>
          </p:cNvSpPr>
          <p:nvPr/>
        </p:nvSpPr>
        <p:spPr bwMode="auto">
          <a:xfrm>
            <a:off x="7196137" y="5284526"/>
            <a:ext cx="1968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1</a:t>
            </a:r>
            <a:endParaRPr lang="en-US" altLang="ko-KR">
              <a:ea typeface="굴림" charset="-127"/>
            </a:endParaRPr>
          </a:p>
        </p:txBody>
      </p:sp>
      <p:sp>
        <p:nvSpPr>
          <p:cNvPr id="321" name="Rectangle 191"/>
          <p:cNvSpPr>
            <a:spLocks noChangeArrowheads="1"/>
          </p:cNvSpPr>
          <p:nvPr/>
        </p:nvSpPr>
        <p:spPr bwMode="auto">
          <a:xfrm>
            <a:off x="6037262" y="6464039"/>
            <a:ext cx="25082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900" i="1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T</a:t>
            </a:r>
            <a:endParaRPr lang="en-US" altLang="ko-KR">
              <a:ea typeface="굴림" charset="-127"/>
            </a:endParaRPr>
          </a:p>
        </p:txBody>
      </p:sp>
      <p:sp>
        <p:nvSpPr>
          <p:cNvPr id="322" name="Rectangle 192"/>
          <p:cNvSpPr>
            <a:spLocks noChangeArrowheads="1"/>
          </p:cNvSpPr>
          <p:nvPr/>
        </p:nvSpPr>
        <p:spPr bwMode="auto">
          <a:xfrm>
            <a:off x="6167437" y="6552939"/>
            <a:ext cx="2190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0</a:t>
            </a:r>
            <a:endParaRPr lang="en-US" altLang="ko-KR">
              <a:ea typeface="굴림" charset="-127"/>
            </a:endParaRPr>
          </a:p>
        </p:txBody>
      </p:sp>
      <p:grpSp>
        <p:nvGrpSpPr>
          <p:cNvPr id="323" name="Group 203"/>
          <p:cNvGrpSpPr>
            <a:grpSpLocks/>
          </p:cNvGrpSpPr>
          <p:nvPr/>
        </p:nvGrpSpPr>
        <p:grpSpPr bwMode="auto">
          <a:xfrm>
            <a:off x="6988175" y="6464039"/>
            <a:ext cx="361950" cy="361950"/>
            <a:chOff x="4259" y="3881"/>
            <a:chExt cx="228" cy="228"/>
          </a:xfrm>
        </p:grpSpPr>
        <p:sp>
          <p:nvSpPr>
            <p:cNvPr id="324" name="Rectangle 193"/>
            <p:cNvSpPr>
              <a:spLocks noChangeArrowheads="1"/>
            </p:cNvSpPr>
            <p:nvPr/>
          </p:nvSpPr>
          <p:spPr bwMode="auto">
            <a:xfrm>
              <a:off x="4259" y="3881"/>
              <a:ext cx="15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900" i="1">
                  <a:solidFill>
                    <a:srgbClr val="000000"/>
                  </a:solidFill>
                  <a:latin typeface="Times" pitchFamily="18" charset="0"/>
                  <a:ea typeface="굴림" charset="-127"/>
                </a:rPr>
                <a:t>T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25" name="Rectangle 194"/>
            <p:cNvSpPr>
              <a:spLocks noChangeArrowheads="1"/>
            </p:cNvSpPr>
            <p:nvPr/>
          </p:nvSpPr>
          <p:spPr bwMode="auto">
            <a:xfrm>
              <a:off x="4349" y="3937"/>
              <a:ext cx="138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Times" pitchFamily="18" charset="0"/>
                  <a:ea typeface="굴림" charset="-127"/>
                </a:rPr>
                <a:t>1</a:t>
              </a:r>
              <a:endParaRPr lang="en-US" altLang="ko-KR">
                <a:ea typeface="굴림" charset="-127"/>
              </a:endParaRPr>
            </a:p>
          </p:txBody>
        </p:sp>
      </p:grpSp>
      <p:sp>
        <p:nvSpPr>
          <p:cNvPr id="326" name="Rectangle 195"/>
          <p:cNvSpPr>
            <a:spLocks noChangeArrowheads="1"/>
          </p:cNvSpPr>
          <p:nvPr/>
        </p:nvSpPr>
        <p:spPr bwMode="auto">
          <a:xfrm>
            <a:off x="7840662" y="5929051"/>
            <a:ext cx="25082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900" i="1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T</a:t>
            </a:r>
            <a:endParaRPr lang="en-US" altLang="ko-KR">
              <a:ea typeface="굴림" charset="-127"/>
            </a:endParaRPr>
          </a:p>
        </p:txBody>
      </p:sp>
      <p:sp>
        <p:nvSpPr>
          <p:cNvPr id="327" name="Rectangle 196"/>
          <p:cNvSpPr>
            <a:spLocks noChangeArrowheads="1"/>
          </p:cNvSpPr>
          <p:nvPr/>
        </p:nvSpPr>
        <p:spPr bwMode="auto">
          <a:xfrm>
            <a:off x="7983537" y="6016364"/>
            <a:ext cx="2190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2</a:t>
            </a:r>
            <a:endParaRPr lang="en-US" altLang="ko-KR">
              <a:ea typeface="굴림" charset="-127"/>
            </a:endParaRPr>
          </a:p>
        </p:txBody>
      </p:sp>
      <p:sp>
        <p:nvSpPr>
          <p:cNvPr id="328" name="Rectangle 197"/>
          <p:cNvSpPr>
            <a:spLocks noChangeArrowheads="1"/>
          </p:cNvSpPr>
          <p:nvPr/>
        </p:nvSpPr>
        <p:spPr bwMode="auto">
          <a:xfrm>
            <a:off x="8540750" y="6464039"/>
            <a:ext cx="25082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900" i="1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T</a:t>
            </a:r>
            <a:endParaRPr lang="en-US" altLang="ko-KR">
              <a:ea typeface="굴림" charset="-127"/>
            </a:endParaRPr>
          </a:p>
        </p:txBody>
      </p:sp>
      <p:sp>
        <p:nvSpPr>
          <p:cNvPr id="329" name="Rectangle 198"/>
          <p:cNvSpPr>
            <a:spLocks noChangeArrowheads="1"/>
          </p:cNvSpPr>
          <p:nvPr/>
        </p:nvSpPr>
        <p:spPr bwMode="auto">
          <a:xfrm>
            <a:off x="8672512" y="6552939"/>
            <a:ext cx="2190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3</a:t>
            </a:r>
            <a:endParaRPr lang="en-US" altLang="ko-KR">
              <a:ea typeface="굴림" charset="-127"/>
            </a:endParaRPr>
          </a:p>
        </p:txBody>
      </p:sp>
      <p:sp>
        <p:nvSpPr>
          <p:cNvPr id="330" name="Rectangle 199"/>
          <p:cNvSpPr>
            <a:spLocks noChangeArrowheads="1"/>
          </p:cNvSpPr>
          <p:nvPr/>
        </p:nvSpPr>
        <p:spPr bwMode="auto">
          <a:xfrm>
            <a:off x="7666037" y="4278051"/>
            <a:ext cx="230188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900" i="1">
                <a:solidFill>
                  <a:srgbClr val="FF0000"/>
                </a:solidFill>
                <a:latin typeface="Times" pitchFamily="18" charset="0"/>
                <a:ea typeface="굴림" charset="-127"/>
              </a:rPr>
              <a:t>x</a:t>
            </a:r>
            <a:endParaRPr lang="en-US" altLang="ko-KR">
              <a:ea typeface="굴림" charset="-127"/>
            </a:endParaRPr>
          </a:p>
        </p:txBody>
      </p:sp>
      <p:sp>
        <p:nvSpPr>
          <p:cNvPr id="331" name="Rectangle 200"/>
          <p:cNvSpPr>
            <a:spLocks noChangeArrowheads="1"/>
          </p:cNvSpPr>
          <p:nvPr/>
        </p:nvSpPr>
        <p:spPr bwMode="auto">
          <a:xfrm>
            <a:off x="6692900" y="4703501"/>
            <a:ext cx="23018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900" i="1">
                <a:solidFill>
                  <a:srgbClr val="FF0000"/>
                </a:solidFill>
                <a:latin typeface="Times" pitchFamily="18" charset="0"/>
                <a:ea typeface="굴림" charset="-127"/>
              </a:rPr>
              <a:t>y</a:t>
            </a:r>
            <a:endParaRPr lang="en-US" altLang="ko-KR">
              <a:ea typeface="굴림" charset="-127"/>
            </a:endParaRPr>
          </a:p>
        </p:txBody>
      </p:sp>
      <p:sp>
        <p:nvSpPr>
          <p:cNvPr id="332" name="Rectangle 201"/>
          <p:cNvSpPr>
            <a:spLocks noChangeArrowheads="1"/>
          </p:cNvSpPr>
          <p:nvPr/>
        </p:nvSpPr>
        <p:spPr bwMode="auto">
          <a:xfrm>
            <a:off x="8070850" y="4649526"/>
            <a:ext cx="21907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900" i="1">
                <a:solidFill>
                  <a:srgbClr val="FF0000"/>
                </a:solidFill>
                <a:latin typeface="Times" pitchFamily="18" charset="0"/>
                <a:ea typeface="굴림" charset="-127"/>
              </a:rPr>
              <a:t>z</a:t>
            </a:r>
            <a:endParaRPr lang="en-US" altLang="ko-KR">
              <a:ea typeface="굴림" charset="-127"/>
            </a:endParaRPr>
          </a:p>
        </p:txBody>
      </p:sp>
      <p:pic>
        <p:nvPicPr>
          <p:cNvPr id="33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8212" y="4168514"/>
            <a:ext cx="2819400" cy="13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4" name="Group 204"/>
          <p:cNvGrpSpPr>
            <a:grpSpLocks/>
          </p:cNvGrpSpPr>
          <p:nvPr/>
        </p:nvGrpSpPr>
        <p:grpSpPr bwMode="auto">
          <a:xfrm>
            <a:off x="3189415" y="3990714"/>
            <a:ext cx="246063" cy="333375"/>
            <a:chOff x="4295" y="3881"/>
            <a:chExt cx="155" cy="210"/>
          </a:xfrm>
        </p:grpSpPr>
        <p:sp>
          <p:nvSpPr>
            <p:cNvPr id="335" name="Rectangle 205"/>
            <p:cNvSpPr>
              <a:spLocks noChangeArrowheads="1"/>
            </p:cNvSpPr>
            <p:nvPr/>
          </p:nvSpPr>
          <p:spPr bwMode="auto">
            <a:xfrm>
              <a:off x="4295" y="3881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900" i="1" dirty="0">
                  <a:solidFill>
                    <a:srgbClr val="000000"/>
                  </a:solidFill>
                  <a:latin typeface="Times" pitchFamily="18" charset="0"/>
                  <a:ea typeface="굴림" charset="-127"/>
                </a:rPr>
                <a:t>T</a:t>
              </a:r>
              <a:endParaRPr lang="en-US" altLang="ko-KR" dirty="0">
                <a:ea typeface="굴림" charset="-127"/>
              </a:endParaRPr>
            </a:p>
          </p:txBody>
        </p:sp>
        <p:sp>
          <p:nvSpPr>
            <p:cNvPr id="336" name="Rectangle 206"/>
            <p:cNvSpPr>
              <a:spLocks noChangeArrowheads="1"/>
            </p:cNvSpPr>
            <p:nvPr/>
          </p:nvSpPr>
          <p:spPr bwMode="auto">
            <a:xfrm>
              <a:off x="4386" y="3937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Times" pitchFamily="18" charset="0"/>
                  <a:ea typeface="굴림" charset="-127"/>
                </a:rPr>
                <a:t>1</a:t>
              </a:r>
              <a:endParaRPr lang="en-US" altLang="ko-KR">
                <a:ea typeface="굴림" charset="-127"/>
              </a:endParaRPr>
            </a:p>
          </p:txBody>
        </p:sp>
      </p:grpSp>
      <p:sp>
        <p:nvSpPr>
          <p:cNvPr id="337" name="Text Box 6"/>
          <p:cNvSpPr txBox="1">
            <a:spLocks noChangeArrowheads="1"/>
          </p:cNvSpPr>
          <p:nvPr/>
        </p:nvSpPr>
        <p:spPr bwMode="auto">
          <a:xfrm>
            <a:off x="3773574" y="5975685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>
                <a:solidFill>
                  <a:srgbClr val="24A63E"/>
                </a:solidFill>
                <a:latin typeface="Times New Roman" pitchFamily="18" charset="0"/>
              </a:rPr>
              <a:t>...balanced</a:t>
            </a:r>
          </a:p>
        </p:txBody>
      </p:sp>
    </p:spTree>
    <p:extLst>
      <p:ext uri="{BB962C8B-B14F-4D97-AF65-F5344CB8AC3E}">
        <p14:creationId xmlns:p14="http://schemas.microsoft.com/office/powerpoint/2010/main" val="24888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10090</TotalTime>
  <Words>748</Words>
  <Application>Microsoft Office PowerPoint</Application>
  <PresentationFormat>화면 슬라이드 쇼(4:3)</PresentationFormat>
  <Paragraphs>230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굴림</vt:lpstr>
      <vt:lpstr>나눔고딕</vt:lpstr>
      <vt:lpstr>맑은 고딕</vt:lpstr>
      <vt:lpstr>함초롬바탕</vt:lpstr>
      <vt:lpstr>Arial</vt:lpstr>
      <vt:lpstr>Cambria Math</vt:lpstr>
      <vt:lpstr>Tahoma</vt:lpstr>
      <vt:lpstr>Times</vt:lpstr>
      <vt:lpstr>Times New Roman</vt:lpstr>
      <vt:lpstr>Wingdings</vt:lpstr>
      <vt:lpstr>컴퓨터보안 2011</vt:lpstr>
      <vt:lpstr>1_컴퓨터보안 2011</vt:lpstr>
      <vt:lpstr>New_Natural01</vt:lpstr>
      <vt:lpstr>PowerPoint 프레젠테이션</vt:lpstr>
      <vt:lpstr>8 주차 문제 B</vt:lpstr>
      <vt:lpstr>PowerPoint 프레젠테이션</vt:lpstr>
      <vt:lpstr>PowerPoint 프레젠테이션</vt:lpstr>
      <vt:lpstr>Idea</vt:lpstr>
      <vt:lpstr>Idea</vt:lpstr>
      <vt:lpstr>Idea</vt:lpstr>
      <vt:lpstr>Idea</vt:lpstr>
      <vt:lpstr>Example</vt:lpstr>
      <vt:lpstr>8주차 문제 B</vt:lpstr>
      <vt:lpstr>8주차 문제 B</vt:lpstr>
      <vt:lpstr>PowerPoint 프레젠테이션</vt:lpstr>
      <vt:lpstr>PowerPoint 프레젠테이션</vt:lpstr>
    </vt:vector>
  </TitlesOfParts>
  <Company>인하대학교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유광모</cp:lastModifiedBy>
  <cp:revision>363</cp:revision>
  <cp:lastPrinted>2018-05-30T04:46:17Z</cp:lastPrinted>
  <dcterms:created xsi:type="dcterms:W3CDTF">2014-02-26T05:36:39Z</dcterms:created>
  <dcterms:modified xsi:type="dcterms:W3CDTF">2019-04-23T01:09:05Z</dcterms:modified>
</cp:coreProperties>
</file>