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문제해결기법 비룡베이커리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문제해결기법 </a:t>
            </a:r>
            <a:r>
              <a:rPr sz="4600"/>
              <a:t>비룡베이커리</a:t>
            </a:r>
          </a:p>
        </p:txBody>
      </p:sp>
      <p:sp>
        <p:nvSpPr>
          <p:cNvPr id="120" name="12171633 서형중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12171633 서형중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선"/>
          <p:cNvSpPr/>
          <p:nvPr/>
        </p:nvSpPr>
        <p:spPr>
          <a:xfrm flipH="1" flipV="1">
            <a:off x="5695598" y="4711925"/>
            <a:ext cx="684761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선"/>
          <p:cNvSpPr/>
          <p:nvPr/>
        </p:nvSpPr>
        <p:spPr>
          <a:xfrm flipV="1">
            <a:off x="4347843" y="47614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원"/>
          <p:cNvSpPr/>
          <p:nvPr/>
        </p:nvSpPr>
        <p:spPr>
          <a:xfrm>
            <a:off x="33995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원"/>
          <p:cNvSpPr/>
          <p:nvPr/>
        </p:nvSpPr>
        <p:spPr>
          <a:xfrm>
            <a:off x="58633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249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250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4 , 2</a:t>
            </a:r>
          </a:p>
        </p:txBody>
      </p:sp>
      <p:sp>
        <p:nvSpPr>
          <p:cNvPr id="251" name="2 , 2"/>
          <p:cNvSpPr txBox="1"/>
          <p:nvPr/>
        </p:nvSpPr>
        <p:spPr>
          <a:xfrm>
            <a:off x="34831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2 , 2</a:t>
            </a:r>
          </a:p>
        </p:txBody>
      </p:sp>
      <p:sp>
        <p:nvSpPr>
          <p:cNvPr id="252" name="1 , 2"/>
          <p:cNvSpPr txBox="1"/>
          <p:nvPr/>
        </p:nvSpPr>
        <p:spPr>
          <a:xfrm>
            <a:off x="59469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1 , 2</a:t>
            </a:r>
          </a:p>
        </p:txBody>
      </p:sp>
      <p:sp>
        <p:nvSpPr>
          <p:cNvPr id="253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254" name="Leaf"/>
          <p:cNvSpPr txBox="1"/>
          <p:nvPr/>
        </p:nvSpPr>
        <p:spPr>
          <a:xfrm>
            <a:off x="2416749" y="3327088"/>
            <a:ext cx="771857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255" name="Leaf"/>
          <p:cNvSpPr txBox="1"/>
          <p:nvPr/>
        </p:nvSpPr>
        <p:spPr>
          <a:xfrm>
            <a:off x="61124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256" name="Leaf"/>
          <p:cNvSpPr txBox="1"/>
          <p:nvPr/>
        </p:nvSpPr>
        <p:spPr>
          <a:xfrm>
            <a:off x="36486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257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259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그리기"/>
          <p:cNvGrpSpPr/>
          <p:nvPr/>
        </p:nvGrpSpPr>
        <p:grpSpPr>
          <a:xfrm>
            <a:off x="6840240" y="4352830"/>
            <a:ext cx="1851840" cy="597581"/>
            <a:chOff x="-31299" y="-597580"/>
            <a:chExt cx="1851838" cy="597580"/>
          </a:xfrm>
        </p:grpSpPr>
        <p:sp>
          <p:nvSpPr>
            <p:cNvPr id="262" name="선"/>
            <p:cNvSpPr/>
            <p:nvPr/>
          </p:nvSpPr>
          <p:spPr>
            <a:xfrm>
              <a:off x="-31300" y="-353116"/>
              <a:ext cx="595563" cy="353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1154" y="21600"/>
                  </a:moveTo>
                  <a:cubicBezTo>
                    <a:pt x="745" y="21323"/>
                    <a:pt x="336" y="21046"/>
                    <a:pt x="132" y="20562"/>
                  </a:cubicBezTo>
                  <a:cubicBezTo>
                    <a:pt x="-73" y="20077"/>
                    <a:pt x="-73" y="19385"/>
                    <a:pt x="377" y="18554"/>
                  </a:cubicBezTo>
                  <a:cubicBezTo>
                    <a:pt x="827" y="17723"/>
                    <a:pt x="1727" y="16754"/>
                    <a:pt x="3527" y="14746"/>
                  </a:cubicBezTo>
                  <a:cubicBezTo>
                    <a:pt x="5327" y="12738"/>
                    <a:pt x="8027" y="9692"/>
                    <a:pt x="10359" y="7477"/>
                  </a:cubicBezTo>
                  <a:cubicBezTo>
                    <a:pt x="12691" y="5262"/>
                    <a:pt x="14654" y="3877"/>
                    <a:pt x="16454" y="2769"/>
                  </a:cubicBezTo>
                  <a:cubicBezTo>
                    <a:pt x="18254" y="1662"/>
                    <a:pt x="19891" y="831"/>
                    <a:pt x="215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63" name="선"/>
            <p:cNvSpPr/>
            <p:nvPr/>
          </p:nvSpPr>
          <p:spPr>
            <a:xfrm>
              <a:off x="503145" y="-400148"/>
              <a:ext cx="116747" cy="10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93" fill="norm" stroke="1" extrusionOk="0">
                  <a:moveTo>
                    <a:pt x="0" y="1333"/>
                  </a:moveTo>
                  <a:cubicBezTo>
                    <a:pt x="4154" y="853"/>
                    <a:pt x="8308" y="373"/>
                    <a:pt x="11423" y="133"/>
                  </a:cubicBezTo>
                  <a:cubicBezTo>
                    <a:pt x="14538" y="-107"/>
                    <a:pt x="16615" y="-107"/>
                    <a:pt x="18277" y="853"/>
                  </a:cubicBezTo>
                  <a:cubicBezTo>
                    <a:pt x="19938" y="1813"/>
                    <a:pt x="21185" y="3733"/>
                    <a:pt x="21392" y="5893"/>
                  </a:cubicBezTo>
                  <a:cubicBezTo>
                    <a:pt x="21600" y="8053"/>
                    <a:pt x="20769" y="10453"/>
                    <a:pt x="19315" y="12853"/>
                  </a:cubicBezTo>
                  <a:cubicBezTo>
                    <a:pt x="17861" y="15253"/>
                    <a:pt x="15785" y="17653"/>
                    <a:pt x="14746" y="19093"/>
                  </a:cubicBezTo>
                  <a:cubicBezTo>
                    <a:pt x="13708" y="20533"/>
                    <a:pt x="13708" y="21013"/>
                    <a:pt x="13708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64" name="선"/>
            <p:cNvSpPr/>
            <p:nvPr/>
          </p:nvSpPr>
          <p:spPr>
            <a:xfrm>
              <a:off x="754400" y="-498922"/>
              <a:ext cx="88858" cy="152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414" fill="norm" stroke="1" extrusionOk="0">
                  <a:moveTo>
                    <a:pt x="0" y="449"/>
                  </a:moveTo>
                  <a:cubicBezTo>
                    <a:pt x="5400" y="132"/>
                    <a:pt x="10800" y="-186"/>
                    <a:pt x="14580" y="132"/>
                  </a:cubicBezTo>
                  <a:cubicBezTo>
                    <a:pt x="18360" y="449"/>
                    <a:pt x="20520" y="1402"/>
                    <a:pt x="21060" y="3467"/>
                  </a:cubicBezTo>
                  <a:cubicBezTo>
                    <a:pt x="21600" y="5532"/>
                    <a:pt x="20520" y="8708"/>
                    <a:pt x="18360" y="11885"/>
                  </a:cubicBezTo>
                  <a:cubicBezTo>
                    <a:pt x="16200" y="15061"/>
                    <a:pt x="12960" y="18238"/>
                    <a:pt x="9720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65" name="선"/>
            <p:cNvSpPr/>
            <p:nvPr/>
          </p:nvSpPr>
          <p:spPr>
            <a:xfrm>
              <a:off x="941677" y="-529674"/>
              <a:ext cx="23236" cy="183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4000"/>
                    <a:pt x="-1443" y="8000"/>
                    <a:pt x="1502" y="11600"/>
                  </a:cubicBezTo>
                  <a:cubicBezTo>
                    <a:pt x="4448" y="15200"/>
                    <a:pt x="12302" y="18400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66" name="선"/>
            <p:cNvSpPr/>
            <p:nvPr/>
          </p:nvSpPr>
          <p:spPr>
            <a:xfrm>
              <a:off x="1046400" y="-570418"/>
              <a:ext cx="20373" cy="10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80"/>
                    <a:pt x="0" y="10560"/>
                    <a:pt x="3600" y="14160"/>
                  </a:cubicBezTo>
                  <a:cubicBezTo>
                    <a:pt x="7200" y="17760"/>
                    <a:pt x="14400" y="196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67" name="선"/>
            <p:cNvSpPr/>
            <p:nvPr/>
          </p:nvSpPr>
          <p:spPr>
            <a:xfrm>
              <a:off x="1148261" y="-597581"/>
              <a:ext cx="13582" cy="13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68" name="선"/>
            <p:cNvSpPr/>
            <p:nvPr/>
          </p:nvSpPr>
          <p:spPr>
            <a:xfrm>
              <a:off x="1053191" y="-509302"/>
              <a:ext cx="10865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69" name="선"/>
            <p:cNvSpPr/>
            <p:nvPr/>
          </p:nvSpPr>
          <p:spPr>
            <a:xfrm>
              <a:off x="1039609" y="-454977"/>
              <a:ext cx="11544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0" name="선"/>
            <p:cNvSpPr/>
            <p:nvPr/>
          </p:nvSpPr>
          <p:spPr>
            <a:xfrm>
              <a:off x="1121098" y="-454977"/>
              <a:ext cx="13583" cy="81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1" name="선"/>
            <p:cNvSpPr/>
            <p:nvPr/>
          </p:nvSpPr>
          <p:spPr>
            <a:xfrm>
              <a:off x="1046400" y="-366698"/>
              <a:ext cx="13581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2" name="선"/>
            <p:cNvSpPr/>
            <p:nvPr/>
          </p:nvSpPr>
          <p:spPr>
            <a:xfrm>
              <a:off x="1050328" y="-353116"/>
              <a:ext cx="165841" cy="6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369" y="0"/>
                  </a:moveTo>
                  <a:cubicBezTo>
                    <a:pt x="77" y="4800"/>
                    <a:pt x="-215" y="9600"/>
                    <a:pt x="223" y="13200"/>
                  </a:cubicBezTo>
                  <a:cubicBezTo>
                    <a:pt x="661" y="16800"/>
                    <a:pt x="1828" y="19200"/>
                    <a:pt x="5477" y="20400"/>
                  </a:cubicBezTo>
                  <a:cubicBezTo>
                    <a:pt x="9126" y="21600"/>
                    <a:pt x="15255" y="21600"/>
                    <a:pt x="21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3" name="선"/>
            <p:cNvSpPr/>
            <p:nvPr/>
          </p:nvSpPr>
          <p:spPr>
            <a:xfrm>
              <a:off x="1293129" y="-522883"/>
              <a:ext cx="49557" cy="15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0" h="21374" fill="norm" stroke="1" extrusionOk="0">
                  <a:moveTo>
                    <a:pt x="1878" y="0"/>
                  </a:moveTo>
                  <a:cubicBezTo>
                    <a:pt x="6574" y="0"/>
                    <a:pt x="11270" y="0"/>
                    <a:pt x="15026" y="617"/>
                  </a:cubicBezTo>
                  <a:cubicBezTo>
                    <a:pt x="18783" y="1234"/>
                    <a:pt x="21600" y="2469"/>
                    <a:pt x="20191" y="5554"/>
                  </a:cubicBezTo>
                  <a:cubicBezTo>
                    <a:pt x="18783" y="8640"/>
                    <a:pt x="13148" y="13577"/>
                    <a:pt x="8452" y="16663"/>
                  </a:cubicBezTo>
                  <a:cubicBezTo>
                    <a:pt x="3757" y="19749"/>
                    <a:pt x="0" y="20983"/>
                    <a:pt x="0" y="21291"/>
                  </a:cubicBezTo>
                  <a:cubicBezTo>
                    <a:pt x="0" y="21600"/>
                    <a:pt x="3757" y="20983"/>
                    <a:pt x="7513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4" name="선"/>
            <p:cNvSpPr/>
            <p:nvPr/>
          </p:nvSpPr>
          <p:spPr>
            <a:xfrm>
              <a:off x="1338400" y="-441395"/>
              <a:ext cx="61117" cy="5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400"/>
                    <a:pt x="4800" y="10800"/>
                    <a:pt x="8400" y="14400"/>
                  </a:cubicBezTo>
                  <a:cubicBezTo>
                    <a:pt x="12000" y="18000"/>
                    <a:pt x="168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5" name="선"/>
            <p:cNvSpPr/>
            <p:nvPr/>
          </p:nvSpPr>
          <p:spPr>
            <a:xfrm>
              <a:off x="1426679" y="-502511"/>
              <a:ext cx="6792" cy="12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6" name="선"/>
            <p:cNvSpPr/>
            <p:nvPr/>
          </p:nvSpPr>
          <p:spPr>
            <a:xfrm>
              <a:off x="1426679" y="-461767"/>
              <a:ext cx="67908" cy="2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7" name="선"/>
            <p:cNvSpPr/>
            <p:nvPr/>
          </p:nvSpPr>
          <p:spPr>
            <a:xfrm>
              <a:off x="1501377" y="-509302"/>
              <a:ext cx="27163" cy="16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08"/>
                    <a:pt x="0" y="9216"/>
                    <a:pt x="3600" y="12816"/>
                  </a:cubicBezTo>
                  <a:cubicBezTo>
                    <a:pt x="7200" y="16416"/>
                    <a:pt x="144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8" name="선"/>
            <p:cNvSpPr/>
            <p:nvPr/>
          </p:nvSpPr>
          <p:spPr>
            <a:xfrm>
              <a:off x="1610027" y="-570418"/>
              <a:ext cx="88280" cy="7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0"/>
                    <a:pt x="11077" y="0"/>
                    <a:pt x="14677" y="1309"/>
                  </a:cubicBezTo>
                  <a:cubicBezTo>
                    <a:pt x="18277" y="2618"/>
                    <a:pt x="19938" y="5236"/>
                    <a:pt x="20769" y="8836"/>
                  </a:cubicBezTo>
                  <a:cubicBezTo>
                    <a:pt x="21600" y="12436"/>
                    <a:pt x="21600" y="170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9" name="선"/>
            <p:cNvSpPr/>
            <p:nvPr/>
          </p:nvSpPr>
          <p:spPr>
            <a:xfrm>
              <a:off x="1596446" y="-506208"/>
              <a:ext cx="108652" cy="1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950" y="2735"/>
                    <a:pt x="9900" y="-1585"/>
                    <a:pt x="13500" y="575"/>
                  </a:cubicBezTo>
                  <a:cubicBezTo>
                    <a:pt x="17100" y="2735"/>
                    <a:pt x="1935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80" name="선"/>
            <p:cNvSpPr/>
            <p:nvPr/>
          </p:nvSpPr>
          <p:spPr>
            <a:xfrm>
              <a:off x="1610877" y="-509302"/>
              <a:ext cx="107802" cy="8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54" fill="norm" stroke="1" extrusionOk="0">
                  <a:moveTo>
                    <a:pt x="2531" y="0"/>
                  </a:moveTo>
                  <a:cubicBezTo>
                    <a:pt x="1631" y="2769"/>
                    <a:pt x="731" y="5538"/>
                    <a:pt x="281" y="9138"/>
                  </a:cubicBezTo>
                  <a:cubicBezTo>
                    <a:pt x="-169" y="12738"/>
                    <a:pt x="-169" y="17169"/>
                    <a:pt x="956" y="19385"/>
                  </a:cubicBezTo>
                  <a:cubicBezTo>
                    <a:pt x="2081" y="21600"/>
                    <a:pt x="4331" y="21600"/>
                    <a:pt x="7931" y="21046"/>
                  </a:cubicBezTo>
                  <a:cubicBezTo>
                    <a:pt x="11531" y="20492"/>
                    <a:pt x="16481" y="19385"/>
                    <a:pt x="21431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81" name="선"/>
            <p:cNvSpPr/>
            <p:nvPr/>
          </p:nvSpPr>
          <p:spPr>
            <a:xfrm>
              <a:off x="1634327" y="-421023"/>
              <a:ext cx="23236" cy="8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4800"/>
                    <a:pt x="-1443" y="9600"/>
                    <a:pt x="1502" y="13200"/>
                  </a:cubicBezTo>
                  <a:cubicBezTo>
                    <a:pt x="4448" y="16800"/>
                    <a:pt x="12302" y="19200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82" name="선"/>
            <p:cNvSpPr/>
            <p:nvPr/>
          </p:nvSpPr>
          <p:spPr>
            <a:xfrm>
              <a:off x="1684725" y="-400651"/>
              <a:ext cx="6791" cy="7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83" name="선"/>
            <p:cNvSpPr/>
            <p:nvPr/>
          </p:nvSpPr>
          <p:spPr>
            <a:xfrm>
              <a:off x="1562492" y="-310109"/>
              <a:ext cx="258047" cy="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6" y="10800"/>
                    <a:pt x="10232" y="0"/>
                    <a:pt x="13832" y="0"/>
                  </a:cubicBezTo>
                  <a:cubicBezTo>
                    <a:pt x="17432" y="0"/>
                    <a:pt x="1951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선"/>
          <p:cNvSpPr/>
          <p:nvPr/>
        </p:nvSpPr>
        <p:spPr>
          <a:xfrm flipH="1" flipV="1">
            <a:off x="5695598" y="4711925"/>
            <a:ext cx="684761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선"/>
          <p:cNvSpPr/>
          <p:nvPr/>
        </p:nvSpPr>
        <p:spPr>
          <a:xfrm flipV="1">
            <a:off x="4347843" y="47614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원"/>
          <p:cNvSpPr/>
          <p:nvPr/>
        </p:nvSpPr>
        <p:spPr>
          <a:xfrm>
            <a:off x="33995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원"/>
          <p:cNvSpPr/>
          <p:nvPr/>
        </p:nvSpPr>
        <p:spPr>
          <a:xfrm>
            <a:off x="58633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296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297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4 , 2</a:t>
            </a:r>
          </a:p>
        </p:txBody>
      </p:sp>
      <p:sp>
        <p:nvSpPr>
          <p:cNvPr id="298" name="2 , 2"/>
          <p:cNvSpPr txBox="1"/>
          <p:nvPr/>
        </p:nvSpPr>
        <p:spPr>
          <a:xfrm>
            <a:off x="34831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2 , 2</a:t>
            </a:r>
          </a:p>
        </p:txBody>
      </p:sp>
      <p:sp>
        <p:nvSpPr>
          <p:cNvPr id="299" name="1 , 2"/>
          <p:cNvSpPr txBox="1"/>
          <p:nvPr/>
        </p:nvSpPr>
        <p:spPr>
          <a:xfrm>
            <a:off x="59469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1 , 2</a:t>
            </a:r>
          </a:p>
        </p:txBody>
      </p:sp>
      <p:sp>
        <p:nvSpPr>
          <p:cNvPr id="300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301" name="Leaf"/>
          <p:cNvSpPr txBox="1"/>
          <p:nvPr/>
        </p:nvSpPr>
        <p:spPr>
          <a:xfrm>
            <a:off x="2416749" y="3327088"/>
            <a:ext cx="771857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02" name="Leaf"/>
          <p:cNvSpPr txBox="1"/>
          <p:nvPr/>
        </p:nvSpPr>
        <p:spPr>
          <a:xfrm>
            <a:off x="61124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03" name="Leaf"/>
          <p:cNvSpPr txBox="1"/>
          <p:nvPr/>
        </p:nvSpPr>
        <p:spPr>
          <a:xfrm>
            <a:off x="36486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04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306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3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" name="그리기"/>
          <p:cNvGrpSpPr/>
          <p:nvPr/>
        </p:nvGrpSpPr>
        <p:grpSpPr>
          <a:xfrm>
            <a:off x="3287448" y="2343502"/>
            <a:ext cx="2246963" cy="1753638"/>
            <a:chOff x="-1153025" y="-73981"/>
            <a:chExt cx="2246961" cy="1753636"/>
          </a:xfrm>
        </p:grpSpPr>
        <p:sp>
          <p:nvSpPr>
            <p:cNvPr id="309" name="선"/>
            <p:cNvSpPr/>
            <p:nvPr/>
          </p:nvSpPr>
          <p:spPr>
            <a:xfrm>
              <a:off x="-281147" y="-73982"/>
              <a:ext cx="482252" cy="49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171" fill="norm" stroke="1" extrusionOk="0">
                  <a:moveTo>
                    <a:pt x="12278" y="3138"/>
                  </a:moveTo>
                  <a:cubicBezTo>
                    <a:pt x="12081" y="2658"/>
                    <a:pt x="11884" y="2178"/>
                    <a:pt x="11144" y="1794"/>
                  </a:cubicBezTo>
                  <a:cubicBezTo>
                    <a:pt x="10404" y="1410"/>
                    <a:pt x="9122" y="1122"/>
                    <a:pt x="7642" y="1170"/>
                  </a:cubicBezTo>
                  <a:cubicBezTo>
                    <a:pt x="6163" y="1218"/>
                    <a:pt x="4486" y="1602"/>
                    <a:pt x="3155" y="2946"/>
                  </a:cubicBezTo>
                  <a:cubicBezTo>
                    <a:pt x="1823" y="4290"/>
                    <a:pt x="837" y="6594"/>
                    <a:pt x="442" y="8754"/>
                  </a:cubicBezTo>
                  <a:cubicBezTo>
                    <a:pt x="48" y="10914"/>
                    <a:pt x="245" y="12930"/>
                    <a:pt x="1182" y="14802"/>
                  </a:cubicBezTo>
                  <a:cubicBezTo>
                    <a:pt x="2119" y="16674"/>
                    <a:pt x="3796" y="18402"/>
                    <a:pt x="5670" y="19410"/>
                  </a:cubicBezTo>
                  <a:cubicBezTo>
                    <a:pt x="7544" y="20418"/>
                    <a:pt x="9615" y="20706"/>
                    <a:pt x="11538" y="20130"/>
                  </a:cubicBezTo>
                  <a:cubicBezTo>
                    <a:pt x="13462" y="19554"/>
                    <a:pt x="15237" y="18114"/>
                    <a:pt x="16864" y="16434"/>
                  </a:cubicBezTo>
                  <a:cubicBezTo>
                    <a:pt x="18492" y="14754"/>
                    <a:pt x="19971" y="12834"/>
                    <a:pt x="20514" y="11058"/>
                  </a:cubicBezTo>
                  <a:cubicBezTo>
                    <a:pt x="21056" y="9282"/>
                    <a:pt x="20662" y="7650"/>
                    <a:pt x="19626" y="6114"/>
                  </a:cubicBezTo>
                  <a:cubicBezTo>
                    <a:pt x="18590" y="4578"/>
                    <a:pt x="16914" y="3138"/>
                    <a:pt x="14645" y="2226"/>
                  </a:cubicBezTo>
                  <a:cubicBezTo>
                    <a:pt x="12377" y="1314"/>
                    <a:pt x="9516" y="930"/>
                    <a:pt x="7248" y="1122"/>
                  </a:cubicBezTo>
                  <a:cubicBezTo>
                    <a:pt x="4979" y="1314"/>
                    <a:pt x="3303" y="2082"/>
                    <a:pt x="2119" y="3954"/>
                  </a:cubicBezTo>
                  <a:cubicBezTo>
                    <a:pt x="936" y="5826"/>
                    <a:pt x="245" y="8802"/>
                    <a:pt x="294" y="11442"/>
                  </a:cubicBezTo>
                  <a:cubicBezTo>
                    <a:pt x="344" y="14082"/>
                    <a:pt x="1133" y="16386"/>
                    <a:pt x="2810" y="18066"/>
                  </a:cubicBezTo>
                  <a:cubicBezTo>
                    <a:pt x="4486" y="19746"/>
                    <a:pt x="7051" y="20802"/>
                    <a:pt x="9073" y="21090"/>
                  </a:cubicBezTo>
                  <a:cubicBezTo>
                    <a:pt x="11094" y="21378"/>
                    <a:pt x="12574" y="20898"/>
                    <a:pt x="14399" y="19698"/>
                  </a:cubicBezTo>
                  <a:cubicBezTo>
                    <a:pt x="16223" y="18498"/>
                    <a:pt x="18393" y="16578"/>
                    <a:pt x="19675" y="14514"/>
                  </a:cubicBezTo>
                  <a:cubicBezTo>
                    <a:pt x="20957" y="12450"/>
                    <a:pt x="21352" y="10242"/>
                    <a:pt x="20711" y="8226"/>
                  </a:cubicBezTo>
                  <a:cubicBezTo>
                    <a:pt x="20070" y="6210"/>
                    <a:pt x="18393" y="4386"/>
                    <a:pt x="16322" y="2946"/>
                  </a:cubicBezTo>
                  <a:cubicBezTo>
                    <a:pt x="14251" y="1506"/>
                    <a:pt x="11785" y="450"/>
                    <a:pt x="9516" y="114"/>
                  </a:cubicBezTo>
                  <a:cubicBezTo>
                    <a:pt x="7248" y="-222"/>
                    <a:pt x="5177" y="162"/>
                    <a:pt x="3549" y="1602"/>
                  </a:cubicBezTo>
                  <a:cubicBezTo>
                    <a:pt x="1922" y="3042"/>
                    <a:pt x="738" y="5538"/>
                    <a:pt x="245" y="8226"/>
                  </a:cubicBezTo>
                  <a:cubicBezTo>
                    <a:pt x="-248" y="10914"/>
                    <a:pt x="-51" y="13794"/>
                    <a:pt x="1330" y="16002"/>
                  </a:cubicBezTo>
                  <a:cubicBezTo>
                    <a:pt x="2711" y="18210"/>
                    <a:pt x="5275" y="19746"/>
                    <a:pt x="7889" y="20274"/>
                  </a:cubicBezTo>
                  <a:cubicBezTo>
                    <a:pt x="10503" y="20802"/>
                    <a:pt x="13166" y="20322"/>
                    <a:pt x="14793" y="19842"/>
                  </a:cubicBezTo>
                  <a:cubicBezTo>
                    <a:pt x="16420" y="19362"/>
                    <a:pt x="17012" y="18882"/>
                    <a:pt x="17604" y="18402"/>
                  </a:cubicBezTo>
                </a:path>
              </a:pathLst>
            </a:custGeom>
            <a:noFill/>
            <a:ln w="25400" cap="rnd">
              <a:solidFill>
                <a:srgbClr val="76BB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10" name="선"/>
            <p:cNvSpPr/>
            <p:nvPr/>
          </p:nvSpPr>
          <p:spPr>
            <a:xfrm>
              <a:off x="150030" y="312759"/>
              <a:ext cx="26930" cy="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2" fill="norm" stroke="1" extrusionOk="0">
                  <a:moveTo>
                    <a:pt x="0" y="20962"/>
                  </a:moveTo>
                  <a:cubicBezTo>
                    <a:pt x="6615" y="10162"/>
                    <a:pt x="13229" y="-638"/>
                    <a:pt x="21600" y="30"/>
                  </a:cubicBezTo>
                </a:path>
              </a:pathLst>
            </a:custGeom>
            <a:noFill/>
            <a:ln w="25400" cap="rnd">
              <a:solidFill>
                <a:srgbClr val="76BB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11" name="선"/>
            <p:cNvSpPr/>
            <p:nvPr/>
          </p:nvSpPr>
          <p:spPr>
            <a:xfrm>
              <a:off x="-1109111" y="468557"/>
              <a:ext cx="960351" cy="110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47" fill="norm" stroke="1" extrusionOk="0">
                  <a:moveTo>
                    <a:pt x="21563" y="0"/>
                  </a:moveTo>
                  <a:cubicBezTo>
                    <a:pt x="21309" y="0"/>
                    <a:pt x="21055" y="0"/>
                    <a:pt x="20724" y="176"/>
                  </a:cubicBezTo>
                  <a:cubicBezTo>
                    <a:pt x="20394" y="352"/>
                    <a:pt x="19987" y="704"/>
                    <a:pt x="19530" y="1232"/>
                  </a:cubicBezTo>
                  <a:cubicBezTo>
                    <a:pt x="19073" y="1760"/>
                    <a:pt x="18564" y="2464"/>
                    <a:pt x="17980" y="3189"/>
                  </a:cubicBezTo>
                  <a:cubicBezTo>
                    <a:pt x="17395" y="3915"/>
                    <a:pt x="16735" y="4663"/>
                    <a:pt x="15871" y="5455"/>
                  </a:cubicBezTo>
                  <a:cubicBezTo>
                    <a:pt x="15007" y="6247"/>
                    <a:pt x="13939" y="7083"/>
                    <a:pt x="12974" y="7985"/>
                  </a:cubicBezTo>
                  <a:cubicBezTo>
                    <a:pt x="12008" y="8886"/>
                    <a:pt x="11144" y="9854"/>
                    <a:pt x="10356" y="10668"/>
                  </a:cubicBezTo>
                  <a:cubicBezTo>
                    <a:pt x="9569" y="11482"/>
                    <a:pt x="8857" y="12142"/>
                    <a:pt x="8222" y="12714"/>
                  </a:cubicBezTo>
                  <a:cubicBezTo>
                    <a:pt x="7587" y="13286"/>
                    <a:pt x="7027" y="13769"/>
                    <a:pt x="6468" y="14407"/>
                  </a:cubicBezTo>
                  <a:cubicBezTo>
                    <a:pt x="5909" y="15045"/>
                    <a:pt x="5350" y="15837"/>
                    <a:pt x="4715" y="16651"/>
                  </a:cubicBezTo>
                  <a:cubicBezTo>
                    <a:pt x="4080" y="17465"/>
                    <a:pt x="3368" y="18301"/>
                    <a:pt x="2657" y="19070"/>
                  </a:cubicBezTo>
                  <a:cubicBezTo>
                    <a:pt x="1945" y="19840"/>
                    <a:pt x="1234" y="20544"/>
                    <a:pt x="776" y="20984"/>
                  </a:cubicBezTo>
                  <a:cubicBezTo>
                    <a:pt x="319" y="21424"/>
                    <a:pt x="115" y="21600"/>
                    <a:pt x="39" y="21534"/>
                  </a:cubicBezTo>
                  <a:cubicBezTo>
                    <a:pt x="-37" y="21468"/>
                    <a:pt x="14" y="21160"/>
                    <a:pt x="65" y="20852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12" name="선"/>
            <p:cNvSpPr/>
            <p:nvPr/>
          </p:nvSpPr>
          <p:spPr>
            <a:xfrm>
              <a:off x="-1153026" y="1419253"/>
              <a:ext cx="230128" cy="188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92" fill="norm" stroke="1" extrusionOk="0">
                  <a:moveTo>
                    <a:pt x="4376" y="0"/>
                  </a:moveTo>
                  <a:cubicBezTo>
                    <a:pt x="3529" y="1029"/>
                    <a:pt x="2682" y="2057"/>
                    <a:pt x="2047" y="4500"/>
                  </a:cubicBezTo>
                  <a:cubicBezTo>
                    <a:pt x="1411" y="6943"/>
                    <a:pt x="988" y="10800"/>
                    <a:pt x="670" y="13371"/>
                  </a:cubicBezTo>
                  <a:cubicBezTo>
                    <a:pt x="353" y="15943"/>
                    <a:pt x="141" y="17229"/>
                    <a:pt x="35" y="18514"/>
                  </a:cubicBezTo>
                  <a:cubicBezTo>
                    <a:pt x="-71" y="19800"/>
                    <a:pt x="-71" y="21086"/>
                    <a:pt x="2047" y="21343"/>
                  </a:cubicBezTo>
                  <a:cubicBezTo>
                    <a:pt x="4164" y="21600"/>
                    <a:pt x="8400" y="20829"/>
                    <a:pt x="12000" y="19671"/>
                  </a:cubicBezTo>
                  <a:cubicBezTo>
                    <a:pt x="15600" y="18514"/>
                    <a:pt x="18564" y="16971"/>
                    <a:pt x="21529" y="15429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13" name="선"/>
            <p:cNvSpPr/>
            <p:nvPr/>
          </p:nvSpPr>
          <p:spPr>
            <a:xfrm>
              <a:off x="178610" y="411616"/>
              <a:ext cx="854210" cy="1238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fill="norm" stroke="1" extrusionOk="0">
                  <a:moveTo>
                    <a:pt x="478" y="282"/>
                  </a:moveTo>
                  <a:cubicBezTo>
                    <a:pt x="307" y="125"/>
                    <a:pt x="135" y="-33"/>
                    <a:pt x="50" y="6"/>
                  </a:cubicBezTo>
                  <a:cubicBezTo>
                    <a:pt x="-36" y="46"/>
                    <a:pt x="-36" y="282"/>
                    <a:pt x="250" y="716"/>
                  </a:cubicBezTo>
                  <a:cubicBezTo>
                    <a:pt x="535" y="1149"/>
                    <a:pt x="1107" y="1780"/>
                    <a:pt x="1678" y="2490"/>
                  </a:cubicBezTo>
                  <a:cubicBezTo>
                    <a:pt x="2250" y="3199"/>
                    <a:pt x="2821" y="3987"/>
                    <a:pt x="3535" y="4795"/>
                  </a:cubicBezTo>
                  <a:cubicBezTo>
                    <a:pt x="4250" y="5603"/>
                    <a:pt x="5107" y="6431"/>
                    <a:pt x="5993" y="7259"/>
                  </a:cubicBezTo>
                  <a:cubicBezTo>
                    <a:pt x="6878" y="8087"/>
                    <a:pt x="7793" y="8914"/>
                    <a:pt x="8735" y="9841"/>
                  </a:cubicBezTo>
                  <a:cubicBezTo>
                    <a:pt x="9678" y="10767"/>
                    <a:pt x="10650" y="11792"/>
                    <a:pt x="11593" y="12698"/>
                  </a:cubicBezTo>
                  <a:cubicBezTo>
                    <a:pt x="12535" y="13605"/>
                    <a:pt x="13450" y="14393"/>
                    <a:pt x="14393" y="15320"/>
                  </a:cubicBezTo>
                  <a:cubicBezTo>
                    <a:pt x="15335" y="16246"/>
                    <a:pt x="16307" y="17310"/>
                    <a:pt x="17021" y="18177"/>
                  </a:cubicBezTo>
                  <a:cubicBezTo>
                    <a:pt x="17735" y="19044"/>
                    <a:pt x="18193" y="19714"/>
                    <a:pt x="18650" y="20187"/>
                  </a:cubicBezTo>
                  <a:cubicBezTo>
                    <a:pt x="19107" y="20660"/>
                    <a:pt x="19564" y="20936"/>
                    <a:pt x="20050" y="21133"/>
                  </a:cubicBezTo>
                  <a:cubicBezTo>
                    <a:pt x="20535" y="21331"/>
                    <a:pt x="21050" y="21449"/>
                    <a:pt x="21564" y="21567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14" name="선"/>
            <p:cNvSpPr/>
            <p:nvPr/>
          </p:nvSpPr>
          <p:spPr>
            <a:xfrm>
              <a:off x="944540" y="1500742"/>
              <a:ext cx="149396" cy="17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12960"/>
                  </a:moveTo>
                  <a:cubicBezTo>
                    <a:pt x="655" y="14310"/>
                    <a:pt x="1309" y="15660"/>
                    <a:pt x="3109" y="17010"/>
                  </a:cubicBezTo>
                  <a:cubicBezTo>
                    <a:pt x="4909" y="18360"/>
                    <a:pt x="7855" y="19710"/>
                    <a:pt x="10145" y="20520"/>
                  </a:cubicBezTo>
                  <a:cubicBezTo>
                    <a:pt x="12436" y="21330"/>
                    <a:pt x="14073" y="21600"/>
                    <a:pt x="15055" y="21060"/>
                  </a:cubicBezTo>
                  <a:cubicBezTo>
                    <a:pt x="16036" y="20520"/>
                    <a:pt x="16364" y="19170"/>
                    <a:pt x="17345" y="15525"/>
                  </a:cubicBezTo>
                  <a:cubicBezTo>
                    <a:pt x="18327" y="11880"/>
                    <a:pt x="19964" y="59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선"/>
          <p:cNvSpPr/>
          <p:nvPr/>
        </p:nvSpPr>
        <p:spPr>
          <a:xfrm flipH="1" flipV="1">
            <a:off x="5695598" y="4711925"/>
            <a:ext cx="684761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선"/>
          <p:cNvSpPr/>
          <p:nvPr/>
        </p:nvSpPr>
        <p:spPr>
          <a:xfrm flipV="1">
            <a:off x="4347843" y="47614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원"/>
          <p:cNvSpPr/>
          <p:nvPr/>
        </p:nvSpPr>
        <p:spPr>
          <a:xfrm>
            <a:off x="33995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원"/>
          <p:cNvSpPr/>
          <p:nvPr/>
        </p:nvSpPr>
        <p:spPr>
          <a:xfrm>
            <a:off x="58633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327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328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4 ,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</a:p>
        </p:txBody>
      </p:sp>
      <p:sp>
        <p:nvSpPr>
          <p:cNvPr id="329" name="2 , 2"/>
          <p:cNvSpPr txBox="1"/>
          <p:nvPr/>
        </p:nvSpPr>
        <p:spPr>
          <a:xfrm>
            <a:off x="34831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2 , 2</a:t>
            </a:r>
          </a:p>
        </p:txBody>
      </p:sp>
      <p:sp>
        <p:nvSpPr>
          <p:cNvPr id="330" name="1 , 2"/>
          <p:cNvSpPr txBox="1"/>
          <p:nvPr/>
        </p:nvSpPr>
        <p:spPr>
          <a:xfrm>
            <a:off x="59469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1 , 2</a:t>
            </a:r>
          </a:p>
        </p:txBody>
      </p:sp>
      <p:sp>
        <p:nvSpPr>
          <p:cNvPr id="331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332" name="Leaf"/>
          <p:cNvSpPr txBox="1"/>
          <p:nvPr/>
        </p:nvSpPr>
        <p:spPr>
          <a:xfrm>
            <a:off x="2416749" y="3327088"/>
            <a:ext cx="771857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33" name="Leaf"/>
          <p:cNvSpPr txBox="1"/>
          <p:nvPr/>
        </p:nvSpPr>
        <p:spPr>
          <a:xfrm>
            <a:off x="61124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34" name="Leaf"/>
          <p:cNvSpPr txBox="1"/>
          <p:nvPr/>
        </p:nvSpPr>
        <p:spPr>
          <a:xfrm>
            <a:off x="36486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35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337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3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그리기"/>
          <p:cNvSpPr/>
          <p:nvPr/>
        </p:nvSpPr>
        <p:spPr>
          <a:xfrm>
            <a:off x="3053360" y="4121517"/>
            <a:ext cx="153984" cy="347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6" fill="norm" stroke="1" extrusionOk="0">
                <a:moveTo>
                  <a:pt x="2324" y="4585"/>
                </a:moveTo>
                <a:cubicBezTo>
                  <a:pt x="3691" y="4585"/>
                  <a:pt x="5058" y="4585"/>
                  <a:pt x="6904" y="4162"/>
                </a:cubicBezTo>
                <a:cubicBezTo>
                  <a:pt x="8749" y="3740"/>
                  <a:pt x="11073" y="2895"/>
                  <a:pt x="12509" y="2383"/>
                </a:cubicBezTo>
                <a:cubicBezTo>
                  <a:pt x="13944" y="1870"/>
                  <a:pt x="14491" y="1689"/>
                  <a:pt x="15106" y="1357"/>
                </a:cubicBezTo>
                <a:cubicBezTo>
                  <a:pt x="15722" y="1025"/>
                  <a:pt x="16405" y="542"/>
                  <a:pt x="17089" y="271"/>
                </a:cubicBezTo>
                <a:cubicBezTo>
                  <a:pt x="17772" y="-1"/>
                  <a:pt x="18456" y="-61"/>
                  <a:pt x="18934" y="60"/>
                </a:cubicBezTo>
                <a:cubicBezTo>
                  <a:pt x="19413" y="180"/>
                  <a:pt x="19686" y="482"/>
                  <a:pt x="19823" y="1417"/>
                </a:cubicBezTo>
                <a:cubicBezTo>
                  <a:pt x="19959" y="2352"/>
                  <a:pt x="19959" y="3921"/>
                  <a:pt x="19891" y="5369"/>
                </a:cubicBezTo>
                <a:cubicBezTo>
                  <a:pt x="19823" y="6817"/>
                  <a:pt x="19686" y="8145"/>
                  <a:pt x="19618" y="9713"/>
                </a:cubicBezTo>
                <a:cubicBezTo>
                  <a:pt x="19549" y="11282"/>
                  <a:pt x="19549" y="13092"/>
                  <a:pt x="19686" y="14691"/>
                </a:cubicBezTo>
                <a:cubicBezTo>
                  <a:pt x="19823" y="16290"/>
                  <a:pt x="20096" y="17678"/>
                  <a:pt x="20301" y="18522"/>
                </a:cubicBezTo>
                <a:cubicBezTo>
                  <a:pt x="20506" y="19367"/>
                  <a:pt x="20643" y="19669"/>
                  <a:pt x="20711" y="19608"/>
                </a:cubicBezTo>
                <a:cubicBezTo>
                  <a:pt x="20780" y="19548"/>
                  <a:pt x="20780" y="19126"/>
                  <a:pt x="20780" y="17768"/>
                </a:cubicBezTo>
                <a:cubicBezTo>
                  <a:pt x="20780" y="16411"/>
                  <a:pt x="20780" y="14118"/>
                  <a:pt x="20848" y="12066"/>
                </a:cubicBezTo>
                <a:cubicBezTo>
                  <a:pt x="20916" y="10015"/>
                  <a:pt x="21053" y="8205"/>
                  <a:pt x="21190" y="6516"/>
                </a:cubicBezTo>
                <a:cubicBezTo>
                  <a:pt x="21327" y="4826"/>
                  <a:pt x="21463" y="3257"/>
                  <a:pt x="21463" y="2322"/>
                </a:cubicBezTo>
                <a:cubicBezTo>
                  <a:pt x="21463" y="1387"/>
                  <a:pt x="21327" y="1085"/>
                  <a:pt x="21053" y="814"/>
                </a:cubicBezTo>
                <a:cubicBezTo>
                  <a:pt x="20780" y="542"/>
                  <a:pt x="20370" y="301"/>
                  <a:pt x="19823" y="180"/>
                </a:cubicBezTo>
                <a:cubicBezTo>
                  <a:pt x="19276" y="60"/>
                  <a:pt x="18592" y="60"/>
                  <a:pt x="17909" y="90"/>
                </a:cubicBezTo>
                <a:cubicBezTo>
                  <a:pt x="17225" y="120"/>
                  <a:pt x="16542" y="180"/>
                  <a:pt x="16200" y="361"/>
                </a:cubicBezTo>
                <a:cubicBezTo>
                  <a:pt x="15858" y="542"/>
                  <a:pt x="15858" y="844"/>
                  <a:pt x="15927" y="1870"/>
                </a:cubicBezTo>
                <a:cubicBezTo>
                  <a:pt x="15995" y="2895"/>
                  <a:pt x="16132" y="4645"/>
                  <a:pt x="16200" y="5912"/>
                </a:cubicBezTo>
                <a:cubicBezTo>
                  <a:pt x="16268" y="7179"/>
                  <a:pt x="16268" y="7964"/>
                  <a:pt x="16337" y="8507"/>
                </a:cubicBezTo>
                <a:cubicBezTo>
                  <a:pt x="16405" y="9050"/>
                  <a:pt x="16542" y="9351"/>
                  <a:pt x="16678" y="9653"/>
                </a:cubicBezTo>
                <a:cubicBezTo>
                  <a:pt x="16815" y="9955"/>
                  <a:pt x="16952" y="10256"/>
                  <a:pt x="17089" y="10226"/>
                </a:cubicBezTo>
                <a:cubicBezTo>
                  <a:pt x="17225" y="10196"/>
                  <a:pt x="17362" y="9834"/>
                  <a:pt x="17430" y="8627"/>
                </a:cubicBezTo>
                <a:cubicBezTo>
                  <a:pt x="17499" y="7421"/>
                  <a:pt x="17499" y="5369"/>
                  <a:pt x="17499" y="4193"/>
                </a:cubicBezTo>
                <a:cubicBezTo>
                  <a:pt x="17499" y="3016"/>
                  <a:pt x="17499" y="2714"/>
                  <a:pt x="17567" y="3348"/>
                </a:cubicBezTo>
                <a:cubicBezTo>
                  <a:pt x="17635" y="3981"/>
                  <a:pt x="17772" y="5550"/>
                  <a:pt x="17840" y="6998"/>
                </a:cubicBezTo>
                <a:cubicBezTo>
                  <a:pt x="17909" y="8446"/>
                  <a:pt x="17909" y="9774"/>
                  <a:pt x="17840" y="10105"/>
                </a:cubicBezTo>
                <a:cubicBezTo>
                  <a:pt x="17772" y="10437"/>
                  <a:pt x="17635" y="9774"/>
                  <a:pt x="17430" y="8959"/>
                </a:cubicBezTo>
                <a:cubicBezTo>
                  <a:pt x="17225" y="8145"/>
                  <a:pt x="16952" y="7179"/>
                  <a:pt x="16678" y="6425"/>
                </a:cubicBezTo>
                <a:cubicBezTo>
                  <a:pt x="16405" y="5671"/>
                  <a:pt x="16132" y="5128"/>
                  <a:pt x="15995" y="5128"/>
                </a:cubicBezTo>
                <a:cubicBezTo>
                  <a:pt x="15858" y="5128"/>
                  <a:pt x="15858" y="5671"/>
                  <a:pt x="15722" y="6727"/>
                </a:cubicBezTo>
                <a:cubicBezTo>
                  <a:pt x="15585" y="7783"/>
                  <a:pt x="15311" y="9351"/>
                  <a:pt x="15175" y="10588"/>
                </a:cubicBezTo>
                <a:cubicBezTo>
                  <a:pt x="15038" y="11825"/>
                  <a:pt x="15038" y="12730"/>
                  <a:pt x="14970" y="13333"/>
                </a:cubicBezTo>
                <a:cubicBezTo>
                  <a:pt x="14901" y="13937"/>
                  <a:pt x="14765" y="14238"/>
                  <a:pt x="14696" y="14238"/>
                </a:cubicBezTo>
                <a:cubicBezTo>
                  <a:pt x="14628" y="14238"/>
                  <a:pt x="14628" y="13937"/>
                  <a:pt x="14628" y="12730"/>
                </a:cubicBezTo>
                <a:cubicBezTo>
                  <a:pt x="14628" y="11523"/>
                  <a:pt x="14628" y="9412"/>
                  <a:pt x="14628" y="8205"/>
                </a:cubicBezTo>
                <a:cubicBezTo>
                  <a:pt x="14628" y="6998"/>
                  <a:pt x="14628" y="6697"/>
                  <a:pt x="14559" y="6697"/>
                </a:cubicBezTo>
                <a:cubicBezTo>
                  <a:pt x="14491" y="6697"/>
                  <a:pt x="14354" y="6998"/>
                  <a:pt x="14423" y="7903"/>
                </a:cubicBezTo>
                <a:cubicBezTo>
                  <a:pt x="14491" y="8808"/>
                  <a:pt x="14765" y="10317"/>
                  <a:pt x="15038" y="11704"/>
                </a:cubicBezTo>
                <a:cubicBezTo>
                  <a:pt x="15311" y="13092"/>
                  <a:pt x="15585" y="14359"/>
                  <a:pt x="15722" y="15143"/>
                </a:cubicBezTo>
                <a:cubicBezTo>
                  <a:pt x="15858" y="15928"/>
                  <a:pt x="15858" y="16229"/>
                  <a:pt x="15858" y="16229"/>
                </a:cubicBezTo>
                <a:cubicBezTo>
                  <a:pt x="15858" y="16229"/>
                  <a:pt x="15858" y="15928"/>
                  <a:pt x="15858" y="14781"/>
                </a:cubicBezTo>
                <a:cubicBezTo>
                  <a:pt x="15858" y="13635"/>
                  <a:pt x="15858" y="11644"/>
                  <a:pt x="15927" y="10437"/>
                </a:cubicBezTo>
                <a:cubicBezTo>
                  <a:pt x="15995" y="9231"/>
                  <a:pt x="16132" y="8808"/>
                  <a:pt x="16200" y="8808"/>
                </a:cubicBezTo>
                <a:cubicBezTo>
                  <a:pt x="16268" y="8808"/>
                  <a:pt x="16268" y="9231"/>
                  <a:pt x="16268" y="10588"/>
                </a:cubicBezTo>
                <a:cubicBezTo>
                  <a:pt x="16268" y="11946"/>
                  <a:pt x="16268" y="14238"/>
                  <a:pt x="16337" y="15566"/>
                </a:cubicBezTo>
                <a:cubicBezTo>
                  <a:pt x="16405" y="16893"/>
                  <a:pt x="16542" y="17255"/>
                  <a:pt x="16747" y="17587"/>
                </a:cubicBezTo>
                <a:cubicBezTo>
                  <a:pt x="16952" y="17919"/>
                  <a:pt x="17225" y="18221"/>
                  <a:pt x="17430" y="18190"/>
                </a:cubicBezTo>
                <a:cubicBezTo>
                  <a:pt x="17635" y="18160"/>
                  <a:pt x="17772" y="17798"/>
                  <a:pt x="17840" y="16833"/>
                </a:cubicBezTo>
                <a:cubicBezTo>
                  <a:pt x="17909" y="15867"/>
                  <a:pt x="17909" y="14299"/>
                  <a:pt x="17909" y="13364"/>
                </a:cubicBezTo>
                <a:cubicBezTo>
                  <a:pt x="17909" y="12428"/>
                  <a:pt x="17909" y="12127"/>
                  <a:pt x="17909" y="11825"/>
                </a:cubicBezTo>
                <a:cubicBezTo>
                  <a:pt x="17909" y="11523"/>
                  <a:pt x="17909" y="11222"/>
                  <a:pt x="17772" y="11222"/>
                </a:cubicBezTo>
                <a:cubicBezTo>
                  <a:pt x="17635" y="11222"/>
                  <a:pt x="17362" y="11523"/>
                  <a:pt x="17157" y="12308"/>
                </a:cubicBezTo>
                <a:cubicBezTo>
                  <a:pt x="16952" y="13092"/>
                  <a:pt x="16815" y="14359"/>
                  <a:pt x="16747" y="15174"/>
                </a:cubicBezTo>
                <a:cubicBezTo>
                  <a:pt x="16678" y="15988"/>
                  <a:pt x="16678" y="16350"/>
                  <a:pt x="16610" y="16380"/>
                </a:cubicBezTo>
                <a:cubicBezTo>
                  <a:pt x="16542" y="16411"/>
                  <a:pt x="16405" y="16109"/>
                  <a:pt x="16268" y="15626"/>
                </a:cubicBezTo>
                <a:cubicBezTo>
                  <a:pt x="16132" y="15143"/>
                  <a:pt x="15995" y="14480"/>
                  <a:pt x="15790" y="13937"/>
                </a:cubicBezTo>
                <a:cubicBezTo>
                  <a:pt x="15585" y="13394"/>
                  <a:pt x="15311" y="12971"/>
                  <a:pt x="15038" y="12911"/>
                </a:cubicBezTo>
                <a:cubicBezTo>
                  <a:pt x="14765" y="12851"/>
                  <a:pt x="14491" y="13152"/>
                  <a:pt x="14423" y="13756"/>
                </a:cubicBezTo>
                <a:cubicBezTo>
                  <a:pt x="14354" y="14359"/>
                  <a:pt x="14491" y="15264"/>
                  <a:pt x="14559" y="16320"/>
                </a:cubicBezTo>
                <a:cubicBezTo>
                  <a:pt x="14628" y="17376"/>
                  <a:pt x="14628" y="18583"/>
                  <a:pt x="14628" y="19337"/>
                </a:cubicBezTo>
                <a:cubicBezTo>
                  <a:pt x="14628" y="20091"/>
                  <a:pt x="14628" y="20393"/>
                  <a:pt x="14970" y="20574"/>
                </a:cubicBezTo>
                <a:cubicBezTo>
                  <a:pt x="15311" y="20755"/>
                  <a:pt x="15995" y="20815"/>
                  <a:pt x="16678" y="20815"/>
                </a:cubicBezTo>
                <a:cubicBezTo>
                  <a:pt x="17362" y="20815"/>
                  <a:pt x="18046" y="20755"/>
                  <a:pt x="18456" y="20574"/>
                </a:cubicBezTo>
                <a:cubicBezTo>
                  <a:pt x="18866" y="20393"/>
                  <a:pt x="19003" y="20091"/>
                  <a:pt x="18797" y="19638"/>
                </a:cubicBezTo>
                <a:cubicBezTo>
                  <a:pt x="18592" y="19186"/>
                  <a:pt x="18046" y="18583"/>
                  <a:pt x="17635" y="18100"/>
                </a:cubicBezTo>
                <a:cubicBezTo>
                  <a:pt x="17225" y="17617"/>
                  <a:pt x="16952" y="17255"/>
                  <a:pt x="16747" y="17225"/>
                </a:cubicBezTo>
                <a:cubicBezTo>
                  <a:pt x="16542" y="17195"/>
                  <a:pt x="16405" y="17497"/>
                  <a:pt x="16337" y="17798"/>
                </a:cubicBezTo>
                <a:cubicBezTo>
                  <a:pt x="16268" y="18100"/>
                  <a:pt x="16268" y="18402"/>
                  <a:pt x="16337" y="18703"/>
                </a:cubicBezTo>
                <a:cubicBezTo>
                  <a:pt x="16405" y="19005"/>
                  <a:pt x="16542" y="19307"/>
                  <a:pt x="16678" y="19307"/>
                </a:cubicBezTo>
                <a:cubicBezTo>
                  <a:pt x="16815" y="19307"/>
                  <a:pt x="16952" y="19005"/>
                  <a:pt x="16678" y="18914"/>
                </a:cubicBezTo>
                <a:cubicBezTo>
                  <a:pt x="16405" y="18824"/>
                  <a:pt x="15722" y="18945"/>
                  <a:pt x="15380" y="19156"/>
                </a:cubicBezTo>
                <a:cubicBezTo>
                  <a:pt x="15038" y="19367"/>
                  <a:pt x="15038" y="19669"/>
                  <a:pt x="15311" y="19910"/>
                </a:cubicBezTo>
                <a:cubicBezTo>
                  <a:pt x="15585" y="20151"/>
                  <a:pt x="16132" y="20332"/>
                  <a:pt x="15858" y="20423"/>
                </a:cubicBezTo>
                <a:cubicBezTo>
                  <a:pt x="15585" y="20513"/>
                  <a:pt x="14491" y="20513"/>
                  <a:pt x="14286" y="20543"/>
                </a:cubicBezTo>
                <a:cubicBezTo>
                  <a:pt x="14081" y="20574"/>
                  <a:pt x="14765" y="20634"/>
                  <a:pt x="15448" y="20664"/>
                </a:cubicBezTo>
                <a:cubicBezTo>
                  <a:pt x="16132" y="20694"/>
                  <a:pt x="16815" y="20694"/>
                  <a:pt x="17499" y="20694"/>
                </a:cubicBezTo>
                <a:cubicBezTo>
                  <a:pt x="18182" y="20694"/>
                  <a:pt x="18866" y="20694"/>
                  <a:pt x="18866" y="20724"/>
                </a:cubicBezTo>
                <a:cubicBezTo>
                  <a:pt x="18866" y="20755"/>
                  <a:pt x="18182" y="20815"/>
                  <a:pt x="18182" y="20785"/>
                </a:cubicBezTo>
                <a:cubicBezTo>
                  <a:pt x="18182" y="20755"/>
                  <a:pt x="18866" y="20634"/>
                  <a:pt x="19344" y="20423"/>
                </a:cubicBezTo>
                <a:cubicBezTo>
                  <a:pt x="19823" y="20212"/>
                  <a:pt x="20096" y="19910"/>
                  <a:pt x="20028" y="19638"/>
                </a:cubicBezTo>
                <a:cubicBezTo>
                  <a:pt x="19959" y="19367"/>
                  <a:pt x="19549" y="19126"/>
                  <a:pt x="19344" y="18854"/>
                </a:cubicBezTo>
                <a:cubicBezTo>
                  <a:pt x="19139" y="18583"/>
                  <a:pt x="19139" y="18281"/>
                  <a:pt x="19071" y="17979"/>
                </a:cubicBezTo>
                <a:cubicBezTo>
                  <a:pt x="19003" y="17678"/>
                  <a:pt x="18866" y="17376"/>
                  <a:pt x="18661" y="17074"/>
                </a:cubicBezTo>
                <a:cubicBezTo>
                  <a:pt x="18456" y="16773"/>
                  <a:pt x="18182" y="16471"/>
                  <a:pt x="18046" y="16471"/>
                </a:cubicBezTo>
                <a:cubicBezTo>
                  <a:pt x="17909" y="16471"/>
                  <a:pt x="17909" y="16773"/>
                  <a:pt x="18046" y="17376"/>
                </a:cubicBezTo>
                <a:cubicBezTo>
                  <a:pt x="18182" y="17979"/>
                  <a:pt x="18456" y="18884"/>
                  <a:pt x="18797" y="19488"/>
                </a:cubicBezTo>
                <a:cubicBezTo>
                  <a:pt x="19139" y="20091"/>
                  <a:pt x="19549" y="20393"/>
                  <a:pt x="19823" y="20393"/>
                </a:cubicBezTo>
                <a:cubicBezTo>
                  <a:pt x="20096" y="20393"/>
                  <a:pt x="20233" y="20091"/>
                  <a:pt x="20028" y="19488"/>
                </a:cubicBezTo>
                <a:cubicBezTo>
                  <a:pt x="19823" y="18884"/>
                  <a:pt x="19276" y="17979"/>
                  <a:pt x="18934" y="17225"/>
                </a:cubicBezTo>
                <a:cubicBezTo>
                  <a:pt x="18592" y="16471"/>
                  <a:pt x="18456" y="15867"/>
                  <a:pt x="18251" y="15023"/>
                </a:cubicBezTo>
                <a:cubicBezTo>
                  <a:pt x="18046" y="14178"/>
                  <a:pt x="17772" y="13092"/>
                  <a:pt x="17362" y="11855"/>
                </a:cubicBezTo>
                <a:cubicBezTo>
                  <a:pt x="16952" y="10618"/>
                  <a:pt x="16405" y="9231"/>
                  <a:pt x="15995" y="8084"/>
                </a:cubicBezTo>
                <a:cubicBezTo>
                  <a:pt x="15585" y="6938"/>
                  <a:pt x="15311" y="6033"/>
                  <a:pt x="15038" y="5429"/>
                </a:cubicBezTo>
                <a:cubicBezTo>
                  <a:pt x="14765" y="4826"/>
                  <a:pt x="14491" y="4524"/>
                  <a:pt x="14286" y="4524"/>
                </a:cubicBezTo>
                <a:cubicBezTo>
                  <a:pt x="14081" y="4524"/>
                  <a:pt x="13944" y="4826"/>
                  <a:pt x="13534" y="5007"/>
                </a:cubicBezTo>
                <a:cubicBezTo>
                  <a:pt x="13124" y="5188"/>
                  <a:pt x="12440" y="5248"/>
                  <a:pt x="11073" y="5399"/>
                </a:cubicBezTo>
                <a:cubicBezTo>
                  <a:pt x="9706" y="5550"/>
                  <a:pt x="7656" y="5792"/>
                  <a:pt x="6289" y="5912"/>
                </a:cubicBezTo>
                <a:cubicBezTo>
                  <a:pt x="4922" y="6033"/>
                  <a:pt x="4238" y="6033"/>
                  <a:pt x="3691" y="5912"/>
                </a:cubicBezTo>
                <a:cubicBezTo>
                  <a:pt x="3144" y="5792"/>
                  <a:pt x="2734" y="5550"/>
                  <a:pt x="2392" y="5580"/>
                </a:cubicBezTo>
                <a:cubicBezTo>
                  <a:pt x="2051" y="5611"/>
                  <a:pt x="1777" y="5912"/>
                  <a:pt x="1982" y="6123"/>
                </a:cubicBezTo>
                <a:cubicBezTo>
                  <a:pt x="2187" y="6335"/>
                  <a:pt x="2871" y="6455"/>
                  <a:pt x="3965" y="6516"/>
                </a:cubicBezTo>
                <a:cubicBezTo>
                  <a:pt x="5058" y="6576"/>
                  <a:pt x="6562" y="6576"/>
                  <a:pt x="7861" y="6395"/>
                </a:cubicBezTo>
                <a:cubicBezTo>
                  <a:pt x="9159" y="6214"/>
                  <a:pt x="10253" y="5852"/>
                  <a:pt x="11142" y="5641"/>
                </a:cubicBezTo>
                <a:cubicBezTo>
                  <a:pt x="12030" y="5430"/>
                  <a:pt x="12714" y="5369"/>
                  <a:pt x="13397" y="5279"/>
                </a:cubicBezTo>
                <a:cubicBezTo>
                  <a:pt x="14081" y="5188"/>
                  <a:pt x="14765" y="5067"/>
                  <a:pt x="15038" y="4856"/>
                </a:cubicBezTo>
                <a:cubicBezTo>
                  <a:pt x="15311" y="4645"/>
                  <a:pt x="15175" y="4343"/>
                  <a:pt x="14765" y="4193"/>
                </a:cubicBezTo>
                <a:cubicBezTo>
                  <a:pt x="14354" y="4042"/>
                  <a:pt x="13671" y="4042"/>
                  <a:pt x="13056" y="4132"/>
                </a:cubicBezTo>
                <a:cubicBezTo>
                  <a:pt x="12441" y="4223"/>
                  <a:pt x="11894" y="4404"/>
                  <a:pt x="11347" y="4585"/>
                </a:cubicBezTo>
                <a:cubicBezTo>
                  <a:pt x="10800" y="4766"/>
                  <a:pt x="10253" y="4947"/>
                  <a:pt x="9706" y="5128"/>
                </a:cubicBezTo>
                <a:cubicBezTo>
                  <a:pt x="9159" y="5309"/>
                  <a:pt x="8613" y="5490"/>
                  <a:pt x="8613" y="5460"/>
                </a:cubicBezTo>
                <a:cubicBezTo>
                  <a:pt x="8613" y="5429"/>
                  <a:pt x="9159" y="5188"/>
                  <a:pt x="10322" y="4796"/>
                </a:cubicBezTo>
                <a:cubicBezTo>
                  <a:pt x="11484" y="4404"/>
                  <a:pt x="13261" y="3861"/>
                  <a:pt x="14423" y="3499"/>
                </a:cubicBezTo>
                <a:cubicBezTo>
                  <a:pt x="15585" y="3137"/>
                  <a:pt x="16132" y="2956"/>
                  <a:pt x="16200" y="2986"/>
                </a:cubicBezTo>
                <a:cubicBezTo>
                  <a:pt x="16268" y="3016"/>
                  <a:pt x="15858" y="3257"/>
                  <a:pt x="15380" y="3680"/>
                </a:cubicBezTo>
                <a:cubicBezTo>
                  <a:pt x="14901" y="4102"/>
                  <a:pt x="14354" y="4705"/>
                  <a:pt x="14149" y="5158"/>
                </a:cubicBezTo>
                <a:cubicBezTo>
                  <a:pt x="13944" y="5611"/>
                  <a:pt x="14081" y="5912"/>
                  <a:pt x="13808" y="6093"/>
                </a:cubicBezTo>
                <a:cubicBezTo>
                  <a:pt x="13534" y="6274"/>
                  <a:pt x="12851" y="6335"/>
                  <a:pt x="12235" y="6455"/>
                </a:cubicBezTo>
                <a:cubicBezTo>
                  <a:pt x="11620" y="6576"/>
                  <a:pt x="11073" y="6757"/>
                  <a:pt x="10116" y="6787"/>
                </a:cubicBezTo>
                <a:cubicBezTo>
                  <a:pt x="9159" y="6817"/>
                  <a:pt x="7792" y="6697"/>
                  <a:pt x="6767" y="6636"/>
                </a:cubicBezTo>
                <a:cubicBezTo>
                  <a:pt x="5742" y="6576"/>
                  <a:pt x="5058" y="6576"/>
                  <a:pt x="4375" y="6576"/>
                </a:cubicBezTo>
                <a:cubicBezTo>
                  <a:pt x="3691" y="6576"/>
                  <a:pt x="3008" y="6576"/>
                  <a:pt x="2734" y="6425"/>
                </a:cubicBezTo>
                <a:cubicBezTo>
                  <a:pt x="2461" y="6274"/>
                  <a:pt x="2597" y="5973"/>
                  <a:pt x="2529" y="5671"/>
                </a:cubicBezTo>
                <a:cubicBezTo>
                  <a:pt x="2461" y="5369"/>
                  <a:pt x="2187" y="5067"/>
                  <a:pt x="1982" y="5067"/>
                </a:cubicBezTo>
                <a:cubicBezTo>
                  <a:pt x="1777" y="5067"/>
                  <a:pt x="1641" y="5369"/>
                  <a:pt x="1572" y="5671"/>
                </a:cubicBezTo>
                <a:cubicBezTo>
                  <a:pt x="1504" y="5973"/>
                  <a:pt x="1504" y="6274"/>
                  <a:pt x="1435" y="6274"/>
                </a:cubicBezTo>
                <a:cubicBezTo>
                  <a:pt x="1367" y="6274"/>
                  <a:pt x="1230" y="5973"/>
                  <a:pt x="1025" y="5973"/>
                </a:cubicBezTo>
                <a:cubicBezTo>
                  <a:pt x="820" y="5973"/>
                  <a:pt x="547" y="6274"/>
                  <a:pt x="410" y="6274"/>
                </a:cubicBezTo>
                <a:cubicBezTo>
                  <a:pt x="273" y="6274"/>
                  <a:pt x="273" y="5973"/>
                  <a:pt x="273" y="5671"/>
                </a:cubicBezTo>
                <a:cubicBezTo>
                  <a:pt x="273" y="5369"/>
                  <a:pt x="273" y="5067"/>
                  <a:pt x="273" y="5067"/>
                </a:cubicBezTo>
                <a:cubicBezTo>
                  <a:pt x="273" y="5067"/>
                  <a:pt x="273" y="5369"/>
                  <a:pt x="205" y="5339"/>
                </a:cubicBezTo>
                <a:cubicBezTo>
                  <a:pt x="137" y="5309"/>
                  <a:pt x="0" y="4947"/>
                  <a:pt x="0" y="4917"/>
                </a:cubicBezTo>
                <a:cubicBezTo>
                  <a:pt x="0" y="4886"/>
                  <a:pt x="137" y="5188"/>
                  <a:pt x="205" y="5490"/>
                </a:cubicBezTo>
                <a:cubicBezTo>
                  <a:pt x="273" y="5792"/>
                  <a:pt x="273" y="6093"/>
                  <a:pt x="615" y="6304"/>
                </a:cubicBezTo>
                <a:cubicBezTo>
                  <a:pt x="957" y="6516"/>
                  <a:pt x="1641" y="6636"/>
                  <a:pt x="2256" y="6606"/>
                </a:cubicBezTo>
                <a:cubicBezTo>
                  <a:pt x="2871" y="6576"/>
                  <a:pt x="3418" y="6395"/>
                  <a:pt x="4716" y="6154"/>
                </a:cubicBezTo>
                <a:cubicBezTo>
                  <a:pt x="6015" y="5912"/>
                  <a:pt x="8066" y="5611"/>
                  <a:pt x="9433" y="5460"/>
                </a:cubicBezTo>
                <a:cubicBezTo>
                  <a:pt x="10800" y="5309"/>
                  <a:pt x="11484" y="5309"/>
                  <a:pt x="12304" y="5098"/>
                </a:cubicBezTo>
                <a:cubicBezTo>
                  <a:pt x="13124" y="4886"/>
                  <a:pt x="14081" y="4464"/>
                  <a:pt x="14833" y="3981"/>
                </a:cubicBezTo>
                <a:cubicBezTo>
                  <a:pt x="15585" y="3499"/>
                  <a:pt x="16132" y="2956"/>
                  <a:pt x="16542" y="2533"/>
                </a:cubicBezTo>
                <a:cubicBezTo>
                  <a:pt x="16952" y="2111"/>
                  <a:pt x="17225" y="1809"/>
                  <a:pt x="16884" y="1538"/>
                </a:cubicBezTo>
                <a:cubicBezTo>
                  <a:pt x="16542" y="1266"/>
                  <a:pt x="15585" y="1025"/>
                  <a:pt x="15448" y="844"/>
                </a:cubicBezTo>
                <a:cubicBezTo>
                  <a:pt x="15311" y="663"/>
                  <a:pt x="15995" y="542"/>
                  <a:pt x="16678" y="482"/>
                </a:cubicBezTo>
                <a:cubicBezTo>
                  <a:pt x="17362" y="422"/>
                  <a:pt x="18046" y="422"/>
                  <a:pt x="18729" y="422"/>
                </a:cubicBezTo>
                <a:cubicBezTo>
                  <a:pt x="19413" y="422"/>
                  <a:pt x="20096" y="422"/>
                  <a:pt x="20096" y="422"/>
                </a:cubicBezTo>
                <a:cubicBezTo>
                  <a:pt x="20096" y="422"/>
                  <a:pt x="19413" y="422"/>
                  <a:pt x="18729" y="392"/>
                </a:cubicBezTo>
                <a:cubicBezTo>
                  <a:pt x="18046" y="361"/>
                  <a:pt x="17362" y="301"/>
                  <a:pt x="16678" y="301"/>
                </a:cubicBezTo>
                <a:cubicBezTo>
                  <a:pt x="15995" y="301"/>
                  <a:pt x="15311" y="361"/>
                  <a:pt x="15311" y="452"/>
                </a:cubicBezTo>
                <a:cubicBezTo>
                  <a:pt x="15311" y="542"/>
                  <a:pt x="15995" y="663"/>
                  <a:pt x="16678" y="754"/>
                </a:cubicBezTo>
                <a:cubicBezTo>
                  <a:pt x="17362" y="844"/>
                  <a:pt x="18046" y="904"/>
                  <a:pt x="18114" y="1025"/>
                </a:cubicBezTo>
                <a:cubicBezTo>
                  <a:pt x="18182" y="1146"/>
                  <a:pt x="17635" y="1327"/>
                  <a:pt x="17157" y="1900"/>
                </a:cubicBezTo>
                <a:cubicBezTo>
                  <a:pt x="16678" y="2473"/>
                  <a:pt x="16268" y="3438"/>
                  <a:pt x="16063" y="5007"/>
                </a:cubicBezTo>
                <a:cubicBezTo>
                  <a:pt x="15858" y="6576"/>
                  <a:pt x="15858" y="8748"/>
                  <a:pt x="15722" y="10467"/>
                </a:cubicBezTo>
                <a:cubicBezTo>
                  <a:pt x="15585" y="12187"/>
                  <a:pt x="15311" y="13454"/>
                  <a:pt x="15175" y="14238"/>
                </a:cubicBezTo>
                <a:cubicBezTo>
                  <a:pt x="15038" y="15023"/>
                  <a:pt x="15038" y="15324"/>
                  <a:pt x="15038" y="15626"/>
                </a:cubicBezTo>
                <a:cubicBezTo>
                  <a:pt x="15038" y="15928"/>
                  <a:pt x="15038" y="16229"/>
                  <a:pt x="14833" y="15475"/>
                </a:cubicBezTo>
                <a:cubicBezTo>
                  <a:pt x="14628" y="14721"/>
                  <a:pt x="14218" y="12911"/>
                  <a:pt x="14081" y="11403"/>
                </a:cubicBezTo>
                <a:cubicBezTo>
                  <a:pt x="13944" y="9894"/>
                  <a:pt x="14081" y="8688"/>
                  <a:pt x="14149" y="7873"/>
                </a:cubicBezTo>
                <a:cubicBezTo>
                  <a:pt x="14218" y="7059"/>
                  <a:pt x="14218" y="6636"/>
                  <a:pt x="14149" y="6576"/>
                </a:cubicBezTo>
                <a:cubicBezTo>
                  <a:pt x="14081" y="6516"/>
                  <a:pt x="13944" y="6817"/>
                  <a:pt x="13944" y="7722"/>
                </a:cubicBezTo>
                <a:cubicBezTo>
                  <a:pt x="13944" y="8627"/>
                  <a:pt x="14081" y="10136"/>
                  <a:pt x="14218" y="11493"/>
                </a:cubicBezTo>
                <a:cubicBezTo>
                  <a:pt x="14354" y="12851"/>
                  <a:pt x="14491" y="14057"/>
                  <a:pt x="14559" y="14812"/>
                </a:cubicBezTo>
                <a:cubicBezTo>
                  <a:pt x="14628" y="15566"/>
                  <a:pt x="14628" y="15867"/>
                  <a:pt x="14559" y="16199"/>
                </a:cubicBezTo>
                <a:cubicBezTo>
                  <a:pt x="14491" y="16531"/>
                  <a:pt x="14354" y="16893"/>
                  <a:pt x="14286" y="16893"/>
                </a:cubicBezTo>
                <a:cubicBezTo>
                  <a:pt x="14218" y="16893"/>
                  <a:pt x="14218" y="16531"/>
                  <a:pt x="14081" y="15807"/>
                </a:cubicBezTo>
                <a:cubicBezTo>
                  <a:pt x="13944" y="15083"/>
                  <a:pt x="13671" y="13997"/>
                  <a:pt x="13466" y="13303"/>
                </a:cubicBezTo>
                <a:cubicBezTo>
                  <a:pt x="13261" y="12609"/>
                  <a:pt x="13124" y="12308"/>
                  <a:pt x="13056" y="12308"/>
                </a:cubicBezTo>
                <a:cubicBezTo>
                  <a:pt x="12987" y="12308"/>
                  <a:pt x="12987" y="12609"/>
                  <a:pt x="13056" y="13514"/>
                </a:cubicBezTo>
                <a:cubicBezTo>
                  <a:pt x="13124" y="14419"/>
                  <a:pt x="13261" y="15928"/>
                  <a:pt x="13261" y="16984"/>
                </a:cubicBezTo>
                <a:cubicBezTo>
                  <a:pt x="13261" y="18040"/>
                  <a:pt x="13124" y="18643"/>
                  <a:pt x="13397" y="19216"/>
                </a:cubicBezTo>
                <a:cubicBezTo>
                  <a:pt x="13671" y="19789"/>
                  <a:pt x="14354" y="20332"/>
                  <a:pt x="15038" y="20604"/>
                </a:cubicBezTo>
                <a:cubicBezTo>
                  <a:pt x="15722" y="20875"/>
                  <a:pt x="16405" y="20875"/>
                  <a:pt x="17089" y="20845"/>
                </a:cubicBezTo>
                <a:cubicBezTo>
                  <a:pt x="17772" y="20815"/>
                  <a:pt x="18456" y="20755"/>
                  <a:pt x="18524" y="20815"/>
                </a:cubicBezTo>
                <a:cubicBezTo>
                  <a:pt x="18592" y="20875"/>
                  <a:pt x="18046" y="21056"/>
                  <a:pt x="17089" y="21147"/>
                </a:cubicBezTo>
                <a:cubicBezTo>
                  <a:pt x="16132" y="21237"/>
                  <a:pt x="14765" y="21237"/>
                  <a:pt x="13739" y="21268"/>
                </a:cubicBezTo>
                <a:cubicBezTo>
                  <a:pt x="12714" y="21298"/>
                  <a:pt x="12030" y="21358"/>
                  <a:pt x="12030" y="21418"/>
                </a:cubicBezTo>
                <a:cubicBezTo>
                  <a:pt x="12030" y="21479"/>
                  <a:pt x="12714" y="21539"/>
                  <a:pt x="13739" y="21509"/>
                </a:cubicBezTo>
                <a:cubicBezTo>
                  <a:pt x="14765" y="21479"/>
                  <a:pt x="16132" y="21358"/>
                  <a:pt x="17499" y="21268"/>
                </a:cubicBezTo>
                <a:cubicBezTo>
                  <a:pt x="18866" y="21177"/>
                  <a:pt x="20233" y="21117"/>
                  <a:pt x="21600" y="21056"/>
                </a:cubicBezTo>
              </a:path>
            </a:pathLst>
          </a:custGeom>
          <a:ln w="25400" cap="rnd">
            <a:solidFill>
              <a:srgbClr val="E224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346" name="그리기"/>
          <p:cNvGrpSpPr/>
          <p:nvPr/>
        </p:nvGrpSpPr>
        <p:grpSpPr>
          <a:xfrm>
            <a:off x="4543958" y="4061963"/>
            <a:ext cx="2227427" cy="1693281"/>
            <a:chOff x="-1098226" y="-37121"/>
            <a:chExt cx="2227425" cy="1693280"/>
          </a:xfrm>
        </p:grpSpPr>
        <p:sp>
          <p:nvSpPr>
            <p:cNvPr id="341" name="선"/>
            <p:cNvSpPr/>
            <p:nvPr/>
          </p:nvSpPr>
          <p:spPr>
            <a:xfrm>
              <a:off x="-243384" y="-37122"/>
              <a:ext cx="425761" cy="46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238" fill="norm" stroke="1" extrusionOk="0">
                  <a:moveTo>
                    <a:pt x="12072" y="1707"/>
                  </a:moveTo>
                  <a:cubicBezTo>
                    <a:pt x="11975" y="1259"/>
                    <a:pt x="11879" y="811"/>
                    <a:pt x="11156" y="452"/>
                  </a:cubicBezTo>
                  <a:cubicBezTo>
                    <a:pt x="10433" y="94"/>
                    <a:pt x="9083" y="-175"/>
                    <a:pt x="7781" y="139"/>
                  </a:cubicBezTo>
                  <a:cubicBezTo>
                    <a:pt x="6479" y="452"/>
                    <a:pt x="5225" y="1349"/>
                    <a:pt x="4068" y="2514"/>
                  </a:cubicBezTo>
                  <a:cubicBezTo>
                    <a:pt x="2911" y="3679"/>
                    <a:pt x="1850" y="5113"/>
                    <a:pt x="1416" y="6726"/>
                  </a:cubicBezTo>
                  <a:cubicBezTo>
                    <a:pt x="983" y="8340"/>
                    <a:pt x="1175" y="10132"/>
                    <a:pt x="1754" y="12059"/>
                  </a:cubicBezTo>
                  <a:cubicBezTo>
                    <a:pt x="2333" y="13986"/>
                    <a:pt x="3297" y="16047"/>
                    <a:pt x="4213" y="17526"/>
                  </a:cubicBezTo>
                  <a:cubicBezTo>
                    <a:pt x="5129" y="19005"/>
                    <a:pt x="5997" y="19901"/>
                    <a:pt x="7250" y="20305"/>
                  </a:cubicBezTo>
                  <a:cubicBezTo>
                    <a:pt x="8504" y="20708"/>
                    <a:pt x="10143" y="20618"/>
                    <a:pt x="11879" y="19946"/>
                  </a:cubicBezTo>
                  <a:cubicBezTo>
                    <a:pt x="13615" y="19274"/>
                    <a:pt x="15447" y="18019"/>
                    <a:pt x="16893" y="16271"/>
                  </a:cubicBezTo>
                  <a:cubicBezTo>
                    <a:pt x="18340" y="14524"/>
                    <a:pt x="19400" y="12283"/>
                    <a:pt x="20027" y="10580"/>
                  </a:cubicBezTo>
                  <a:cubicBezTo>
                    <a:pt x="20654" y="8877"/>
                    <a:pt x="20847" y="7712"/>
                    <a:pt x="20268" y="6592"/>
                  </a:cubicBezTo>
                  <a:cubicBezTo>
                    <a:pt x="19690" y="5471"/>
                    <a:pt x="18340" y="4396"/>
                    <a:pt x="16652" y="3365"/>
                  </a:cubicBezTo>
                  <a:cubicBezTo>
                    <a:pt x="14965" y="2335"/>
                    <a:pt x="12940" y="1349"/>
                    <a:pt x="11204" y="766"/>
                  </a:cubicBezTo>
                  <a:cubicBezTo>
                    <a:pt x="9468" y="184"/>
                    <a:pt x="8022" y="4"/>
                    <a:pt x="6913" y="363"/>
                  </a:cubicBezTo>
                  <a:cubicBezTo>
                    <a:pt x="5804" y="721"/>
                    <a:pt x="5033" y="1618"/>
                    <a:pt x="4165" y="2962"/>
                  </a:cubicBezTo>
                  <a:cubicBezTo>
                    <a:pt x="3297" y="4306"/>
                    <a:pt x="2333" y="6099"/>
                    <a:pt x="1609" y="8026"/>
                  </a:cubicBezTo>
                  <a:cubicBezTo>
                    <a:pt x="886" y="9953"/>
                    <a:pt x="404" y="12014"/>
                    <a:pt x="549" y="13852"/>
                  </a:cubicBezTo>
                  <a:cubicBezTo>
                    <a:pt x="693" y="15689"/>
                    <a:pt x="1465" y="17302"/>
                    <a:pt x="3008" y="18557"/>
                  </a:cubicBezTo>
                  <a:cubicBezTo>
                    <a:pt x="4550" y="19812"/>
                    <a:pt x="6865" y="20708"/>
                    <a:pt x="9179" y="21066"/>
                  </a:cubicBezTo>
                  <a:cubicBezTo>
                    <a:pt x="11493" y="21425"/>
                    <a:pt x="13808" y="21246"/>
                    <a:pt x="15736" y="20305"/>
                  </a:cubicBezTo>
                  <a:cubicBezTo>
                    <a:pt x="17665" y="19364"/>
                    <a:pt x="19208" y="17661"/>
                    <a:pt x="20124" y="15823"/>
                  </a:cubicBezTo>
                  <a:cubicBezTo>
                    <a:pt x="21040" y="13986"/>
                    <a:pt x="21329" y="12014"/>
                    <a:pt x="20799" y="9729"/>
                  </a:cubicBezTo>
                  <a:cubicBezTo>
                    <a:pt x="20268" y="7443"/>
                    <a:pt x="18918" y="4844"/>
                    <a:pt x="16990" y="3096"/>
                  </a:cubicBezTo>
                  <a:cubicBezTo>
                    <a:pt x="15061" y="1349"/>
                    <a:pt x="12554" y="452"/>
                    <a:pt x="10529" y="318"/>
                  </a:cubicBezTo>
                  <a:cubicBezTo>
                    <a:pt x="8504" y="184"/>
                    <a:pt x="6961" y="811"/>
                    <a:pt x="5466" y="2155"/>
                  </a:cubicBezTo>
                  <a:cubicBezTo>
                    <a:pt x="3972" y="3500"/>
                    <a:pt x="2525" y="5561"/>
                    <a:pt x="1899" y="7847"/>
                  </a:cubicBezTo>
                  <a:cubicBezTo>
                    <a:pt x="1272" y="10132"/>
                    <a:pt x="1465" y="12642"/>
                    <a:pt x="2188" y="14613"/>
                  </a:cubicBezTo>
                  <a:cubicBezTo>
                    <a:pt x="2911" y="16585"/>
                    <a:pt x="4165" y="18019"/>
                    <a:pt x="5804" y="18915"/>
                  </a:cubicBezTo>
                  <a:cubicBezTo>
                    <a:pt x="7443" y="19812"/>
                    <a:pt x="9468" y="20170"/>
                    <a:pt x="11397" y="19677"/>
                  </a:cubicBezTo>
                  <a:cubicBezTo>
                    <a:pt x="13325" y="19184"/>
                    <a:pt x="15158" y="17840"/>
                    <a:pt x="16315" y="16227"/>
                  </a:cubicBezTo>
                  <a:cubicBezTo>
                    <a:pt x="17472" y="14613"/>
                    <a:pt x="17954" y="12731"/>
                    <a:pt x="17954" y="10491"/>
                  </a:cubicBezTo>
                  <a:cubicBezTo>
                    <a:pt x="17954" y="8250"/>
                    <a:pt x="17472" y="5651"/>
                    <a:pt x="16363" y="3903"/>
                  </a:cubicBezTo>
                  <a:cubicBezTo>
                    <a:pt x="15254" y="2155"/>
                    <a:pt x="13518" y="1259"/>
                    <a:pt x="11397" y="721"/>
                  </a:cubicBezTo>
                  <a:cubicBezTo>
                    <a:pt x="9275" y="184"/>
                    <a:pt x="6768" y="4"/>
                    <a:pt x="4888" y="497"/>
                  </a:cubicBezTo>
                  <a:cubicBezTo>
                    <a:pt x="3008" y="990"/>
                    <a:pt x="1754" y="2155"/>
                    <a:pt x="934" y="4217"/>
                  </a:cubicBezTo>
                  <a:cubicBezTo>
                    <a:pt x="115" y="6278"/>
                    <a:pt x="-271" y="9236"/>
                    <a:pt x="211" y="11745"/>
                  </a:cubicBezTo>
                  <a:cubicBezTo>
                    <a:pt x="693" y="14255"/>
                    <a:pt x="2043" y="16316"/>
                    <a:pt x="3972" y="17795"/>
                  </a:cubicBezTo>
                  <a:cubicBezTo>
                    <a:pt x="5900" y="19274"/>
                    <a:pt x="8408" y="20170"/>
                    <a:pt x="10818" y="20215"/>
                  </a:cubicBezTo>
                  <a:cubicBezTo>
                    <a:pt x="13229" y="20260"/>
                    <a:pt x="15543" y="19453"/>
                    <a:pt x="17375" y="17750"/>
                  </a:cubicBezTo>
                  <a:cubicBezTo>
                    <a:pt x="19208" y="16047"/>
                    <a:pt x="20558" y="13448"/>
                    <a:pt x="20895" y="10804"/>
                  </a:cubicBezTo>
                  <a:cubicBezTo>
                    <a:pt x="21233" y="8160"/>
                    <a:pt x="20558" y="5471"/>
                    <a:pt x="19304" y="3724"/>
                  </a:cubicBezTo>
                  <a:cubicBezTo>
                    <a:pt x="18050" y="1976"/>
                    <a:pt x="16218" y="1169"/>
                    <a:pt x="13808" y="1259"/>
                  </a:cubicBezTo>
                  <a:cubicBezTo>
                    <a:pt x="11397" y="1349"/>
                    <a:pt x="8408" y="2335"/>
                    <a:pt x="5900" y="3858"/>
                  </a:cubicBezTo>
                  <a:cubicBezTo>
                    <a:pt x="3393" y="5382"/>
                    <a:pt x="1368" y="7443"/>
                    <a:pt x="741" y="9594"/>
                  </a:cubicBezTo>
                  <a:cubicBezTo>
                    <a:pt x="115" y="11745"/>
                    <a:pt x="886" y="13986"/>
                    <a:pt x="1754" y="15644"/>
                  </a:cubicBezTo>
                  <a:cubicBezTo>
                    <a:pt x="2622" y="17302"/>
                    <a:pt x="3586" y="18378"/>
                    <a:pt x="4550" y="19453"/>
                  </a:cubicBezTo>
                </a:path>
              </a:pathLst>
            </a:custGeom>
            <a:noFill/>
            <a:ln w="254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42" name="선"/>
            <p:cNvSpPr/>
            <p:nvPr/>
          </p:nvSpPr>
          <p:spPr>
            <a:xfrm>
              <a:off x="-1089379" y="421018"/>
              <a:ext cx="949675" cy="1194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21566" y="0"/>
                  </a:moveTo>
                  <a:cubicBezTo>
                    <a:pt x="21123" y="423"/>
                    <a:pt x="20681" y="846"/>
                    <a:pt x="20172" y="1304"/>
                  </a:cubicBezTo>
                  <a:cubicBezTo>
                    <a:pt x="19663" y="1762"/>
                    <a:pt x="19087" y="2255"/>
                    <a:pt x="18379" y="2942"/>
                  </a:cubicBezTo>
                  <a:cubicBezTo>
                    <a:pt x="17671" y="3629"/>
                    <a:pt x="16830" y="4510"/>
                    <a:pt x="16011" y="5356"/>
                  </a:cubicBezTo>
                  <a:cubicBezTo>
                    <a:pt x="15192" y="6202"/>
                    <a:pt x="14396" y="7012"/>
                    <a:pt x="13754" y="7664"/>
                  </a:cubicBezTo>
                  <a:cubicBezTo>
                    <a:pt x="13112" y="8316"/>
                    <a:pt x="12625" y="8809"/>
                    <a:pt x="12050" y="9443"/>
                  </a:cubicBezTo>
                  <a:cubicBezTo>
                    <a:pt x="11474" y="10078"/>
                    <a:pt x="10810" y="10853"/>
                    <a:pt x="10058" y="11681"/>
                  </a:cubicBezTo>
                  <a:cubicBezTo>
                    <a:pt x="9305" y="12509"/>
                    <a:pt x="8464" y="13390"/>
                    <a:pt x="7646" y="14183"/>
                  </a:cubicBezTo>
                  <a:cubicBezTo>
                    <a:pt x="6827" y="14976"/>
                    <a:pt x="6030" y="15680"/>
                    <a:pt x="5388" y="16403"/>
                  </a:cubicBezTo>
                  <a:cubicBezTo>
                    <a:pt x="4746" y="17125"/>
                    <a:pt x="4259" y="17865"/>
                    <a:pt x="3795" y="18446"/>
                  </a:cubicBezTo>
                  <a:cubicBezTo>
                    <a:pt x="3330" y="19028"/>
                    <a:pt x="2887" y="19451"/>
                    <a:pt x="2334" y="19891"/>
                  </a:cubicBezTo>
                  <a:cubicBezTo>
                    <a:pt x="1781" y="20331"/>
                    <a:pt x="1117" y="20790"/>
                    <a:pt x="696" y="21107"/>
                  </a:cubicBezTo>
                  <a:cubicBezTo>
                    <a:pt x="276" y="21424"/>
                    <a:pt x="99" y="21600"/>
                    <a:pt x="32" y="21600"/>
                  </a:cubicBezTo>
                  <a:cubicBezTo>
                    <a:pt x="-34" y="21600"/>
                    <a:pt x="10" y="21424"/>
                    <a:pt x="99" y="21248"/>
                  </a:cubicBezTo>
                  <a:cubicBezTo>
                    <a:pt x="187" y="21071"/>
                    <a:pt x="320" y="20895"/>
                    <a:pt x="453" y="20719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43" name="선"/>
            <p:cNvSpPr/>
            <p:nvPr/>
          </p:nvSpPr>
          <p:spPr>
            <a:xfrm>
              <a:off x="-1098227" y="1549582"/>
              <a:ext cx="139875" cy="10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090" fill="norm" stroke="1" extrusionOk="0">
                  <a:moveTo>
                    <a:pt x="828" y="0"/>
                  </a:moveTo>
                  <a:cubicBezTo>
                    <a:pt x="528" y="4243"/>
                    <a:pt x="228" y="8486"/>
                    <a:pt x="78" y="12150"/>
                  </a:cubicBezTo>
                  <a:cubicBezTo>
                    <a:pt x="-72" y="15814"/>
                    <a:pt x="-72" y="18900"/>
                    <a:pt x="678" y="20250"/>
                  </a:cubicBezTo>
                  <a:cubicBezTo>
                    <a:pt x="1428" y="21600"/>
                    <a:pt x="2928" y="21214"/>
                    <a:pt x="5178" y="19864"/>
                  </a:cubicBezTo>
                  <a:cubicBezTo>
                    <a:pt x="7428" y="18514"/>
                    <a:pt x="10428" y="16200"/>
                    <a:pt x="13278" y="14850"/>
                  </a:cubicBezTo>
                  <a:cubicBezTo>
                    <a:pt x="16128" y="13500"/>
                    <a:pt x="18828" y="13114"/>
                    <a:pt x="21528" y="12729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44" name="선"/>
            <p:cNvSpPr/>
            <p:nvPr/>
          </p:nvSpPr>
          <p:spPr>
            <a:xfrm>
              <a:off x="140974" y="362543"/>
              <a:ext cx="988226" cy="116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1" y="396"/>
                    <a:pt x="682" y="792"/>
                    <a:pt x="1129" y="1188"/>
                  </a:cubicBezTo>
                  <a:cubicBezTo>
                    <a:pt x="1576" y="1584"/>
                    <a:pt x="2130" y="1980"/>
                    <a:pt x="2769" y="2502"/>
                  </a:cubicBezTo>
                  <a:cubicBezTo>
                    <a:pt x="3408" y="3024"/>
                    <a:pt x="4133" y="3672"/>
                    <a:pt x="4772" y="4320"/>
                  </a:cubicBezTo>
                  <a:cubicBezTo>
                    <a:pt x="5411" y="4968"/>
                    <a:pt x="5964" y="5616"/>
                    <a:pt x="6604" y="6246"/>
                  </a:cubicBezTo>
                  <a:cubicBezTo>
                    <a:pt x="7243" y="6876"/>
                    <a:pt x="7967" y="7488"/>
                    <a:pt x="8691" y="8298"/>
                  </a:cubicBezTo>
                  <a:cubicBezTo>
                    <a:pt x="9415" y="9108"/>
                    <a:pt x="10140" y="10116"/>
                    <a:pt x="10821" y="10908"/>
                  </a:cubicBezTo>
                  <a:cubicBezTo>
                    <a:pt x="11503" y="11700"/>
                    <a:pt x="12142" y="12276"/>
                    <a:pt x="12802" y="12960"/>
                  </a:cubicBezTo>
                  <a:cubicBezTo>
                    <a:pt x="13463" y="13644"/>
                    <a:pt x="14144" y="14436"/>
                    <a:pt x="14656" y="15084"/>
                  </a:cubicBezTo>
                  <a:cubicBezTo>
                    <a:pt x="15167" y="15732"/>
                    <a:pt x="15508" y="16236"/>
                    <a:pt x="15955" y="16776"/>
                  </a:cubicBezTo>
                  <a:cubicBezTo>
                    <a:pt x="16402" y="17316"/>
                    <a:pt x="16956" y="17892"/>
                    <a:pt x="17617" y="18522"/>
                  </a:cubicBezTo>
                  <a:cubicBezTo>
                    <a:pt x="18277" y="19152"/>
                    <a:pt x="19044" y="19836"/>
                    <a:pt x="19725" y="20358"/>
                  </a:cubicBezTo>
                  <a:cubicBezTo>
                    <a:pt x="20407" y="20880"/>
                    <a:pt x="21004" y="21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45" name="선"/>
            <p:cNvSpPr/>
            <p:nvPr/>
          </p:nvSpPr>
          <p:spPr>
            <a:xfrm>
              <a:off x="1053182" y="1374158"/>
              <a:ext cx="76018" cy="16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743"/>
                  </a:moveTo>
                  <a:cubicBezTo>
                    <a:pt x="2215" y="18514"/>
                    <a:pt x="4431" y="19286"/>
                    <a:pt x="6646" y="20057"/>
                  </a:cubicBezTo>
                  <a:cubicBezTo>
                    <a:pt x="8861" y="20829"/>
                    <a:pt x="11077" y="21600"/>
                    <a:pt x="13292" y="21600"/>
                  </a:cubicBezTo>
                  <a:cubicBezTo>
                    <a:pt x="15508" y="21600"/>
                    <a:pt x="17723" y="20829"/>
                    <a:pt x="19108" y="18514"/>
                  </a:cubicBezTo>
                  <a:cubicBezTo>
                    <a:pt x="20492" y="16200"/>
                    <a:pt x="21046" y="12343"/>
                    <a:pt x="21323" y="9000"/>
                  </a:cubicBezTo>
                  <a:cubicBezTo>
                    <a:pt x="21600" y="5657"/>
                    <a:pt x="21600" y="28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선"/>
          <p:cNvSpPr/>
          <p:nvPr/>
        </p:nvSpPr>
        <p:spPr>
          <a:xfrm flipH="1" flipV="1">
            <a:off x="5695598" y="4711925"/>
            <a:ext cx="684761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선"/>
          <p:cNvSpPr/>
          <p:nvPr/>
        </p:nvSpPr>
        <p:spPr>
          <a:xfrm flipV="1">
            <a:off x="4347843" y="47614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원"/>
          <p:cNvSpPr/>
          <p:nvPr/>
        </p:nvSpPr>
        <p:spPr>
          <a:xfrm>
            <a:off x="33995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원"/>
          <p:cNvSpPr/>
          <p:nvPr/>
        </p:nvSpPr>
        <p:spPr>
          <a:xfrm>
            <a:off x="58633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358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359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4 ,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</a:p>
        </p:txBody>
      </p:sp>
      <p:sp>
        <p:nvSpPr>
          <p:cNvPr id="360" name="2 , 4"/>
          <p:cNvSpPr txBox="1"/>
          <p:nvPr/>
        </p:nvSpPr>
        <p:spPr>
          <a:xfrm>
            <a:off x="34831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2 ,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</a:t>
            </a:r>
          </a:p>
        </p:txBody>
      </p:sp>
      <p:sp>
        <p:nvSpPr>
          <p:cNvPr id="361" name="1 , 4"/>
          <p:cNvSpPr txBox="1"/>
          <p:nvPr/>
        </p:nvSpPr>
        <p:spPr>
          <a:xfrm>
            <a:off x="59469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1 ,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</a:t>
            </a:r>
          </a:p>
        </p:txBody>
      </p:sp>
      <p:sp>
        <p:nvSpPr>
          <p:cNvPr id="362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363" name="Leaf"/>
          <p:cNvSpPr txBox="1"/>
          <p:nvPr/>
        </p:nvSpPr>
        <p:spPr>
          <a:xfrm>
            <a:off x="2416749" y="3327088"/>
            <a:ext cx="771857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64" name="Leaf"/>
          <p:cNvSpPr txBox="1"/>
          <p:nvPr/>
        </p:nvSpPr>
        <p:spPr>
          <a:xfrm>
            <a:off x="61124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65" name="Leaf"/>
          <p:cNvSpPr txBox="1"/>
          <p:nvPr/>
        </p:nvSpPr>
        <p:spPr>
          <a:xfrm>
            <a:off x="36486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366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368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3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그리기"/>
          <p:cNvSpPr/>
          <p:nvPr/>
        </p:nvSpPr>
        <p:spPr>
          <a:xfrm>
            <a:off x="3053360" y="4121517"/>
            <a:ext cx="153984" cy="347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6" fill="norm" stroke="1" extrusionOk="0">
                <a:moveTo>
                  <a:pt x="2324" y="4585"/>
                </a:moveTo>
                <a:cubicBezTo>
                  <a:pt x="3691" y="4585"/>
                  <a:pt x="5058" y="4585"/>
                  <a:pt x="6904" y="4162"/>
                </a:cubicBezTo>
                <a:cubicBezTo>
                  <a:pt x="8749" y="3740"/>
                  <a:pt x="11073" y="2895"/>
                  <a:pt x="12509" y="2383"/>
                </a:cubicBezTo>
                <a:cubicBezTo>
                  <a:pt x="13944" y="1870"/>
                  <a:pt x="14491" y="1689"/>
                  <a:pt x="15106" y="1357"/>
                </a:cubicBezTo>
                <a:cubicBezTo>
                  <a:pt x="15722" y="1025"/>
                  <a:pt x="16405" y="542"/>
                  <a:pt x="17089" y="271"/>
                </a:cubicBezTo>
                <a:cubicBezTo>
                  <a:pt x="17772" y="-1"/>
                  <a:pt x="18456" y="-61"/>
                  <a:pt x="18934" y="60"/>
                </a:cubicBezTo>
                <a:cubicBezTo>
                  <a:pt x="19413" y="180"/>
                  <a:pt x="19686" y="482"/>
                  <a:pt x="19823" y="1417"/>
                </a:cubicBezTo>
                <a:cubicBezTo>
                  <a:pt x="19959" y="2352"/>
                  <a:pt x="19959" y="3921"/>
                  <a:pt x="19891" y="5369"/>
                </a:cubicBezTo>
                <a:cubicBezTo>
                  <a:pt x="19823" y="6817"/>
                  <a:pt x="19686" y="8145"/>
                  <a:pt x="19618" y="9713"/>
                </a:cubicBezTo>
                <a:cubicBezTo>
                  <a:pt x="19549" y="11282"/>
                  <a:pt x="19549" y="13092"/>
                  <a:pt x="19686" y="14691"/>
                </a:cubicBezTo>
                <a:cubicBezTo>
                  <a:pt x="19823" y="16290"/>
                  <a:pt x="20096" y="17678"/>
                  <a:pt x="20301" y="18522"/>
                </a:cubicBezTo>
                <a:cubicBezTo>
                  <a:pt x="20506" y="19367"/>
                  <a:pt x="20643" y="19669"/>
                  <a:pt x="20711" y="19608"/>
                </a:cubicBezTo>
                <a:cubicBezTo>
                  <a:pt x="20780" y="19548"/>
                  <a:pt x="20780" y="19126"/>
                  <a:pt x="20780" y="17768"/>
                </a:cubicBezTo>
                <a:cubicBezTo>
                  <a:pt x="20780" y="16411"/>
                  <a:pt x="20780" y="14118"/>
                  <a:pt x="20848" y="12066"/>
                </a:cubicBezTo>
                <a:cubicBezTo>
                  <a:pt x="20916" y="10015"/>
                  <a:pt x="21053" y="8205"/>
                  <a:pt x="21190" y="6516"/>
                </a:cubicBezTo>
                <a:cubicBezTo>
                  <a:pt x="21327" y="4826"/>
                  <a:pt x="21463" y="3257"/>
                  <a:pt x="21463" y="2322"/>
                </a:cubicBezTo>
                <a:cubicBezTo>
                  <a:pt x="21463" y="1387"/>
                  <a:pt x="21327" y="1085"/>
                  <a:pt x="21053" y="814"/>
                </a:cubicBezTo>
                <a:cubicBezTo>
                  <a:pt x="20780" y="542"/>
                  <a:pt x="20370" y="301"/>
                  <a:pt x="19823" y="180"/>
                </a:cubicBezTo>
                <a:cubicBezTo>
                  <a:pt x="19276" y="60"/>
                  <a:pt x="18592" y="60"/>
                  <a:pt x="17909" y="90"/>
                </a:cubicBezTo>
                <a:cubicBezTo>
                  <a:pt x="17225" y="120"/>
                  <a:pt x="16542" y="180"/>
                  <a:pt x="16200" y="361"/>
                </a:cubicBezTo>
                <a:cubicBezTo>
                  <a:pt x="15858" y="542"/>
                  <a:pt x="15858" y="844"/>
                  <a:pt x="15927" y="1870"/>
                </a:cubicBezTo>
                <a:cubicBezTo>
                  <a:pt x="15995" y="2895"/>
                  <a:pt x="16132" y="4645"/>
                  <a:pt x="16200" y="5912"/>
                </a:cubicBezTo>
                <a:cubicBezTo>
                  <a:pt x="16268" y="7179"/>
                  <a:pt x="16268" y="7964"/>
                  <a:pt x="16337" y="8507"/>
                </a:cubicBezTo>
                <a:cubicBezTo>
                  <a:pt x="16405" y="9050"/>
                  <a:pt x="16542" y="9351"/>
                  <a:pt x="16678" y="9653"/>
                </a:cubicBezTo>
                <a:cubicBezTo>
                  <a:pt x="16815" y="9955"/>
                  <a:pt x="16952" y="10256"/>
                  <a:pt x="17089" y="10226"/>
                </a:cubicBezTo>
                <a:cubicBezTo>
                  <a:pt x="17225" y="10196"/>
                  <a:pt x="17362" y="9834"/>
                  <a:pt x="17430" y="8627"/>
                </a:cubicBezTo>
                <a:cubicBezTo>
                  <a:pt x="17499" y="7421"/>
                  <a:pt x="17499" y="5369"/>
                  <a:pt x="17499" y="4193"/>
                </a:cubicBezTo>
                <a:cubicBezTo>
                  <a:pt x="17499" y="3016"/>
                  <a:pt x="17499" y="2714"/>
                  <a:pt x="17567" y="3348"/>
                </a:cubicBezTo>
                <a:cubicBezTo>
                  <a:pt x="17635" y="3981"/>
                  <a:pt x="17772" y="5550"/>
                  <a:pt x="17840" y="6998"/>
                </a:cubicBezTo>
                <a:cubicBezTo>
                  <a:pt x="17909" y="8446"/>
                  <a:pt x="17909" y="9774"/>
                  <a:pt x="17840" y="10105"/>
                </a:cubicBezTo>
                <a:cubicBezTo>
                  <a:pt x="17772" y="10437"/>
                  <a:pt x="17635" y="9774"/>
                  <a:pt x="17430" y="8959"/>
                </a:cubicBezTo>
                <a:cubicBezTo>
                  <a:pt x="17225" y="8145"/>
                  <a:pt x="16952" y="7179"/>
                  <a:pt x="16678" y="6425"/>
                </a:cubicBezTo>
                <a:cubicBezTo>
                  <a:pt x="16405" y="5671"/>
                  <a:pt x="16132" y="5128"/>
                  <a:pt x="15995" y="5128"/>
                </a:cubicBezTo>
                <a:cubicBezTo>
                  <a:pt x="15858" y="5128"/>
                  <a:pt x="15858" y="5671"/>
                  <a:pt x="15722" y="6727"/>
                </a:cubicBezTo>
                <a:cubicBezTo>
                  <a:pt x="15585" y="7783"/>
                  <a:pt x="15311" y="9351"/>
                  <a:pt x="15175" y="10588"/>
                </a:cubicBezTo>
                <a:cubicBezTo>
                  <a:pt x="15038" y="11825"/>
                  <a:pt x="15038" y="12730"/>
                  <a:pt x="14970" y="13333"/>
                </a:cubicBezTo>
                <a:cubicBezTo>
                  <a:pt x="14901" y="13937"/>
                  <a:pt x="14765" y="14238"/>
                  <a:pt x="14696" y="14238"/>
                </a:cubicBezTo>
                <a:cubicBezTo>
                  <a:pt x="14628" y="14238"/>
                  <a:pt x="14628" y="13937"/>
                  <a:pt x="14628" y="12730"/>
                </a:cubicBezTo>
                <a:cubicBezTo>
                  <a:pt x="14628" y="11523"/>
                  <a:pt x="14628" y="9412"/>
                  <a:pt x="14628" y="8205"/>
                </a:cubicBezTo>
                <a:cubicBezTo>
                  <a:pt x="14628" y="6998"/>
                  <a:pt x="14628" y="6697"/>
                  <a:pt x="14559" y="6697"/>
                </a:cubicBezTo>
                <a:cubicBezTo>
                  <a:pt x="14491" y="6697"/>
                  <a:pt x="14354" y="6998"/>
                  <a:pt x="14423" y="7903"/>
                </a:cubicBezTo>
                <a:cubicBezTo>
                  <a:pt x="14491" y="8808"/>
                  <a:pt x="14765" y="10317"/>
                  <a:pt x="15038" y="11704"/>
                </a:cubicBezTo>
                <a:cubicBezTo>
                  <a:pt x="15311" y="13092"/>
                  <a:pt x="15585" y="14359"/>
                  <a:pt x="15722" y="15143"/>
                </a:cubicBezTo>
                <a:cubicBezTo>
                  <a:pt x="15858" y="15928"/>
                  <a:pt x="15858" y="16229"/>
                  <a:pt x="15858" y="16229"/>
                </a:cubicBezTo>
                <a:cubicBezTo>
                  <a:pt x="15858" y="16229"/>
                  <a:pt x="15858" y="15928"/>
                  <a:pt x="15858" y="14781"/>
                </a:cubicBezTo>
                <a:cubicBezTo>
                  <a:pt x="15858" y="13635"/>
                  <a:pt x="15858" y="11644"/>
                  <a:pt x="15927" y="10437"/>
                </a:cubicBezTo>
                <a:cubicBezTo>
                  <a:pt x="15995" y="9231"/>
                  <a:pt x="16132" y="8808"/>
                  <a:pt x="16200" y="8808"/>
                </a:cubicBezTo>
                <a:cubicBezTo>
                  <a:pt x="16268" y="8808"/>
                  <a:pt x="16268" y="9231"/>
                  <a:pt x="16268" y="10588"/>
                </a:cubicBezTo>
                <a:cubicBezTo>
                  <a:pt x="16268" y="11946"/>
                  <a:pt x="16268" y="14238"/>
                  <a:pt x="16337" y="15566"/>
                </a:cubicBezTo>
                <a:cubicBezTo>
                  <a:pt x="16405" y="16893"/>
                  <a:pt x="16542" y="17255"/>
                  <a:pt x="16747" y="17587"/>
                </a:cubicBezTo>
                <a:cubicBezTo>
                  <a:pt x="16952" y="17919"/>
                  <a:pt x="17225" y="18221"/>
                  <a:pt x="17430" y="18190"/>
                </a:cubicBezTo>
                <a:cubicBezTo>
                  <a:pt x="17635" y="18160"/>
                  <a:pt x="17772" y="17798"/>
                  <a:pt x="17840" y="16833"/>
                </a:cubicBezTo>
                <a:cubicBezTo>
                  <a:pt x="17909" y="15867"/>
                  <a:pt x="17909" y="14299"/>
                  <a:pt x="17909" y="13364"/>
                </a:cubicBezTo>
                <a:cubicBezTo>
                  <a:pt x="17909" y="12428"/>
                  <a:pt x="17909" y="12127"/>
                  <a:pt x="17909" y="11825"/>
                </a:cubicBezTo>
                <a:cubicBezTo>
                  <a:pt x="17909" y="11523"/>
                  <a:pt x="17909" y="11222"/>
                  <a:pt x="17772" y="11222"/>
                </a:cubicBezTo>
                <a:cubicBezTo>
                  <a:pt x="17635" y="11222"/>
                  <a:pt x="17362" y="11523"/>
                  <a:pt x="17157" y="12308"/>
                </a:cubicBezTo>
                <a:cubicBezTo>
                  <a:pt x="16952" y="13092"/>
                  <a:pt x="16815" y="14359"/>
                  <a:pt x="16747" y="15174"/>
                </a:cubicBezTo>
                <a:cubicBezTo>
                  <a:pt x="16678" y="15988"/>
                  <a:pt x="16678" y="16350"/>
                  <a:pt x="16610" y="16380"/>
                </a:cubicBezTo>
                <a:cubicBezTo>
                  <a:pt x="16542" y="16411"/>
                  <a:pt x="16405" y="16109"/>
                  <a:pt x="16268" y="15626"/>
                </a:cubicBezTo>
                <a:cubicBezTo>
                  <a:pt x="16132" y="15143"/>
                  <a:pt x="15995" y="14480"/>
                  <a:pt x="15790" y="13937"/>
                </a:cubicBezTo>
                <a:cubicBezTo>
                  <a:pt x="15585" y="13394"/>
                  <a:pt x="15311" y="12971"/>
                  <a:pt x="15038" y="12911"/>
                </a:cubicBezTo>
                <a:cubicBezTo>
                  <a:pt x="14765" y="12851"/>
                  <a:pt x="14491" y="13152"/>
                  <a:pt x="14423" y="13756"/>
                </a:cubicBezTo>
                <a:cubicBezTo>
                  <a:pt x="14354" y="14359"/>
                  <a:pt x="14491" y="15264"/>
                  <a:pt x="14559" y="16320"/>
                </a:cubicBezTo>
                <a:cubicBezTo>
                  <a:pt x="14628" y="17376"/>
                  <a:pt x="14628" y="18583"/>
                  <a:pt x="14628" y="19337"/>
                </a:cubicBezTo>
                <a:cubicBezTo>
                  <a:pt x="14628" y="20091"/>
                  <a:pt x="14628" y="20393"/>
                  <a:pt x="14970" y="20574"/>
                </a:cubicBezTo>
                <a:cubicBezTo>
                  <a:pt x="15311" y="20755"/>
                  <a:pt x="15995" y="20815"/>
                  <a:pt x="16678" y="20815"/>
                </a:cubicBezTo>
                <a:cubicBezTo>
                  <a:pt x="17362" y="20815"/>
                  <a:pt x="18046" y="20755"/>
                  <a:pt x="18456" y="20574"/>
                </a:cubicBezTo>
                <a:cubicBezTo>
                  <a:pt x="18866" y="20393"/>
                  <a:pt x="19003" y="20091"/>
                  <a:pt x="18797" y="19638"/>
                </a:cubicBezTo>
                <a:cubicBezTo>
                  <a:pt x="18592" y="19186"/>
                  <a:pt x="18046" y="18583"/>
                  <a:pt x="17635" y="18100"/>
                </a:cubicBezTo>
                <a:cubicBezTo>
                  <a:pt x="17225" y="17617"/>
                  <a:pt x="16952" y="17255"/>
                  <a:pt x="16747" y="17225"/>
                </a:cubicBezTo>
                <a:cubicBezTo>
                  <a:pt x="16542" y="17195"/>
                  <a:pt x="16405" y="17497"/>
                  <a:pt x="16337" y="17798"/>
                </a:cubicBezTo>
                <a:cubicBezTo>
                  <a:pt x="16268" y="18100"/>
                  <a:pt x="16268" y="18402"/>
                  <a:pt x="16337" y="18703"/>
                </a:cubicBezTo>
                <a:cubicBezTo>
                  <a:pt x="16405" y="19005"/>
                  <a:pt x="16542" y="19307"/>
                  <a:pt x="16678" y="19307"/>
                </a:cubicBezTo>
                <a:cubicBezTo>
                  <a:pt x="16815" y="19307"/>
                  <a:pt x="16952" y="19005"/>
                  <a:pt x="16678" y="18914"/>
                </a:cubicBezTo>
                <a:cubicBezTo>
                  <a:pt x="16405" y="18824"/>
                  <a:pt x="15722" y="18945"/>
                  <a:pt x="15380" y="19156"/>
                </a:cubicBezTo>
                <a:cubicBezTo>
                  <a:pt x="15038" y="19367"/>
                  <a:pt x="15038" y="19669"/>
                  <a:pt x="15311" y="19910"/>
                </a:cubicBezTo>
                <a:cubicBezTo>
                  <a:pt x="15585" y="20151"/>
                  <a:pt x="16132" y="20332"/>
                  <a:pt x="15858" y="20423"/>
                </a:cubicBezTo>
                <a:cubicBezTo>
                  <a:pt x="15585" y="20513"/>
                  <a:pt x="14491" y="20513"/>
                  <a:pt x="14286" y="20543"/>
                </a:cubicBezTo>
                <a:cubicBezTo>
                  <a:pt x="14081" y="20574"/>
                  <a:pt x="14765" y="20634"/>
                  <a:pt x="15448" y="20664"/>
                </a:cubicBezTo>
                <a:cubicBezTo>
                  <a:pt x="16132" y="20694"/>
                  <a:pt x="16815" y="20694"/>
                  <a:pt x="17499" y="20694"/>
                </a:cubicBezTo>
                <a:cubicBezTo>
                  <a:pt x="18182" y="20694"/>
                  <a:pt x="18866" y="20694"/>
                  <a:pt x="18866" y="20724"/>
                </a:cubicBezTo>
                <a:cubicBezTo>
                  <a:pt x="18866" y="20755"/>
                  <a:pt x="18182" y="20815"/>
                  <a:pt x="18182" y="20785"/>
                </a:cubicBezTo>
                <a:cubicBezTo>
                  <a:pt x="18182" y="20755"/>
                  <a:pt x="18866" y="20634"/>
                  <a:pt x="19344" y="20423"/>
                </a:cubicBezTo>
                <a:cubicBezTo>
                  <a:pt x="19823" y="20212"/>
                  <a:pt x="20096" y="19910"/>
                  <a:pt x="20028" y="19638"/>
                </a:cubicBezTo>
                <a:cubicBezTo>
                  <a:pt x="19959" y="19367"/>
                  <a:pt x="19549" y="19126"/>
                  <a:pt x="19344" y="18854"/>
                </a:cubicBezTo>
                <a:cubicBezTo>
                  <a:pt x="19139" y="18583"/>
                  <a:pt x="19139" y="18281"/>
                  <a:pt x="19071" y="17979"/>
                </a:cubicBezTo>
                <a:cubicBezTo>
                  <a:pt x="19003" y="17678"/>
                  <a:pt x="18866" y="17376"/>
                  <a:pt x="18661" y="17074"/>
                </a:cubicBezTo>
                <a:cubicBezTo>
                  <a:pt x="18456" y="16773"/>
                  <a:pt x="18182" y="16471"/>
                  <a:pt x="18046" y="16471"/>
                </a:cubicBezTo>
                <a:cubicBezTo>
                  <a:pt x="17909" y="16471"/>
                  <a:pt x="17909" y="16773"/>
                  <a:pt x="18046" y="17376"/>
                </a:cubicBezTo>
                <a:cubicBezTo>
                  <a:pt x="18182" y="17979"/>
                  <a:pt x="18456" y="18884"/>
                  <a:pt x="18797" y="19488"/>
                </a:cubicBezTo>
                <a:cubicBezTo>
                  <a:pt x="19139" y="20091"/>
                  <a:pt x="19549" y="20393"/>
                  <a:pt x="19823" y="20393"/>
                </a:cubicBezTo>
                <a:cubicBezTo>
                  <a:pt x="20096" y="20393"/>
                  <a:pt x="20233" y="20091"/>
                  <a:pt x="20028" y="19488"/>
                </a:cubicBezTo>
                <a:cubicBezTo>
                  <a:pt x="19823" y="18884"/>
                  <a:pt x="19276" y="17979"/>
                  <a:pt x="18934" y="17225"/>
                </a:cubicBezTo>
                <a:cubicBezTo>
                  <a:pt x="18592" y="16471"/>
                  <a:pt x="18456" y="15867"/>
                  <a:pt x="18251" y="15023"/>
                </a:cubicBezTo>
                <a:cubicBezTo>
                  <a:pt x="18046" y="14178"/>
                  <a:pt x="17772" y="13092"/>
                  <a:pt x="17362" y="11855"/>
                </a:cubicBezTo>
                <a:cubicBezTo>
                  <a:pt x="16952" y="10618"/>
                  <a:pt x="16405" y="9231"/>
                  <a:pt x="15995" y="8084"/>
                </a:cubicBezTo>
                <a:cubicBezTo>
                  <a:pt x="15585" y="6938"/>
                  <a:pt x="15311" y="6033"/>
                  <a:pt x="15038" y="5429"/>
                </a:cubicBezTo>
                <a:cubicBezTo>
                  <a:pt x="14765" y="4826"/>
                  <a:pt x="14491" y="4524"/>
                  <a:pt x="14286" y="4524"/>
                </a:cubicBezTo>
                <a:cubicBezTo>
                  <a:pt x="14081" y="4524"/>
                  <a:pt x="13944" y="4826"/>
                  <a:pt x="13534" y="5007"/>
                </a:cubicBezTo>
                <a:cubicBezTo>
                  <a:pt x="13124" y="5188"/>
                  <a:pt x="12440" y="5248"/>
                  <a:pt x="11073" y="5399"/>
                </a:cubicBezTo>
                <a:cubicBezTo>
                  <a:pt x="9706" y="5550"/>
                  <a:pt x="7656" y="5792"/>
                  <a:pt x="6289" y="5912"/>
                </a:cubicBezTo>
                <a:cubicBezTo>
                  <a:pt x="4922" y="6033"/>
                  <a:pt x="4238" y="6033"/>
                  <a:pt x="3691" y="5912"/>
                </a:cubicBezTo>
                <a:cubicBezTo>
                  <a:pt x="3144" y="5792"/>
                  <a:pt x="2734" y="5550"/>
                  <a:pt x="2392" y="5580"/>
                </a:cubicBezTo>
                <a:cubicBezTo>
                  <a:pt x="2051" y="5611"/>
                  <a:pt x="1777" y="5912"/>
                  <a:pt x="1982" y="6123"/>
                </a:cubicBezTo>
                <a:cubicBezTo>
                  <a:pt x="2187" y="6335"/>
                  <a:pt x="2871" y="6455"/>
                  <a:pt x="3965" y="6516"/>
                </a:cubicBezTo>
                <a:cubicBezTo>
                  <a:pt x="5058" y="6576"/>
                  <a:pt x="6562" y="6576"/>
                  <a:pt x="7861" y="6395"/>
                </a:cubicBezTo>
                <a:cubicBezTo>
                  <a:pt x="9159" y="6214"/>
                  <a:pt x="10253" y="5852"/>
                  <a:pt x="11142" y="5641"/>
                </a:cubicBezTo>
                <a:cubicBezTo>
                  <a:pt x="12030" y="5430"/>
                  <a:pt x="12714" y="5369"/>
                  <a:pt x="13397" y="5279"/>
                </a:cubicBezTo>
                <a:cubicBezTo>
                  <a:pt x="14081" y="5188"/>
                  <a:pt x="14765" y="5067"/>
                  <a:pt x="15038" y="4856"/>
                </a:cubicBezTo>
                <a:cubicBezTo>
                  <a:pt x="15311" y="4645"/>
                  <a:pt x="15175" y="4343"/>
                  <a:pt x="14765" y="4193"/>
                </a:cubicBezTo>
                <a:cubicBezTo>
                  <a:pt x="14354" y="4042"/>
                  <a:pt x="13671" y="4042"/>
                  <a:pt x="13056" y="4132"/>
                </a:cubicBezTo>
                <a:cubicBezTo>
                  <a:pt x="12441" y="4223"/>
                  <a:pt x="11894" y="4404"/>
                  <a:pt x="11347" y="4585"/>
                </a:cubicBezTo>
                <a:cubicBezTo>
                  <a:pt x="10800" y="4766"/>
                  <a:pt x="10253" y="4947"/>
                  <a:pt x="9706" y="5128"/>
                </a:cubicBezTo>
                <a:cubicBezTo>
                  <a:pt x="9159" y="5309"/>
                  <a:pt x="8613" y="5490"/>
                  <a:pt x="8613" y="5460"/>
                </a:cubicBezTo>
                <a:cubicBezTo>
                  <a:pt x="8613" y="5429"/>
                  <a:pt x="9159" y="5188"/>
                  <a:pt x="10322" y="4796"/>
                </a:cubicBezTo>
                <a:cubicBezTo>
                  <a:pt x="11484" y="4404"/>
                  <a:pt x="13261" y="3861"/>
                  <a:pt x="14423" y="3499"/>
                </a:cubicBezTo>
                <a:cubicBezTo>
                  <a:pt x="15585" y="3137"/>
                  <a:pt x="16132" y="2956"/>
                  <a:pt x="16200" y="2986"/>
                </a:cubicBezTo>
                <a:cubicBezTo>
                  <a:pt x="16268" y="3016"/>
                  <a:pt x="15858" y="3257"/>
                  <a:pt x="15380" y="3680"/>
                </a:cubicBezTo>
                <a:cubicBezTo>
                  <a:pt x="14901" y="4102"/>
                  <a:pt x="14354" y="4705"/>
                  <a:pt x="14149" y="5158"/>
                </a:cubicBezTo>
                <a:cubicBezTo>
                  <a:pt x="13944" y="5611"/>
                  <a:pt x="14081" y="5912"/>
                  <a:pt x="13808" y="6093"/>
                </a:cubicBezTo>
                <a:cubicBezTo>
                  <a:pt x="13534" y="6274"/>
                  <a:pt x="12851" y="6335"/>
                  <a:pt x="12235" y="6455"/>
                </a:cubicBezTo>
                <a:cubicBezTo>
                  <a:pt x="11620" y="6576"/>
                  <a:pt x="11073" y="6757"/>
                  <a:pt x="10116" y="6787"/>
                </a:cubicBezTo>
                <a:cubicBezTo>
                  <a:pt x="9159" y="6817"/>
                  <a:pt x="7792" y="6697"/>
                  <a:pt x="6767" y="6636"/>
                </a:cubicBezTo>
                <a:cubicBezTo>
                  <a:pt x="5742" y="6576"/>
                  <a:pt x="5058" y="6576"/>
                  <a:pt x="4375" y="6576"/>
                </a:cubicBezTo>
                <a:cubicBezTo>
                  <a:pt x="3691" y="6576"/>
                  <a:pt x="3008" y="6576"/>
                  <a:pt x="2734" y="6425"/>
                </a:cubicBezTo>
                <a:cubicBezTo>
                  <a:pt x="2461" y="6274"/>
                  <a:pt x="2597" y="5973"/>
                  <a:pt x="2529" y="5671"/>
                </a:cubicBezTo>
                <a:cubicBezTo>
                  <a:pt x="2461" y="5369"/>
                  <a:pt x="2187" y="5067"/>
                  <a:pt x="1982" y="5067"/>
                </a:cubicBezTo>
                <a:cubicBezTo>
                  <a:pt x="1777" y="5067"/>
                  <a:pt x="1641" y="5369"/>
                  <a:pt x="1572" y="5671"/>
                </a:cubicBezTo>
                <a:cubicBezTo>
                  <a:pt x="1504" y="5973"/>
                  <a:pt x="1504" y="6274"/>
                  <a:pt x="1435" y="6274"/>
                </a:cubicBezTo>
                <a:cubicBezTo>
                  <a:pt x="1367" y="6274"/>
                  <a:pt x="1230" y="5973"/>
                  <a:pt x="1025" y="5973"/>
                </a:cubicBezTo>
                <a:cubicBezTo>
                  <a:pt x="820" y="5973"/>
                  <a:pt x="547" y="6274"/>
                  <a:pt x="410" y="6274"/>
                </a:cubicBezTo>
                <a:cubicBezTo>
                  <a:pt x="273" y="6274"/>
                  <a:pt x="273" y="5973"/>
                  <a:pt x="273" y="5671"/>
                </a:cubicBezTo>
                <a:cubicBezTo>
                  <a:pt x="273" y="5369"/>
                  <a:pt x="273" y="5067"/>
                  <a:pt x="273" y="5067"/>
                </a:cubicBezTo>
                <a:cubicBezTo>
                  <a:pt x="273" y="5067"/>
                  <a:pt x="273" y="5369"/>
                  <a:pt x="205" y="5339"/>
                </a:cubicBezTo>
                <a:cubicBezTo>
                  <a:pt x="137" y="5309"/>
                  <a:pt x="0" y="4947"/>
                  <a:pt x="0" y="4917"/>
                </a:cubicBezTo>
                <a:cubicBezTo>
                  <a:pt x="0" y="4886"/>
                  <a:pt x="137" y="5188"/>
                  <a:pt x="205" y="5490"/>
                </a:cubicBezTo>
                <a:cubicBezTo>
                  <a:pt x="273" y="5792"/>
                  <a:pt x="273" y="6093"/>
                  <a:pt x="615" y="6304"/>
                </a:cubicBezTo>
                <a:cubicBezTo>
                  <a:pt x="957" y="6516"/>
                  <a:pt x="1641" y="6636"/>
                  <a:pt x="2256" y="6606"/>
                </a:cubicBezTo>
                <a:cubicBezTo>
                  <a:pt x="2871" y="6576"/>
                  <a:pt x="3418" y="6395"/>
                  <a:pt x="4716" y="6154"/>
                </a:cubicBezTo>
                <a:cubicBezTo>
                  <a:pt x="6015" y="5912"/>
                  <a:pt x="8066" y="5611"/>
                  <a:pt x="9433" y="5460"/>
                </a:cubicBezTo>
                <a:cubicBezTo>
                  <a:pt x="10800" y="5309"/>
                  <a:pt x="11484" y="5309"/>
                  <a:pt x="12304" y="5098"/>
                </a:cubicBezTo>
                <a:cubicBezTo>
                  <a:pt x="13124" y="4886"/>
                  <a:pt x="14081" y="4464"/>
                  <a:pt x="14833" y="3981"/>
                </a:cubicBezTo>
                <a:cubicBezTo>
                  <a:pt x="15585" y="3499"/>
                  <a:pt x="16132" y="2956"/>
                  <a:pt x="16542" y="2533"/>
                </a:cubicBezTo>
                <a:cubicBezTo>
                  <a:pt x="16952" y="2111"/>
                  <a:pt x="17225" y="1809"/>
                  <a:pt x="16884" y="1538"/>
                </a:cubicBezTo>
                <a:cubicBezTo>
                  <a:pt x="16542" y="1266"/>
                  <a:pt x="15585" y="1025"/>
                  <a:pt x="15448" y="844"/>
                </a:cubicBezTo>
                <a:cubicBezTo>
                  <a:pt x="15311" y="663"/>
                  <a:pt x="15995" y="542"/>
                  <a:pt x="16678" y="482"/>
                </a:cubicBezTo>
                <a:cubicBezTo>
                  <a:pt x="17362" y="422"/>
                  <a:pt x="18046" y="422"/>
                  <a:pt x="18729" y="422"/>
                </a:cubicBezTo>
                <a:cubicBezTo>
                  <a:pt x="19413" y="422"/>
                  <a:pt x="20096" y="422"/>
                  <a:pt x="20096" y="422"/>
                </a:cubicBezTo>
                <a:cubicBezTo>
                  <a:pt x="20096" y="422"/>
                  <a:pt x="19413" y="422"/>
                  <a:pt x="18729" y="392"/>
                </a:cubicBezTo>
                <a:cubicBezTo>
                  <a:pt x="18046" y="361"/>
                  <a:pt x="17362" y="301"/>
                  <a:pt x="16678" y="301"/>
                </a:cubicBezTo>
                <a:cubicBezTo>
                  <a:pt x="15995" y="301"/>
                  <a:pt x="15311" y="361"/>
                  <a:pt x="15311" y="452"/>
                </a:cubicBezTo>
                <a:cubicBezTo>
                  <a:pt x="15311" y="542"/>
                  <a:pt x="15995" y="663"/>
                  <a:pt x="16678" y="754"/>
                </a:cubicBezTo>
                <a:cubicBezTo>
                  <a:pt x="17362" y="844"/>
                  <a:pt x="18046" y="904"/>
                  <a:pt x="18114" y="1025"/>
                </a:cubicBezTo>
                <a:cubicBezTo>
                  <a:pt x="18182" y="1146"/>
                  <a:pt x="17635" y="1327"/>
                  <a:pt x="17157" y="1900"/>
                </a:cubicBezTo>
                <a:cubicBezTo>
                  <a:pt x="16678" y="2473"/>
                  <a:pt x="16268" y="3438"/>
                  <a:pt x="16063" y="5007"/>
                </a:cubicBezTo>
                <a:cubicBezTo>
                  <a:pt x="15858" y="6576"/>
                  <a:pt x="15858" y="8748"/>
                  <a:pt x="15722" y="10467"/>
                </a:cubicBezTo>
                <a:cubicBezTo>
                  <a:pt x="15585" y="12187"/>
                  <a:pt x="15311" y="13454"/>
                  <a:pt x="15175" y="14238"/>
                </a:cubicBezTo>
                <a:cubicBezTo>
                  <a:pt x="15038" y="15023"/>
                  <a:pt x="15038" y="15324"/>
                  <a:pt x="15038" y="15626"/>
                </a:cubicBezTo>
                <a:cubicBezTo>
                  <a:pt x="15038" y="15928"/>
                  <a:pt x="15038" y="16229"/>
                  <a:pt x="14833" y="15475"/>
                </a:cubicBezTo>
                <a:cubicBezTo>
                  <a:pt x="14628" y="14721"/>
                  <a:pt x="14218" y="12911"/>
                  <a:pt x="14081" y="11403"/>
                </a:cubicBezTo>
                <a:cubicBezTo>
                  <a:pt x="13944" y="9894"/>
                  <a:pt x="14081" y="8688"/>
                  <a:pt x="14149" y="7873"/>
                </a:cubicBezTo>
                <a:cubicBezTo>
                  <a:pt x="14218" y="7059"/>
                  <a:pt x="14218" y="6636"/>
                  <a:pt x="14149" y="6576"/>
                </a:cubicBezTo>
                <a:cubicBezTo>
                  <a:pt x="14081" y="6516"/>
                  <a:pt x="13944" y="6817"/>
                  <a:pt x="13944" y="7722"/>
                </a:cubicBezTo>
                <a:cubicBezTo>
                  <a:pt x="13944" y="8627"/>
                  <a:pt x="14081" y="10136"/>
                  <a:pt x="14218" y="11493"/>
                </a:cubicBezTo>
                <a:cubicBezTo>
                  <a:pt x="14354" y="12851"/>
                  <a:pt x="14491" y="14057"/>
                  <a:pt x="14559" y="14812"/>
                </a:cubicBezTo>
                <a:cubicBezTo>
                  <a:pt x="14628" y="15566"/>
                  <a:pt x="14628" y="15867"/>
                  <a:pt x="14559" y="16199"/>
                </a:cubicBezTo>
                <a:cubicBezTo>
                  <a:pt x="14491" y="16531"/>
                  <a:pt x="14354" y="16893"/>
                  <a:pt x="14286" y="16893"/>
                </a:cubicBezTo>
                <a:cubicBezTo>
                  <a:pt x="14218" y="16893"/>
                  <a:pt x="14218" y="16531"/>
                  <a:pt x="14081" y="15807"/>
                </a:cubicBezTo>
                <a:cubicBezTo>
                  <a:pt x="13944" y="15083"/>
                  <a:pt x="13671" y="13997"/>
                  <a:pt x="13466" y="13303"/>
                </a:cubicBezTo>
                <a:cubicBezTo>
                  <a:pt x="13261" y="12609"/>
                  <a:pt x="13124" y="12308"/>
                  <a:pt x="13056" y="12308"/>
                </a:cubicBezTo>
                <a:cubicBezTo>
                  <a:pt x="12987" y="12308"/>
                  <a:pt x="12987" y="12609"/>
                  <a:pt x="13056" y="13514"/>
                </a:cubicBezTo>
                <a:cubicBezTo>
                  <a:pt x="13124" y="14419"/>
                  <a:pt x="13261" y="15928"/>
                  <a:pt x="13261" y="16984"/>
                </a:cubicBezTo>
                <a:cubicBezTo>
                  <a:pt x="13261" y="18040"/>
                  <a:pt x="13124" y="18643"/>
                  <a:pt x="13397" y="19216"/>
                </a:cubicBezTo>
                <a:cubicBezTo>
                  <a:pt x="13671" y="19789"/>
                  <a:pt x="14354" y="20332"/>
                  <a:pt x="15038" y="20604"/>
                </a:cubicBezTo>
                <a:cubicBezTo>
                  <a:pt x="15722" y="20875"/>
                  <a:pt x="16405" y="20875"/>
                  <a:pt x="17089" y="20845"/>
                </a:cubicBezTo>
                <a:cubicBezTo>
                  <a:pt x="17772" y="20815"/>
                  <a:pt x="18456" y="20755"/>
                  <a:pt x="18524" y="20815"/>
                </a:cubicBezTo>
                <a:cubicBezTo>
                  <a:pt x="18592" y="20875"/>
                  <a:pt x="18046" y="21056"/>
                  <a:pt x="17089" y="21147"/>
                </a:cubicBezTo>
                <a:cubicBezTo>
                  <a:pt x="16132" y="21237"/>
                  <a:pt x="14765" y="21237"/>
                  <a:pt x="13739" y="21268"/>
                </a:cubicBezTo>
                <a:cubicBezTo>
                  <a:pt x="12714" y="21298"/>
                  <a:pt x="12030" y="21358"/>
                  <a:pt x="12030" y="21418"/>
                </a:cubicBezTo>
                <a:cubicBezTo>
                  <a:pt x="12030" y="21479"/>
                  <a:pt x="12714" y="21539"/>
                  <a:pt x="13739" y="21509"/>
                </a:cubicBezTo>
                <a:cubicBezTo>
                  <a:pt x="14765" y="21479"/>
                  <a:pt x="16132" y="21358"/>
                  <a:pt x="17499" y="21268"/>
                </a:cubicBezTo>
                <a:cubicBezTo>
                  <a:pt x="18866" y="21177"/>
                  <a:pt x="20233" y="21117"/>
                  <a:pt x="21600" y="21056"/>
                </a:cubicBezTo>
              </a:path>
            </a:pathLst>
          </a:custGeom>
          <a:ln w="25400" cap="rnd">
            <a:solidFill>
              <a:srgbClr val="E224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Inputs…"/>
          <p:cNvSpPr txBox="1"/>
          <p:nvPr/>
        </p:nvSpPr>
        <p:spPr>
          <a:xfrm>
            <a:off x="1737156" y="2751020"/>
            <a:ext cx="9389060" cy="3540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Inputs </a:t>
            </a:r>
          </a:p>
          <a:p>
            <a:pPr/>
          </a:p>
          <a:p>
            <a:pPr lvl="8" algn="just">
              <a:defRPr b="0"/>
            </a:pPr>
            <a:r>
              <a:t>T : 테스트 케이스 수</a:t>
            </a:r>
          </a:p>
          <a:p>
            <a:pPr lvl="8" algn="just">
              <a:defRPr b="0"/>
            </a:pPr>
            <a:r>
              <a:t>N : 완제품의 품번; root ( 1 to N - 1 : 기본재료 or 중간재료 )</a:t>
            </a:r>
          </a:p>
          <a:p>
            <a:pPr lvl="8" algn="just">
              <a:defRPr b="0"/>
            </a:pPr>
            <a:r>
              <a:t>M : 재료 관계를 나타내는 식의 수</a:t>
            </a:r>
          </a:p>
          <a:p>
            <a:pPr lvl="8" algn="just">
              <a:defRPr b="0"/>
            </a:pPr>
            <a:r>
              <a:t>X , Y , K : 부모 노드 , 자식노드 (본 재료), 재료 개수</a:t>
            </a:r>
          </a:p>
          <a:p>
            <a:pPr/>
          </a:p>
          <a:p>
            <a:pPr algn="l"/>
            <a:r>
              <a:t>Outputs</a:t>
            </a:r>
          </a:p>
          <a:p>
            <a:pPr lvl="8" algn="l">
              <a:defRPr b="0"/>
            </a:pPr>
            <a:r>
              <a:t>Leaf : 기본재료의 번호와 그 개수</a:t>
            </a:r>
          </a:p>
        </p:txBody>
      </p:sp>
      <p:sp>
        <p:nvSpPr>
          <p:cNvPr id="374" name="Pseudo Code"/>
          <p:cNvSpPr txBox="1"/>
          <p:nvPr/>
        </p:nvSpPr>
        <p:spPr>
          <a:xfrm>
            <a:off x="4044492" y="309317"/>
            <a:ext cx="4915816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Pseudo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truct Node {…"/>
          <p:cNvSpPr txBox="1"/>
          <p:nvPr/>
        </p:nvSpPr>
        <p:spPr>
          <a:xfrm>
            <a:off x="426923" y="1783028"/>
            <a:ext cx="446135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Struct Node {</a:t>
            </a:r>
          </a:p>
          <a:p>
            <a:pPr lvl="3" algn="l">
              <a:defRPr b="0"/>
            </a:pPr>
            <a:r>
              <a:t>long long int num = NULL;</a:t>
            </a:r>
          </a:p>
          <a:p>
            <a:pPr lvl="3" algn="l">
              <a:defRPr b="0"/>
            </a:pPr>
            <a:r>
              <a:t>long long int val = NULL;</a:t>
            </a:r>
          </a:p>
          <a:p>
            <a:pPr lvl="3" algn="l">
              <a:defRPr b="0"/>
            </a:pPr>
            <a:r>
              <a:t>vector&lt;Node*&gt; chi;</a:t>
            </a:r>
          </a:p>
          <a:p>
            <a:pPr lvl="3" algn="l">
              <a:defRPr b="0"/>
            </a:pPr>
            <a:r>
              <a:t>}</a:t>
            </a:r>
          </a:p>
        </p:txBody>
      </p:sp>
      <p:sp>
        <p:nvSpPr>
          <p:cNvPr id="377" name="Pseudo Code"/>
          <p:cNvSpPr txBox="1"/>
          <p:nvPr/>
        </p:nvSpPr>
        <p:spPr>
          <a:xfrm>
            <a:off x="4044492" y="309317"/>
            <a:ext cx="4915816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Pseudo Code</a:t>
            </a:r>
          </a:p>
        </p:txBody>
      </p:sp>
      <p:sp>
        <p:nvSpPr>
          <p:cNvPr id="378" name="Struct tree {…"/>
          <p:cNvSpPr txBox="1"/>
          <p:nvPr/>
        </p:nvSpPr>
        <p:spPr>
          <a:xfrm>
            <a:off x="417372" y="4179922"/>
            <a:ext cx="11740593" cy="432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Struct tree {</a:t>
            </a:r>
          </a:p>
          <a:p>
            <a:pPr lvl="3" algn="l">
              <a:defRPr b="0"/>
            </a:pPr>
            <a:r>
              <a:t>Node* root = new Node;</a:t>
            </a:r>
          </a:p>
          <a:p>
            <a:pPr lvl="3" algn="l">
              <a:defRPr b="0"/>
            </a:pPr>
            <a:r>
              <a:t>vector&lt;Node*&gt; node_list; // 전체 노드 관리</a:t>
            </a:r>
          </a:p>
          <a:p>
            <a:pPr lvl="3" algn="l">
              <a:defRPr b="0"/>
            </a:pPr>
            <a:r>
              <a:t>vector&lt;pair&lt;long long int, long long int&gt;&gt; leaf; // 리프노드 관리 (재료번호, 재료개수)</a:t>
            </a:r>
          </a:p>
          <a:p>
            <a:pPr lvl="3" algn="l">
              <a:defRPr b="0"/>
            </a:pPr>
          </a:p>
          <a:p>
            <a:pPr lvl="3" algn="l">
              <a:defRPr b="0"/>
            </a:pPr>
            <a:r>
              <a:t>tree(int val) {…} // val을 root로 하는 트리 생성</a:t>
            </a:r>
          </a:p>
          <a:p>
            <a:pPr lvl="3" algn="l">
              <a:defRPr b="0"/>
            </a:pPr>
            <a:r>
              <a:t>insert(int par, int chi &amp;재료번호, int val &amp;재료개수) {…} // Node(재료번호, 재료개수)를 </a:t>
            </a:r>
          </a:p>
          <a:p>
            <a:pPr lvl="3" algn="l">
              <a:defRPr b="0"/>
            </a:pPr>
            <a:r>
              <a:t>                                                                                       // par의 자식에 추가</a:t>
            </a:r>
          </a:p>
          <a:p>
            <a:pPr lvl="3" algn="l">
              <a:defRPr b="0"/>
            </a:pPr>
            <a:r>
              <a:t>setVAL(Node *t) {…} // root에서 순회하면서 자식노드의 val(재료개수) 수정</a:t>
            </a:r>
          </a:p>
          <a:p>
            <a:pPr lvl="3" algn="l">
              <a:defRPr b="0"/>
            </a:pPr>
            <a:r>
              <a:t>printLeaf() {…} // leaf 노드의 재료번호와 재료개수를 출력 (재료번호는 오름차순)</a:t>
            </a:r>
          </a:p>
          <a:p>
            <a:pPr lvl="3" algn="l">
              <a:defRPr b="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unning time…"/>
          <p:cNvSpPr txBox="1"/>
          <p:nvPr/>
        </p:nvSpPr>
        <p:spPr>
          <a:xfrm>
            <a:off x="517956" y="929994"/>
            <a:ext cx="10527184" cy="519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Running time</a:t>
            </a:r>
          </a:p>
          <a:p>
            <a:pPr lvl="3" algn="l"/>
          </a:p>
          <a:p>
            <a:pPr lvl="3" algn="l">
              <a:defRPr b="0"/>
            </a:pPr>
          </a:p>
          <a:p>
            <a:pPr algn="l">
              <a:defRPr b="0"/>
            </a:pPr>
            <a:r>
              <a:t>// Node(재료번호, 재료개수)를 par의 자식에 추가</a:t>
            </a:r>
          </a:p>
          <a:p>
            <a:pPr algn="l">
              <a:defRPr b="0"/>
            </a:pPr>
            <a:r>
              <a:t>Insert(vector&lt;Node*&gt; node_list &amp;v, int par, int chi &amp;재료번호, int val &amp;재료개수)</a:t>
            </a:r>
          </a:p>
          <a:p>
            <a:pPr lvl="4" algn="l">
              <a:defRPr b="0"/>
            </a:pPr>
            <a:r>
              <a:t>새로운 노드(재료번호 , 재료개수)</a:t>
            </a:r>
          </a:p>
          <a:p>
            <a:pPr lvl="4" algn="l">
              <a:defRPr b="0"/>
            </a:pPr>
            <a:r>
              <a:t>for  i 0 to v.size() - 1</a:t>
            </a:r>
          </a:p>
          <a:p>
            <a:pPr lvl="6" algn="l">
              <a:defRPr b="0"/>
            </a:pPr>
            <a:r>
              <a:t>if v[i]-&gt;num == par</a:t>
            </a:r>
          </a:p>
          <a:p>
            <a:pPr lvl="7" algn="l">
              <a:defRPr b="0"/>
            </a:pPr>
            <a:r>
              <a:t> v[i]-&gt;chi.push_back(노드)</a:t>
            </a:r>
          </a:p>
          <a:p>
            <a:pPr lvl="7" algn="l">
              <a:defRPr b="0"/>
            </a:pPr>
            <a:r>
              <a:t> v.push_back(노드)</a:t>
            </a:r>
          </a:p>
          <a:p>
            <a:pPr lvl="7" algn="l">
              <a:defRPr b="0"/>
            </a:pPr>
          </a:p>
          <a:p>
            <a:pPr lvl="4" algn="l"/>
          </a:p>
        </p:txBody>
      </p:sp>
      <p:sp>
        <p:nvSpPr>
          <p:cNvPr id="381" name="Pseudo Code"/>
          <p:cNvSpPr txBox="1"/>
          <p:nvPr/>
        </p:nvSpPr>
        <p:spPr>
          <a:xfrm>
            <a:off x="4044492" y="309317"/>
            <a:ext cx="4915816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Pseudo Code</a:t>
            </a:r>
          </a:p>
        </p:txBody>
      </p:sp>
      <p:sp>
        <p:nvSpPr>
          <p:cNvPr id="382" name="//root에서 순회하면서 자식노드의 val(재료개수) 수정…"/>
          <p:cNvSpPr txBox="1"/>
          <p:nvPr/>
        </p:nvSpPr>
        <p:spPr>
          <a:xfrm>
            <a:off x="546557" y="5139588"/>
            <a:ext cx="8012628" cy="380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l">
              <a:defRPr b="0"/>
            </a:pPr>
          </a:p>
          <a:p>
            <a:pPr algn="l">
              <a:defRPr b="0"/>
            </a:pPr>
            <a:r>
              <a:t>//root에서 순회하면서 자식노드의 val(재료개수) 수정</a:t>
            </a:r>
          </a:p>
          <a:p>
            <a:pPr algn="l">
              <a:defRPr b="0"/>
            </a:pPr>
            <a:r>
              <a:t>setVAL(Node *t) </a:t>
            </a:r>
          </a:p>
          <a:p>
            <a:pPr lvl="3" algn="l">
              <a:defRPr b="0"/>
            </a:pPr>
            <a:r>
              <a:t>if ( t-&gt;chi.empty())</a:t>
            </a:r>
          </a:p>
          <a:p>
            <a:pPr lvl="6" algn="l">
              <a:defRPr b="0"/>
            </a:pPr>
            <a:r>
              <a:t>leaf.push_back(t-&gt;num, t-&gt;val)</a:t>
            </a:r>
          </a:p>
          <a:p>
            <a:pPr lvl="3" algn="l">
              <a:defRPr b="0"/>
            </a:pPr>
            <a:r>
              <a:t>else </a:t>
            </a:r>
          </a:p>
          <a:p>
            <a:pPr lvl="6" algn="l">
              <a:defRPr b="0"/>
            </a:pPr>
            <a:r>
              <a:t>for i : 0 to t-&gt;chi.size() - 1</a:t>
            </a:r>
          </a:p>
          <a:p>
            <a:pPr lvl="8" algn="l">
              <a:defRPr b="0"/>
            </a:pPr>
            <a:r>
              <a:t>t-&gt;chi[i]-&gt;val *= t-&gt;val</a:t>
            </a:r>
          </a:p>
          <a:p>
            <a:pPr lvl="8" algn="l">
              <a:defRPr b="0"/>
            </a:pPr>
            <a:r>
              <a:t>setVAL(t-&gt;chi[i])</a:t>
            </a:r>
          </a:p>
        </p:txBody>
      </p:sp>
      <p:sp>
        <p:nvSpPr>
          <p:cNvPr id="383" name="선"/>
          <p:cNvSpPr/>
          <p:nvPr/>
        </p:nvSpPr>
        <p:spPr>
          <a:xfrm>
            <a:off x="4480560" y="3660139"/>
            <a:ext cx="2033826" cy="4930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" name="선"/>
          <p:cNvSpPr/>
          <p:nvPr/>
        </p:nvSpPr>
        <p:spPr>
          <a:xfrm>
            <a:off x="6344919" y="6286500"/>
            <a:ext cx="2033827" cy="4930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5" name="스크린샷 2019-04-14 오후 4.31.16.png" descr="스크린샷 2019-04-14 오후 4.31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255" y="3839210"/>
            <a:ext cx="8128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스크린샷 2019-04-14 오후 4.31.16.png" descr="스크린샷 2019-04-14 오후 4.31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0734" y="6511290"/>
            <a:ext cx="812801" cy="73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unning time…"/>
          <p:cNvSpPr txBox="1"/>
          <p:nvPr/>
        </p:nvSpPr>
        <p:spPr>
          <a:xfrm>
            <a:off x="517956" y="1285188"/>
            <a:ext cx="7207505" cy="331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Running time</a:t>
            </a:r>
          </a:p>
          <a:p>
            <a:pPr lvl="3" algn="l">
              <a:defRPr b="0"/>
            </a:pPr>
          </a:p>
          <a:p>
            <a:pPr algn="l">
              <a:defRPr b="0" sz="2000"/>
            </a:pPr>
            <a:r>
              <a:t>// leaf 노드의 재료번호와 재료개수를 출력</a:t>
            </a:r>
          </a:p>
          <a:p>
            <a:pPr algn="l">
              <a:defRPr b="0" sz="2000"/>
            </a:pPr>
            <a:r>
              <a:t>printLeaf(</a:t>
            </a:r>
          </a:p>
          <a:p>
            <a:pPr lvl="3" algn="l">
              <a:defRPr b="0" sz="2000"/>
            </a:pPr>
            <a:r>
              <a:t>sort(leaf.begin(), leaf.end()) // 재료번호 오름차순 정렬          </a:t>
            </a:r>
          </a:p>
          <a:p>
            <a:pPr lvl="3" algn="l">
              <a:defRPr b="0" sz="2000"/>
            </a:pPr>
            <a:r>
              <a:t>for i : 0 to leaf.size() - 1</a:t>
            </a:r>
          </a:p>
          <a:p>
            <a:pPr lvl="3" algn="l">
              <a:defRPr b="0" sz="2000"/>
            </a:pPr>
            <a:r>
              <a:t>printf(“%d %d”, leaf[i].first, leaf[i].second</a:t>
            </a:r>
          </a:p>
          <a:p>
            <a:pPr lvl="4" algn="l">
              <a:defRPr b="0"/>
            </a:pPr>
          </a:p>
        </p:txBody>
      </p:sp>
      <p:sp>
        <p:nvSpPr>
          <p:cNvPr id="389" name="Pseudo Code"/>
          <p:cNvSpPr txBox="1"/>
          <p:nvPr/>
        </p:nvSpPr>
        <p:spPr>
          <a:xfrm>
            <a:off x="4044492" y="309317"/>
            <a:ext cx="4915816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Pseudo Code</a:t>
            </a:r>
          </a:p>
        </p:txBody>
      </p:sp>
      <p:sp>
        <p:nvSpPr>
          <p:cNvPr id="390" name="Main…"/>
          <p:cNvSpPr txBox="1"/>
          <p:nvPr/>
        </p:nvSpPr>
        <p:spPr>
          <a:xfrm>
            <a:off x="516077" y="4217231"/>
            <a:ext cx="12471519" cy="475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Main </a:t>
            </a:r>
          </a:p>
          <a:p>
            <a:pPr algn="l">
              <a:defRPr b="0" sz="2000"/>
            </a:pPr>
          </a:p>
          <a:p>
            <a:pPr algn="l">
              <a:defRPr b="0" sz="2000"/>
            </a:pPr>
            <a:r>
              <a:t>While(T —)</a:t>
            </a:r>
          </a:p>
          <a:p>
            <a:pPr lvl="2" algn="l">
              <a:defRPr b="0" sz="2000"/>
            </a:pPr>
            <a:r>
              <a:t>tree(n) // n을 root로 갖는 tree 생성</a:t>
            </a:r>
          </a:p>
          <a:p>
            <a:pPr lvl="2" algn="l">
              <a:defRPr b="0" sz="2000"/>
            </a:pPr>
            <a:r>
              <a:t>vector&lt;long long int, long long int, long long int&gt; v; // 재료 관계 식 임시 저장</a:t>
            </a:r>
          </a:p>
          <a:p>
            <a:pPr lvl="2" algn="l">
              <a:defRPr b="0" sz="2000"/>
            </a:pPr>
            <a:r>
              <a:t>for i : 0 to m - 1</a:t>
            </a:r>
          </a:p>
          <a:p>
            <a:pPr lvl="4" algn="l">
              <a:defRPr b="0" sz="2000"/>
            </a:pPr>
            <a:r>
              <a:t>v.push_back(재료 관계식)</a:t>
            </a:r>
          </a:p>
          <a:p>
            <a:pPr lvl="2" algn="l">
              <a:defRPr b="0" sz="2000"/>
            </a:pPr>
            <a:r>
              <a:t>sort(v.begin(), v.end()) // 재료 번호가 큰 순서가 먼저 pop되도록 정렬</a:t>
            </a:r>
          </a:p>
          <a:p>
            <a:pPr lvl="2" algn="l">
              <a:defRPr b="0" sz="2000"/>
            </a:pPr>
            <a:r>
              <a:t>while(!v.empty())</a:t>
            </a:r>
          </a:p>
          <a:p>
            <a:pPr lvl="4" algn="l">
              <a:defRPr b="0" sz="2000"/>
            </a:pPr>
            <a:r>
              <a:t>insert(v.back()) to tree</a:t>
            </a:r>
          </a:p>
          <a:p>
            <a:pPr lvl="4" algn="l">
              <a:defRPr b="0" sz="2000"/>
            </a:pPr>
            <a:r>
              <a:t>v.pop_back()</a:t>
            </a:r>
          </a:p>
          <a:p>
            <a:pPr lvl="2" algn="l">
              <a:defRPr b="0" sz="2000"/>
            </a:pPr>
            <a:r>
              <a:t>setVAL(root)</a:t>
            </a:r>
          </a:p>
          <a:p>
            <a:pPr lvl="2" algn="l">
              <a:defRPr b="0" sz="2000"/>
            </a:pPr>
            <a:r>
              <a:t>printLeaf()</a:t>
            </a:r>
          </a:p>
          <a:p>
            <a:pPr lvl="5" algn="l">
              <a:defRPr b="0" sz="2000"/>
            </a:pPr>
          </a:p>
        </p:txBody>
      </p:sp>
      <p:pic>
        <p:nvPicPr>
          <p:cNvPr id="3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1869" y="2477770"/>
            <a:ext cx="51689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4430" y="1710689"/>
            <a:ext cx="29337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48219" y="3087723"/>
            <a:ext cx="30226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2990" y="3754120"/>
            <a:ext cx="36449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92719" y="7103943"/>
            <a:ext cx="213360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74940" y="7618730"/>
            <a:ext cx="38354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스크린샷 2019-04-14 오후 5.09.43.png" descr="스크린샷 2019-04-14 오후 5.09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51" y="713700"/>
            <a:ext cx="33655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Q&amp;A"/>
          <p:cNvSpPr txBox="1"/>
          <p:nvPr/>
        </p:nvSpPr>
        <p:spPr>
          <a:xfrm>
            <a:off x="4261065" y="3672814"/>
            <a:ext cx="4177870" cy="2407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700"/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13" y="127000"/>
            <a:ext cx="921057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완제품 = 재료 1 + 재료 2 + …"/>
          <p:cNvSpPr txBox="1"/>
          <p:nvPr/>
        </p:nvSpPr>
        <p:spPr>
          <a:xfrm>
            <a:off x="9146641" y="2563520"/>
            <a:ext cx="383011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완제품 = 재료 1 + 재료 2 + …</a:t>
            </a:r>
          </a:p>
        </p:txBody>
      </p:sp>
      <p:sp>
        <p:nvSpPr>
          <p:cNvPr id="124" name="재료 종류 : 기본재료, 중간재료"/>
          <p:cNvSpPr txBox="1"/>
          <p:nvPr/>
        </p:nvSpPr>
        <p:spPr>
          <a:xfrm>
            <a:off x="9168434" y="3198520"/>
            <a:ext cx="378653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종류 : 기본재료, 중간재료</a:t>
            </a:r>
          </a:p>
        </p:txBody>
      </p:sp>
      <p:sp>
        <p:nvSpPr>
          <p:cNvPr id="125" name="기본재료 = 리프노드"/>
          <p:cNvSpPr txBox="1"/>
          <p:nvPr/>
        </p:nvSpPr>
        <p:spPr>
          <a:xfrm>
            <a:off x="9773767" y="4633620"/>
            <a:ext cx="257586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기본재료 = 리프노드</a:t>
            </a:r>
          </a:p>
        </p:txBody>
      </p:sp>
      <p:sp>
        <p:nvSpPr>
          <p:cNvPr id="126" name="실행시간 : 3초 이내…"/>
          <p:cNvSpPr txBox="1"/>
          <p:nvPr/>
        </p:nvSpPr>
        <p:spPr>
          <a:xfrm>
            <a:off x="9785197" y="7903920"/>
            <a:ext cx="2553006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실행시간 : 3초 이내</a:t>
            </a:r>
          </a:p>
          <a:p>
            <a:pPr/>
            <a:r>
              <a:t>메모리제한 : 없음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50" y="159520"/>
            <a:ext cx="9110434" cy="4938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516" y="5065578"/>
            <a:ext cx="9080501" cy="115742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재료번호, 개수의 자료형…"/>
          <p:cNvSpPr txBox="1"/>
          <p:nvPr/>
        </p:nvSpPr>
        <p:spPr>
          <a:xfrm>
            <a:off x="9618421" y="3839870"/>
            <a:ext cx="3115158" cy="8800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재료번호, 개수의 자료형</a:t>
            </a:r>
          </a:p>
          <a:p>
            <a:pPr/>
            <a:r>
              <a:t>long long int</a:t>
            </a:r>
          </a:p>
        </p:txBody>
      </p:sp>
      <p:sp>
        <p:nvSpPr>
          <p:cNvPr id="131" name="선"/>
          <p:cNvSpPr/>
          <p:nvPr/>
        </p:nvSpPr>
        <p:spPr>
          <a:xfrm flipV="1">
            <a:off x="8744992" y="4680588"/>
            <a:ext cx="1259384" cy="437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T : 테스트 케이스 수"/>
          <p:cNvSpPr txBox="1"/>
          <p:nvPr/>
        </p:nvSpPr>
        <p:spPr>
          <a:xfrm>
            <a:off x="9571397" y="794763"/>
            <a:ext cx="256977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 : 테스트 케이스 수</a:t>
            </a:r>
          </a:p>
        </p:txBody>
      </p:sp>
      <p:sp>
        <p:nvSpPr>
          <p:cNvPr id="133" name="N : 완제품의 품번"/>
          <p:cNvSpPr txBox="1"/>
          <p:nvPr/>
        </p:nvSpPr>
        <p:spPr>
          <a:xfrm>
            <a:off x="9570225" y="1320451"/>
            <a:ext cx="226100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 : 완제품의 품번</a:t>
            </a:r>
          </a:p>
        </p:txBody>
      </p:sp>
      <p:sp>
        <p:nvSpPr>
          <p:cNvPr id="134" name="1 to N - 1 : 기본재료 or…"/>
          <p:cNvSpPr txBox="1"/>
          <p:nvPr/>
        </p:nvSpPr>
        <p:spPr>
          <a:xfrm>
            <a:off x="9566656" y="1789815"/>
            <a:ext cx="3218689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 to N - 1 : 기본재료 or</a:t>
            </a:r>
          </a:p>
          <a:p>
            <a:pPr/>
            <a:r>
              <a:t> 중간재료</a:t>
            </a:r>
          </a:p>
        </p:txBody>
      </p:sp>
      <p:sp>
        <p:nvSpPr>
          <p:cNvPr id="135" name="M : 재료 관계 개수"/>
          <p:cNvSpPr txBox="1"/>
          <p:nvPr/>
        </p:nvSpPr>
        <p:spPr>
          <a:xfrm>
            <a:off x="9566059" y="2639720"/>
            <a:ext cx="2396339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 : 재료 관계 개수</a:t>
            </a:r>
          </a:p>
        </p:txBody>
      </p:sp>
      <p:sp>
        <p:nvSpPr>
          <p:cNvPr id="138" name="연결선"/>
          <p:cNvSpPr/>
          <p:nvPr/>
        </p:nvSpPr>
        <p:spPr>
          <a:xfrm>
            <a:off x="9203072" y="1662186"/>
            <a:ext cx="673078" cy="4377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84" h="21600" fill="norm" stroke="1" extrusionOk="0">
                <a:moveTo>
                  <a:pt x="16384" y="21600"/>
                </a:moveTo>
                <a:cubicBezTo>
                  <a:pt x="-3145" y="14606"/>
                  <a:pt x="-5216" y="7406"/>
                  <a:pt x="101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37" name="Root"/>
          <p:cNvSpPr txBox="1"/>
          <p:nvPr/>
        </p:nvSpPr>
        <p:spPr>
          <a:xfrm>
            <a:off x="9537161" y="6050717"/>
            <a:ext cx="839522" cy="4864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142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143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145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14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153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4 , 2</a:t>
            </a:r>
          </a:p>
        </p:txBody>
      </p:sp>
      <p:sp>
        <p:nvSpPr>
          <p:cNvPr id="154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155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157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167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168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4 , 2</a:t>
            </a:r>
          </a:p>
        </p:txBody>
      </p:sp>
      <p:sp>
        <p:nvSpPr>
          <p:cNvPr id="169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170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172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선"/>
          <p:cNvSpPr/>
          <p:nvPr/>
        </p:nvSpPr>
        <p:spPr>
          <a:xfrm flipV="1">
            <a:off x="4347843" y="47614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원"/>
          <p:cNvSpPr/>
          <p:nvPr/>
        </p:nvSpPr>
        <p:spPr>
          <a:xfrm>
            <a:off x="33995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184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185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4 , 2</a:t>
            </a:r>
          </a:p>
        </p:txBody>
      </p:sp>
      <p:sp>
        <p:nvSpPr>
          <p:cNvPr id="186" name="2 , 2"/>
          <p:cNvSpPr txBox="1"/>
          <p:nvPr/>
        </p:nvSpPr>
        <p:spPr>
          <a:xfrm>
            <a:off x="34831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2 , 2</a:t>
            </a:r>
          </a:p>
        </p:txBody>
      </p:sp>
      <p:sp>
        <p:nvSpPr>
          <p:cNvPr id="187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188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190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선"/>
          <p:cNvSpPr/>
          <p:nvPr/>
        </p:nvSpPr>
        <p:spPr>
          <a:xfrm flipH="1" flipV="1">
            <a:off x="5695598" y="4711925"/>
            <a:ext cx="684761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선"/>
          <p:cNvSpPr/>
          <p:nvPr/>
        </p:nvSpPr>
        <p:spPr>
          <a:xfrm flipV="1">
            <a:off x="4347843" y="47614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원"/>
          <p:cNvSpPr/>
          <p:nvPr/>
        </p:nvSpPr>
        <p:spPr>
          <a:xfrm>
            <a:off x="33995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원"/>
          <p:cNvSpPr/>
          <p:nvPr/>
        </p:nvSpPr>
        <p:spPr>
          <a:xfrm>
            <a:off x="58633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204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205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4 , 2</a:t>
            </a:r>
          </a:p>
        </p:txBody>
      </p:sp>
      <p:sp>
        <p:nvSpPr>
          <p:cNvPr id="206" name="2 , 2"/>
          <p:cNvSpPr txBox="1"/>
          <p:nvPr/>
        </p:nvSpPr>
        <p:spPr>
          <a:xfrm>
            <a:off x="34831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2 , 2</a:t>
            </a:r>
          </a:p>
        </p:txBody>
      </p:sp>
      <p:sp>
        <p:nvSpPr>
          <p:cNvPr id="207" name="1 , 2"/>
          <p:cNvSpPr txBox="1"/>
          <p:nvPr/>
        </p:nvSpPr>
        <p:spPr>
          <a:xfrm>
            <a:off x="59469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1 , 2</a:t>
            </a:r>
          </a:p>
        </p:txBody>
      </p:sp>
      <p:sp>
        <p:nvSpPr>
          <p:cNvPr id="208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209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211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21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선"/>
          <p:cNvSpPr/>
          <p:nvPr/>
        </p:nvSpPr>
        <p:spPr>
          <a:xfrm flipH="1" flipV="1">
            <a:off x="5695598" y="4711925"/>
            <a:ext cx="684761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선"/>
          <p:cNvSpPr/>
          <p:nvPr/>
        </p:nvSpPr>
        <p:spPr>
          <a:xfrm flipV="1">
            <a:off x="4347843" y="47614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선"/>
          <p:cNvSpPr/>
          <p:nvPr/>
        </p:nvSpPr>
        <p:spPr>
          <a:xfrm flipH="1" flipV="1">
            <a:off x="4463697" y="3073625"/>
            <a:ext cx="684762" cy="6847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원"/>
          <p:cNvSpPr/>
          <p:nvPr/>
        </p:nvSpPr>
        <p:spPr>
          <a:xfrm>
            <a:off x="3437677" y="19647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원"/>
          <p:cNvSpPr/>
          <p:nvPr/>
        </p:nvSpPr>
        <p:spPr>
          <a:xfrm>
            <a:off x="21676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원"/>
          <p:cNvSpPr/>
          <p:nvPr/>
        </p:nvSpPr>
        <p:spPr>
          <a:xfrm>
            <a:off x="4631477" y="36411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선"/>
          <p:cNvSpPr/>
          <p:nvPr/>
        </p:nvSpPr>
        <p:spPr>
          <a:xfrm flipV="1">
            <a:off x="3115943" y="3123128"/>
            <a:ext cx="585755" cy="5857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원"/>
          <p:cNvSpPr/>
          <p:nvPr/>
        </p:nvSpPr>
        <p:spPr>
          <a:xfrm>
            <a:off x="33995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원"/>
          <p:cNvSpPr/>
          <p:nvPr/>
        </p:nvSpPr>
        <p:spPr>
          <a:xfrm>
            <a:off x="5863377" y="527944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5 , 1"/>
          <p:cNvSpPr txBox="1"/>
          <p:nvPr/>
        </p:nvSpPr>
        <p:spPr>
          <a:xfrm>
            <a:off x="3521243" y="22451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5 , 1</a:t>
            </a:r>
          </a:p>
        </p:txBody>
      </p:sp>
      <p:sp>
        <p:nvSpPr>
          <p:cNvPr id="225" name="3 , 1"/>
          <p:cNvSpPr txBox="1"/>
          <p:nvPr/>
        </p:nvSpPr>
        <p:spPr>
          <a:xfrm>
            <a:off x="22512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3 , 1</a:t>
            </a:r>
          </a:p>
        </p:txBody>
      </p:sp>
      <p:sp>
        <p:nvSpPr>
          <p:cNvPr id="226" name="4 , 2"/>
          <p:cNvSpPr txBox="1"/>
          <p:nvPr/>
        </p:nvSpPr>
        <p:spPr>
          <a:xfrm>
            <a:off x="4715043" y="39215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4 , 2</a:t>
            </a:r>
          </a:p>
        </p:txBody>
      </p:sp>
      <p:sp>
        <p:nvSpPr>
          <p:cNvPr id="227" name="2 , 2"/>
          <p:cNvSpPr txBox="1"/>
          <p:nvPr/>
        </p:nvSpPr>
        <p:spPr>
          <a:xfrm>
            <a:off x="34831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2 , 2</a:t>
            </a:r>
          </a:p>
        </p:txBody>
      </p:sp>
      <p:sp>
        <p:nvSpPr>
          <p:cNvPr id="228" name="1 , 2"/>
          <p:cNvSpPr txBox="1"/>
          <p:nvPr/>
        </p:nvSpPr>
        <p:spPr>
          <a:xfrm>
            <a:off x="5946943" y="5559866"/>
            <a:ext cx="11028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1 , 2</a:t>
            </a:r>
          </a:p>
        </p:txBody>
      </p:sp>
      <p:sp>
        <p:nvSpPr>
          <p:cNvPr id="229" name="Root"/>
          <p:cNvSpPr txBox="1"/>
          <p:nvPr/>
        </p:nvSpPr>
        <p:spPr>
          <a:xfrm>
            <a:off x="3652917" y="1580403"/>
            <a:ext cx="839522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230" name="Leaf"/>
          <p:cNvSpPr txBox="1"/>
          <p:nvPr/>
        </p:nvSpPr>
        <p:spPr>
          <a:xfrm>
            <a:off x="2416749" y="3327088"/>
            <a:ext cx="771857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231" name="Leaf"/>
          <p:cNvSpPr txBox="1"/>
          <p:nvPr/>
        </p:nvSpPr>
        <p:spPr>
          <a:xfrm>
            <a:off x="61124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232" name="Leaf"/>
          <p:cNvSpPr txBox="1"/>
          <p:nvPr/>
        </p:nvSpPr>
        <p:spPr>
          <a:xfrm>
            <a:off x="3648650" y="4954944"/>
            <a:ext cx="771856" cy="4864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Leaf</a:t>
            </a:r>
          </a:p>
        </p:txBody>
      </p:sp>
      <p:sp>
        <p:nvSpPr>
          <p:cNvPr id="233" name="선"/>
          <p:cNvSpPr/>
          <p:nvPr/>
        </p:nvSpPr>
        <p:spPr>
          <a:xfrm flipV="1">
            <a:off x="4499843" y="2182479"/>
            <a:ext cx="860147" cy="3705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재료 개수"/>
          <p:cNvSpPr txBox="1"/>
          <p:nvPr/>
        </p:nvSpPr>
        <p:spPr>
          <a:xfrm>
            <a:off x="5339201" y="1760887"/>
            <a:ext cx="12536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개수</a:t>
            </a:r>
          </a:p>
        </p:txBody>
      </p:sp>
      <p:sp>
        <p:nvSpPr>
          <p:cNvPr id="235" name="선"/>
          <p:cNvSpPr/>
          <p:nvPr/>
        </p:nvSpPr>
        <p:spPr>
          <a:xfrm flipH="1">
            <a:off x="2813701" y="2599748"/>
            <a:ext cx="797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재료 번호"/>
          <p:cNvSpPr txBox="1"/>
          <p:nvPr/>
        </p:nvSpPr>
        <p:spPr>
          <a:xfrm>
            <a:off x="1621981" y="2356569"/>
            <a:ext cx="1253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재료 번호</a:t>
            </a:r>
          </a:p>
        </p:txBody>
      </p:sp>
      <p:pic>
        <p:nvPicPr>
          <p:cNvPr id="23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9887" y="144284"/>
            <a:ext cx="8524874" cy="2971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