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39"/>
  </p:notesMasterIdLst>
  <p:handoutMasterIdLst>
    <p:handoutMasterId r:id="rId40"/>
  </p:handoutMasterIdLst>
  <p:sldIdLst>
    <p:sldId id="262" r:id="rId4"/>
    <p:sldId id="340" r:id="rId5"/>
    <p:sldId id="414" r:id="rId6"/>
    <p:sldId id="415" r:id="rId7"/>
    <p:sldId id="341" r:id="rId8"/>
    <p:sldId id="434" r:id="rId9"/>
    <p:sldId id="388" r:id="rId10"/>
    <p:sldId id="416" r:id="rId11"/>
    <p:sldId id="417" r:id="rId12"/>
    <p:sldId id="433" r:id="rId13"/>
    <p:sldId id="432" r:id="rId14"/>
    <p:sldId id="418" r:id="rId15"/>
    <p:sldId id="419" r:id="rId16"/>
    <p:sldId id="420" r:id="rId17"/>
    <p:sldId id="423" r:id="rId18"/>
    <p:sldId id="424" r:id="rId19"/>
    <p:sldId id="426" r:id="rId20"/>
    <p:sldId id="427" r:id="rId21"/>
    <p:sldId id="428" r:id="rId22"/>
    <p:sldId id="429" r:id="rId23"/>
    <p:sldId id="430" r:id="rId24"/>
    <p:sldId id="435" r:id="rId25"/>
    <p:sldId id="436" r:id="rId26"/>
    <p:sldId id="431" r:id="rId27"/>
    <p:sldId id="437" r:id="rId28"/>
    <p:sldId id="438" r:id="rId29"/>
    <p:sldId id="439" r:id="rId30"/>
    <p:sldId id="440" r:id="rId31"/>
    <p:sldId id="441" r:id="rId32"/>
    <p:sldId id="442" r:id="rId33"/>
    <p:sldId id="334" r:id="rId34"/>
    <p:sldId id="412" r:id="rId35"/>
    <p:sldId id="443" r:id="rId36"/>
    <p:sldId id="413" r:id="rId37"/>
    <p:sldId id="444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16" y="102"/>
      </p:cViewPr>
      <p:guideLst>
        <p:guide orient="horz" pos="2160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9E6AD6-BCFE-4BAF-BAAE-B016E258F86D}"/>
              </a:ext>
            </a:extLst>
          </p:cNvPr>
          <p:cNvSpPr/>
          <p:nvPr/>
        </p:nvSpPr>
        <p:spPr>
          <a:xfrm>
            <a:off x="890721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640D74-C045-4C47-82F8-D6525F178686}"/>
              </a:ext>
            </a:extLst>
          </p:cNvPr>
          <p:cNvSpPr/>
          <p:nvPr/>
        </p:nvSpPr>
        <p:spPr>
          <a:xfrm>
            <a:off x="1161299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547B08-DC9B-4468-8EFA-C008AF7789E1}"/>
              </a:ext>
            </a:extLst>
          </p:cNvPr>
          <p:cNvSpPr/>
          <p:nvPr/>
        </p:nvSpPr>
        <p:spPr>
          <a:xfrm>
            <a:off x="1431877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F7CFB8-9A9E-4314-BAE8-0F368F1FA7EB}"/>
              </a:ext>
            </a:extLst>
          </p:cNvPr>
          <p:cNvSpPr/>
          <p:nvPr/>
        </p:nvSpPr>
        <p:spPr>
          <a:xfrm>
            <a:off x="1702455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323EE-DE38-408A-80DF-8C85EBCE8F23}"/>
              </a:ext>
            </a:extLst>
          </p:cNvPr>
          <p:cNvSpPr/>
          <p:nvPr/>
        </p:nvSpPr>
        <p:spPr>
          <a:xfrm>
            <a:off x="1979234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54734-E8C2-45CF-BB92-D28774CB2409}"/>
              </a:ext>
            </a:extLst>
          </p:cNvPr>
          <p:cNvSpPr/>
          <p:nvPr/>
        </p:nvSpPr>
        <p:spPr>
          <a:xfrm>
            <a:off x="2273197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7D906D-F403-4E93-9193-DB823D2EB7A1}"/>
              </a:ext>
            </a:extLst>
          </p:cNvPr>
          <p:cNvSpPr/>
          <p:nvPr/>
        </p:nvSpPr>
        <p:spPr>
          <a:xfrm>
            <a:off x="2567160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E48C64-1C1F-43B0-82F3-2B65A63C46B8}"/>
              </a:ext>
            </a:extLst>
          </p:cNvPr>
          <p:cNvSpPr/>
          <p:nvPr/>
        </p:nvSpPr>
        <p:spPr>
          <a:xfrm>
            <a:off x="2866088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0B625-6204-4D4E-A4D2-340A1552AFDA}"/>
              </a:ext>
            </a:extLst>
          </p:cNvPr>
          <p:cNvSpPr/>
          <p:nvPr/>
        </p:nvSpPr>
        <p:spPr>
          <a:xfrm>
            <a:off x="620143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A85834-7A40-4BFE-8303-158108A242D4}"/>
              </a:ext>
            </a:extLst>
          </p:cNvPr>
          <p:cNvSpPr/>
          <p:nvPr/>
        </p:nvSpPr>
        <p:spPr>
          <a:xfrm>
            <a:off x="3156389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F8C662-0425-4525-A0A1-DE0EBEBD2CB9}"/>
              </a:ext>
            </a:extLst>
          </p:cNvPr>
          <p:cNvSpPr/>
          <p:nvPr/>
        </p:nvSpPr>
        <p:spPr>
          <a:xfrm>
            <a:off x="3465103" y="1634746"/>
            <a:ext cx="444846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64785-AB57-450B-9EF9-5CB8EECBDC34}"/>
              </a:ext>
            </a:extLst>
          </p:cNvPr>
          <p:cNvSpPr/>
          <p:nvPr/>
        </p:nvSpPr>
        <p:spPr>
          <a:xfrm>
            <a:off x="3925568" y="1634746"/>
            <a:ext cx="43562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DBF21C-6DF9-46AD-8827-90E1E2373D7A}"/>
              </a:ext>
            </a:extLst>
          </p:cNvPr>
          <p:cNvSpPr/>
          <p:nvPr/>
        </p:nvSpPr>
        <p:spPr>
          <a:xfrm>
            <a:off x="769058" y="3912607"/>
            <a:ext cx="3374324" cy="236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0"/>
            <a:r>
              <a:rPr lang="ko-KR" altLang="en-US" dirty="0">
                <a:solidFill>
                  <a:schemeClr val="tx1"/>
                </a:solidFill>
              </a:rPr>
              <a:t>노드의 구성</a:t>
            </a:r>
            <a:endParaRPr lang="en-US" altLang="ko-KR" dirty="0">
              <a:solidFill>
                <a:schemeClr val="tx1"/>
              </a:solidFill>
            </a:endParaRPr>
          </a:p>
          <a:p>
            <a:pPr marL="108000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parent</a:t>
            </a:r>
          </a:p>
          <a:p>
            <a:pPr marL="108000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left</a:t>
            </a:r>
          </a:p>
          <a:p>
            <a:pPr marL="108000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3C8ABE-0DF3-4776-A336-65E0A49A3652}"/>
              </a:ext>
            </a:extLst>
          </p:cNvPr>
          <p:cNvSpPr txBox="1"/>
          <p:nvPr/>
        </p:nvSpPr>
        <p:spPr>
          <a:xfrm>
            <a:off x="687977" y="2299063"/>
            <a:ext cx="368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받은 질의에서 해당되는 노드를 빠르게 찾기 위해 각각의 노드를 배열로 구성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7E660F6E-7FD4-48CE-ABF9-7755F116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7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FEA7B7-ADAC-4C76-9F16-42E746B0F4F5}"/>
              </a:ext>
            </a:extLst>
          </p:cNvPr>
          <p:cNvSpPr txBox="1"/>
          <p:nvPr/>
        </p:nvSpPr>
        <p:spPr>
          <a:xfrm>
            <a:off x="4599432" y="3733970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left=8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561D3-C2A0-4376-9470-820B977045C6}"/>
              </a:ext>
            </a:extLst>
          </p:cNvPr>
          <p:cNvSpPr txBox="1"/>
          <p:nvPr/>
        </p:nvSpPr>
        <p:spPr>
          <a:xfrm>
            <a:off x="1952537" y="4716519"/>
            <a:ext cx="136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parent =9</a:t>
            </a:r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AAFE6911-3091-4BE6-BB05-26632571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1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C1703B-5EC8-400D-9556-C8C59EEC78B1}"/>
              </a:ext>
            </a:extLst>
          </p:cNvPr>
          <p:cNvSpPr txBox="1"/>
          <p:nvPr/>
        </p:nvSpPr>
        <p:spPr>
          <a:xfrm>
            <a:off x="4548140" y="3001117"/>
            <a:ext cx="90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left=9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174CC-4806-4F3D-9629-20FCCEA1D26C}"/>
              </a:ext>
            </a:extLst>
          </p:cNvPr>
          <p:cNvSpPr txBox="1"/>
          <p:nvPr/>
        </p:nvSpPr>
        <p:spPr>
          <a:xfrm>
            <a:off x="2378799" y="3822430"/>
            <a:ext cx="11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parent=5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322854B-25E1-46D9-986C-E1521EB4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9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AC054A2B-0F9F-4808-86C8-46666283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5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B16E8-850A-4B9E-9B65-7818B55DAE0F}"/>
              </a:ext>
            </a:extLst>
          </p:cNvPr>
          <p:cNvSpPr/>
          <p:nvPr/>
        </p:nvSpPr>
        <p:spPr>
          <a:xfrm>
            <a:off x="1923574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626B-A539-4ABD-8E2F-7B2221D503E7}"/>
              </a:ext>
            </a:extLst>
          </p:cNvPr>
          <p:cNvSpPr/>
          <p:nvPr/>
        </p:nvSpPr>
        <p:spPr>
          <a:xfrm>
            <a:off x="1923573" y="546709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A9D61-A393-4606-9794-8A61F5E31601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146273" y="5053887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B67A2A77-3BBE-43CF-B3FA-9DE86A1A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2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67E69-4128-451D-8C13-3BB1905928C1}"/>
              </a:ext>
            </a:extLst>
          </p:cNvPr>
          <p:cNvSpPr/>
          <p:nvPr/>
        </p:nvSpPr>
        <p:spPr>
          <a:xfrm>
            <a:off x="1727269" y="3742848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B16E8-850A-4B9E-9B65-7818B55DAE0F}"/>
              </a:ext>
            </a:extLst>
          </p:cNvPr>
          <p:cNvSpPr/>
          <p:nvPr/>
        </p:nvSpPr>
        <p:spPr>
          <a:xfrm>
            <a:off x="1923574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5D92F-664C-4A79-AB19-E1BB3B3C83DD}"/>
              </a:ext>
            </a:extLst>
          </p:cNvPr>
          <p:cNvSpPr/>
          <p:nvPr/>
        </p:nvSpPr>
        <p:spPr>
          <a:xfrm>
            <a:off x="1140824" y="459221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626B-A539-4ABD-8E2F-7B2221D503E7}"/>
              </a:ext>
            </a:extLst>
          </p:cNvPr>
          <p:cNvSpPr/>
          <p:nvPr/>
        </p:nvSpPr>
        <p:spPr>
          <a:xfrm>
            <a:off x="1923573" y="546709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608986-F9A2-4EBC-87B4-05FF0C4D8B1E}"/>
              </a:ext>
            </a:extLst>
          </p:cNvPr>
          <p:cNvCxnSpPr>
            <a:endCxn id="16" idx="0"/>
          </p:cNvCxnSpPr>
          <p:nvPr/>
        </p:nvCxnSpPr>
        <p:spPr>
          <a:xfrm flipH="1">
            <a:off x="1363523" y="4212168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A9D61-A393-4606-9794-8A61F5E31601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146273" y="5053887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B446476E-BB8F-425A-BEF6-B50BF756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3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67E69-4128-451D-8C13-3BB1905928C1}"/>
              </a:ext>
            </a:extLst>
          </p:cNvPr>
          <p:cNvSpPr/>
          <p:nvPr/>
        </p:nvSpPr>
        <p:spPr>
          <a:xfrm>
            <a:off x="1727269" y="3742848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D2BA8-C163-48F5-BBE3-A02251E27FE1}"/>
              </a:ext>
            </a:extLst>
          </p:cNvPr>
          <p:cNvSpPr/>
          <p:nvPr/>
        </p:nvSpPr>
        <p:spPr>
          <a:xfrm>
            <a:off x="2716217" y="3763252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D336C-248E-4D9F-BD9C-9A8CA3E7ACB5}"/>
              </a:ext>
            </a:extLst>
          </p:cNvPr>
          <p:cNvSpPr/>
          <p:nvPr/>
        </p:nvSpPr>
        <p:spPr>
          <a:xfrm>
            <a:off x="2716217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B16E8-850A-4B9E-9B65-7818B55DAE0F}"/>
              </a:ext>
            </a:extLst>
          </p:cNvPr>
          <p:cNvSpPr/>
          <p:nvPr/>
        </p:nvSpPr>
        <p:spPr>
          <a:xfrm>
            <a:off x="1923574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5D92F-664C-4A79-AB19-E1BB3B3C83DD}"/>
              </a:ext>
            </a:extLst>
          </p:cNvPr>
          <p:cNvSpPr/>
          <p:nvPr/>
        </p:nvSpPr>
        <p:spPr>
          <a:xfrm>
            <a:off x="1140824" y="459221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626B-A539-4ABD-8E2F-7B2221D503E7}"/>
              </a:ext>
            </a:extLst>
          </p:cNvPr>
          <p:cNvSpPr/>
          <p:nvPr/>
        </p:nvSpPr>
        <p:spPr>
          <a:xfrm>
            <a:off x="1923573" y="546709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608986-F9A2-4EBC-87B4-05FF0C4D8B1E}"/>
              </a:ext>
            </a:extLst>
          </p:cNvPr>
          <p:cNvCxnSpPr>
            <a:endCxn id="16" idx="0"/>
          </p:cNvCxnSpPr>
          <p:nvPr/>
        </p:nvCxnSpPr>
        <p:spPr>
          <a:xfrm flipH="1">
            <a:off x="1363523" y="4212168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7B57A8-C902-4553-AA1B-542BB441D87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2938917" y="4212168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A9D61-A393-4606-9794-8A61F5E31601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146273" y="5053887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E0635329-AF33-4FA9-8045-39CB5359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5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67E69-4128-451D-8C13-3BB1905928C1}"/>
              </a:ext>
            </a:extLst>
          </p:cNvPr>
          <p:cNvSpPr/>
          <p:nvPr/>
        </p:nvSpPr>
        <p:spPr>
          <a:xfrm>
            <a:off x="1727269" y="3742848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D2BA8-C163-48F5-BBE3-A02251E27FE1}"/>
              </a:ext>
            </a:extLst>
          </p:cNvPr>
          <p:cNvSpPr/>
          <p:nvPr/>
        </p:nvSpPr>
        <p:spPr>
          <a:xfrm>
            <a:off x="2716217" y="3763252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D336C-248E-4D9F-BD9C-9A8CA3E7ACB5}"/>
              </a:ext>
            </a:extLst>
          </p:cNvPr>
          <p:cNvSpPr/>
          <p:nvPr/>
        </p:nvSpPr>
        <p:spPr>
          <a:xfrm>
            <a:off x="2716217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B16E8-850A-4B9E-9B65-7818B55DAE0F}"/>
              </a:ext>
            </a:extLst>
          </p:cNvPr>
          <p:cNvSpPr/>
          <p:nvPr/>
        </p:nvSpPr>
        <p:spPr>
          <a:xfrm>
            <a:off x="1923574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5D92F-664C-4A79-AB19-E1BB3B3C83DD}"/>
              </a:ext>
            </a:extLst>
          </p:cNvPr>
          <p:cNvSpPr/>
          <p:nvPr/>
        </p:nvSpPr>
        <p:spPr>
          <a:xfrm>
            <a:off x="1140824" y="459221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626B-A539-4ABD-8E2F-7B2221D503E7}"/>
              </a:ext>
            </a:extLst>
          </p:cNvPr>
          <p:cNvSpPr/>
          <p:nvPr/>
        </p:nvSpPr>
        <p:spPr>
          <a:xfrm>
            <a:off x="1923573" y="546709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608986-F9A2-4EBC-87B4-05FF0C4D8B1E}"/>
              </a:ext>
            </a:extLst>
          </p:cNvPr>
          <p:cNvCxnSpPr>
            <a:endCxn id="16" idx="0"/>
          </p:cNvCxnSpPr>
          <p:nvPr/>
        </p:nvCxnSpPr>
        <p:spPr>
          <a:xfrm flipH="1">
            <a:off x="1363523" y="4212168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3A602E-84A7-40F0-93BD-C8E6B1F50DC7}"/>
              </a:ext>
            </a:extLst>
          </p:cNvPr>
          <p:cNvCxnSpPr>
            <a:endCxn id="15" idx="0"/>
          </p:cNvCxnSpPr>
          <p:nvPr/>
        </p:nvCxnSpPr>
        <p:spPr>
          <a:xfrm flipH="1">
            <a:off x="2146274" y="4191762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7B57A8-C902-4553-AA1B-542BB441D87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2938917" y="4212168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A9D61-A393-4606-9794-8A61F5E31601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146273" y="5053887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365536BC-9A4C-43FA-9891-B93C917E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7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67E69-4128-451D-8C13-3BB1905928C1}"/>
              </a:ext>
            </a:extLst>
          </p:cNvPr>
          <p:cNvSpPr/>
          <p:nvPr/>
        </p:nvSpPr>
        <p:spPr>
          <a:xfrm>
            <a:off x="1727269" y="3742848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D2BA8-C163-48F5-BBE3-A02251E27FE1}"/>
              </a:ext>
            </a:extLst>
          </p:cNvPr>
          <p:cNvSpPr/>
          <p:nvPr/>
        </p:nvSpPr>
        <p:spPr>
          <a:xfrm>
            <a:off x="2716217" y="3763252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D336C-248E-4D9F-BD9C-9A8CA3E7ACB5}"/>
              </a:ext>
            </a:extLst>
          </p:cNvPr>
          <p:cNvSpPr/>
          <p:nvPr/>
        </p:nvSpPr>
        <p:spPr>
          <a:xfrm>
            <a:off x="2716217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B16E8-850A-4B9E-9B65-7818B55DAE0F}"/>
              </a:ext>
            </a:extLst>
          </p:cNvPr>
          <p:cNvSpPr/>
          <p:nvPr/>
        </p:nvSpPr>
        <p:spPr>
          <a:xfrm>
            <a:off x="1923574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5D92F-664C-4A79-AB19-E1BB3B3C83DD}"/>
              </a:ext>
            </a:extLst>
          </p:cNvPr>
          <p:cNvSpPr/>
          <p:nvPr/>
        </p:nvSpPr>
        <p:spPr>
          <a:xfrm>
            <a:off x="1140824" y="459221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626B-A539-4ABD-8E2F-7B2221D503E7}"/>
              </a:ext>
            </a:extLst>
          </p:cNvPr>
          <p:cNvSpPr/>
          <p:nvPr/>
        </p:nvSpPr>
        <p:spPr>
          <a:xfrm>
            <a:off x="1923573" y="546709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0B8D6C-5C00-4B25-9347-3E659AE60B23}"/>
              </a:ext>
            </a:extLst>
          </p:cNvPr>
          <p:cNvCxnSpPr>
            <a:endCxn id="10" idx="0"/>
          </p:cNvCxnSpPr>
          <p:nvPr/>
        </p:nvCxnSpPr>
        <p:spPr>
          <a:xfrm flipH="1">
            <a:off x="1949968" y="3370449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608986-F9A2-4EBC-87B4-05FF0C4D8B1E}"/>
              </a:ext>
            </a:extLst>
          </p:cNvPr>
          <p:cNvCxnSpPr>
            <a:endCxn id="16" idx="0"/>
          </p:cNvCxnSpPr>
          <p:nvPr/>
        </p:nvCxnSpPr>
        <p:spPr>
          <a:xfrm flipH="1">
            <a:off x="1363523" y="4212168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3A602E-84A7-40F0-93BD-C8E6B1F50DC7}"/>
              </a:ext>
            </a:extLst>
          </p:cNvPr>
          <p:cNvCxnSpPr>
            <a:endCxn id="15" idx="0"/>
          </p:cNvCxnSpPr>
          <p:nvPr/>
        </p:nvCxnSpPr>
        <p:spPr>
          <a:xfrm flipH="1">
            <a:off x="2146274" y="4191762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7B57A8-C902-4553-AA1B-542BB441D87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2938917" y="4212168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A9D61-A393-4606-9794-8A61F5E31601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146273" y="5053887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2A051BEA-EA1E-4D59-8651-6685ABA8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7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67E69-4128-451D-8C13-3BB1905928C1}"/>
              </a:ext>
            </a:extLst>
          </p:cNvPr>
          <p:cNvSpPr/>
          <p:nvPr/>
        </p:nvSpPr>
        <p:spPr>
          <a:xfrm>
            <a:off x="1727269" y="3742848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D2BA8-C163-48F5-BBE3-A02251E27FE1}"/>
              </a:ext>
            </a:extLst>
          </p:cNvPr>
          <p:cNvSpPr/>
          <p:nvPr/>
        </p:nvSpPr>
        <p:spPr>
          <a:xfrm>
            <a:off x="2716217" y="3763252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D336C-248E-4D9F-BD9C-9A8CA3E7ACB5}"/>
              </a:ext>
            </a:extLst>
          </p:cNvPr>
          <p:cNvSpPr/>
          <p:nvPr/>
        </p:nvSpPr>
        <p:spPr>
          <a:xfrm>
            <a:off x="2716217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B16E8-850A-4B9E-9B65-7818B55DAE0F}"/>
              </a:ext>
            </a:extLst>
          </p:cNvPr>
          <p:cNvSpPr/>
          <p:nvPr/>
        </p:nvSpPr>
        <p:spPr>
          <a:xfrm>
            <a:off x="1923574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5D92F-664C-4A79-AB19-E1BB3B3C83DD}"/>
              </a:ext>
            </a:extLst>
          </p:cNvPr>
          <p:cNvSpPr/>
          <p:nvPr/>
        </p:nvSpPr>
        <p:spPr>
          <a:xfrm>
            <a:off x="1140824" y="459221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626B-A539-4ABD-8E2F-7B2221D503E7}"/>
              </a:ext>
            </a:extLst>
          </p:cNvPr>
          <p:cNvSpPr/>
          <p:nvPr/>
        </p:nvSpPr>
        <p:spPr>
          <a:xfrm>
            <a:off x="1923573" y="546709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A734B-4AB8-4DDE-9CE6-792D5F10683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01850" y="2666469"/>
            <a:ext cx="558810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0B8D6C-5C00-4B25-9347-3E659AE60B23}"/>
              </a:ext>
            </a:extLst>
          </p:cNvPr>
          <p:cNvCxnSpPr>
            <a:endCxn id="10" idx="0"/>
          </p:cNvCxnSpPr>
          <p:nvPr/>
        </p:nvCxnSpPr>
        <p:spPr>
          <a:xfrm flipH="1">
            <a:off x="1949968" y="3370449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608986-F9A2-4EBC-87B4-05FF0C4D8B1E}"/>
              </a:ext>
            </a:extLst>
          </p:cNvPr>
          <p:cNvCxnSpPr>
            <a:endCxn id="16" idx="0"/>
          </p:cNvCxnSpPr>
          <p:nvPr/>
        </p:nvCxnSpPr>
        <p:spPr>
          <a:xfrm flipH="1">
            <a:off x="1363523" y="4212168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3A602E-84A7-40F0-93BD-C8E6B1F50DC7}"/>
              </a:ext>
            </a:extLst>
          </p:cNvPr>
          <p:cNvCxnSpPr>
            <a:endCxn id="15" idx="0"/>
          </p:cNvCxnSpPr>
          <p:nvPr/>
        </p:nvCxnSpPr>
        <p:spPr>
          <a:xfrm flipH="1">
            <a:off x="2146274" y="4191762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7B57A8-C902-4553-AA1B-542BB441D87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2938917" y="4212168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A9D61-A393-4606-9794-8A61F5E31601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146273" y="5053887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29B32778-E397-44A9-A0BA-4244A9F5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2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764498"/>
            <a:ext cx="8229600" cy="1143000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016" y="1907498"/>
            <a:ext cx="8598407" cy="199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/>
              <a:t>1. </a:t>
            </a:r>
            <a:r>
              <a:rPr lang="ko-KR" altLang="en-US" sz="2000" dirty="0"/>
              <a:t>입력으로 이진 트리가 주어진다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800" dirty="0"/>
          </a:p>
          <a:p>
            <a:pPr fontAlgn="base"/>
            <a:endParaRPr lang="en-US" altLang="ko-KR" sz="1200" dirty="0"/>
          </a:p>
          <a:p>
            <a:pPr fontAlgn="base"/>
            <a:endParaRPr lang="ko-KR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30577" y="41482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22674" y="4343291"/>
            <a:ext cx="246918" cy="23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22674" y="4926385"/>
            <a:ext cx="246918" cy="2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E243-567C-4B4C-A23A-47F131FE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97" y="2567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66D6434-4007-4DD9-B51C-CEB0293A41BD}"/>
              </a:ext>
            </a:extLst>
          </p:cNvPr>
          <p:cNvGrpSpPr/>
          <p:nvPr/>
        </p:nvGrpSpPr>
        <p:grpSpPr>
          <a:xfrm>
            <a:off x="2490652" y="2870696"/>
            <a:ext cx="3587932" cy="3698456"/>
            <a:chOff x="2400818" y="513567"/>
            <a:chExt cx="4540687" cy="454068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3E757D9-43C1-4FDF-859F-824F85D63DB3}"/>
                </a:ext>
              </a:extLst>
            </p:cNvPr>
            <p:cNvSpPr/>
            <p:nvPr/>
          </p:nvSpPr>
          <p:spPr>
            <a:xfrm>
              <a:off x="4825130" y="513567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3DEA98D-6FC1-45AD-BAAC-1E8E472A8343}"/>
                </a:ext>
              </a:extLst>
            </p:cNvPr>
            <p:cNvSpPr/>
            <p:nvPr/>
          </p:nvSpPr>
          <p:spPr>
            <a:xfrm>
              <a:off x="5814164" y="137786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43D7F33-CDCB-4CAF-8198-82D5DF4457F7}"/>
                </a:ext>
              </a:extLst>
            </p:cNvPr>
            <p:cNvSpPr/>
            <p:nvPr/>
          </p:nvSpPr>
          <p:spPr>
            <a:xfrm>
              <a:off x="3142990" y="2386209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55D5D73-358F-4CC5-9A4E-050EBA155C58}"/>
                </a:ext>
              </a:extLst>
            </p:cNvPr>
            <p:cNvSpPr/>
            <p:nvPr/>
          </p:nvSpPr>
          <p:spPr>
            <a:xfrm>
              <a:off x="4394548" y="24112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35D363-38EF-4633-AEF2-592247485C4C}"/>
                </a:ext>
              </a:extLst>
            </p:cNvPr>
            <p:cNvSpPr/>
            <p:nvPr/>
          </p:nvSpPr>
          <p:spPr>
            <a:xfrm>
              <a:off x="5814163" y="2386208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FDEBF6C-8831-47ED-A6B2-B8D7F8839F0F}"/>
                </a:ext>
              </a:extLst>
            </p:cNvPr>
            <p:cNvSpPr/>
            <p:nvPr/>
          </p:nvSpPr>
          <p:spPr>
            <a:xfrm>
              <a:off x="5397667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9A1844-5857-4A9D-B3B5-67D42946E083}"/>
                </a:ext>
              </a:extLst>
            </p:cNvPr>
            <p:cNvSpPr/>
            <p:nvPr/>
          </p:nvSpPr>
          <p:spPr>
            <a:xfrm>
              <a:off x="4394548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BCE35D6-144D-45AC-9572-700DFDE56104}"/>
                </a:ext>
              </a:extLst>
            </p:cNvPr>
            <p:cNvSpPr/>
            <p:nvPr/>
          </p:nvSpPr>
          <p:spPr>
            <a:xfrm>
              <a:off x="3391423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E69F434-C58B-4C14-AF7D-4ACFDF04F51E}"/>
                </a:ext>
              </a:extLst>
            </p:cNvPr>
            <p:cNvSpPr/>
            <p:nvPr/>
          </p:nvSpPr>
          <p:spPr>
            <a:xfrm>
              <a:off x="2400818" y="342900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EC2EFC8-FF73-482B-BC53-41F36B9615EE}"/>
                </a:ext>
              </a:extLst>
            </p:cNvPr>
            <p:cNvSpPr/>
            <p:nvPr/>
          </p:nvSpPr>
          <p:spPr>
            <a:xfrm>
              <a:off x="3955094" y="137786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4A6A8B-DE69-46A4-91FC-5315D6F1F712}"/>
                </a:ext>
              </a:extLst>
            </p:cNvPr>
            <p:cNvSpPr/>
            <p:nvPr/>
          </p:nvSpPr>
          <p:spPr>
            <a:xfrm>
              <a:off x="6377834" y="3428999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94CAA02-EEEB-4BD5-9DE2-EC07F81AFF89}"/>
                </a:ext>
              </a:extLst>
            </p:cNvPr>
            <p:cNvSpPr/>
            <p:nvPr/>
          </p:nvSpPr>
          <p:spPr>
            <a:xfrm>
              <a:off x="3391422" y="450311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D89EAA4-C180-4A16-AB1C-C07F5C0B2FD5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4236930" y="1064712"/>
              <a:ext cx="588202" cy="31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9BD1908-1917-4A8E-AE57-5E50EE206B71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5388801" y="1064712"/>
              <a:ext cx="707199" cy="31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C68EE4E-A92A-4BE2-8A01-039770071DCB}"/>
                </a:ext>
              </a:extLst>
            </p:cNvPr>
            <p:cNvCxnSpPr>
              <a:stCxn id="80" idx="2"/>
              <a:endCxn id="83" idx="0"/>
            </p:cNvCxnSpPr>
            <p:nvPr/>
          </p:nvCxnSpPr>
          <p:spPr>
            <a:xfrm flipH="1">
              <a:off x="6095999" y="1929006"/>
              <a:ext cx="1" cy="457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78D5F3A-8A0E-465E-ADB2-FE33E1A37ACB}"/>
                </a:ext>
              </a:extLst>
            </p:cNvPr>
            <p:cNvCxnSpPr>
              <a:endCxn id="89" idx="0"/>
            </p:cNvCxnSpPr>
            <p:nvPr/>
          </p:nvCxnSpPr>
          <p:spPr>
            <a:xfrm>
              <a:off x="6377834" y="2937353"/>
              <a:ext cx="281836" cy="491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ADA1A72-FD5B-4734-AD95-1EF3FB3D9E28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4531031" y="1929006"/>
              <a:ext cx="145353" cy="48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18C129F-8357-465C-B44B-0F0A510DA7F0}"/>
                </a:ext>
              </a:extLst>
            </p:cNvPr>
            <p:cNvCxnSpPr>
              <a:endCxn id="81" idx="0"/>
            </p:cNvCxnSpPr>
            <p:nvPr/>
          </p:nvCxnSpPr>
          <p:spPr>
            <a:xfrm flipH="1">
              <a:off x="3424826" y="1929006"/>
              <a:ext cx="530267" cy="45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0CC9E51-8369-4A7A-A7FF-54B065A87181}"/>
                </a:ext>
              </a:extLst>
            </p:cNvPr>
            <p:cNvCxnSpPr>
              <a:endCxn id="87" idx="0"/>
            </p:cNvCxnSpPr>
            <p:nvPr/>
          </p:nvCxnSpPr>
          <p:spPr>
            <a:xfrm flipH="1">
              <a:off x="2682654" y="2962405"/>
              <a:ext cx="448070" cy="4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528DE5B-C3F8-4D9E-BFD6-CAC5E5536E1D}"/>
                </a:ext>
              </a:extLst>
            </p:cNvPr>
            <p:cNvCxnSpPr>
              <a:endCxn id="86" idx="0"/>
            </p:cNvCxnSpPr>
            <p:nvPr/>
          </p:nvCxnSpPr>
          <p:spPr>
            <a:xfrm flipH="1">
              <a:off x="3673259" y="2937353"/>
              <a:ext cx="33402" cy="507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4943CBB-8EFC-4037-8B04-5176B9BD493A}"/>
                </a:ext>
              </a:extLst>
            </p:cNvPr>
            <p:cNvCxnSpPr>
              <a:stCxn id="82" idx="2"/>
              <a:endCxn id="85" idx="0"/>
            </p:cNvCxnSpPr>
            <p:nvPr/>
          </p:nvCxnSpPr>
          <p:spPr>
            <a:xfrm>
              <a:off x="4676384" y="2962405"/>
              <a:ext cx="0" cy="482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93232DE-D4DA-4201-9895-92E1CCBEB710}"/>
                </a:ext>
              </a:extLst>
            </p:cNvPr>
            <p:cNvCxnSpPr>
              <a:endCxn id="84" idx="0"/>
            </p:cNvCxnSpPr>
            <p:nvPr/>
          </p:nvCxnSpPr>
          <p:spPr>
            <a:xfrm flipH="1">
              <a:off x="5679503" y="2937353"/>
              <a:ext cx="134660" cy="507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CCB54AC-87F2-4B0B-98B5-24032E3F8EF2}"/>
                </a:ext>
              </a:extLst>
            </p:cNvPr>
            <p:cNvCxnSpPr>
              <a:stCxn id="86" idx="2"/>
              <a:endCxn id="90" idx="0"/>
            </p:cNvCxnSpPr>
            <p:nvPr/>
          </p:nvCxnSpPr>
          <p:spPr>
            <a:xfrm flipH="1">
              <a:off x="3673258" y="3995805"/>
              <a:ext cx="1" cy="507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28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67E69-4128-451D-8C13-3BB1905928C1}"/>
              </a:ext>
            </a:extLst>
          </p:cNvPr>
          <p:cNvSpPr/>
          <p:nvPr/>
        </p:nvSpPr>
        <p:spPr>
          <a:xfrm>
            <a:off x="1727269" y="3742848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D2BA8-C163-48F5-BBE3-A02251E27FE1}"/>
              </a:ext>
            </a:extLst>
          </p:cNvPr>
          <p:cNvSpPr/>
          <p:nvPr/>
        </p:nvSpPr>
        <p:spPr>
          <a:xfrm>
            <a:off x="2716217" y="3763252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D336C-248E-4D9F-BD9C-9A8CA3E7ACB5}"/>
              </a:ext>
            </a:extLst>
          </p:cNvPr>
          <p:cNvSpPr/>
          <p:nvPr/>
        </p:nvSpPr>
        <p:spPr>
          <a:xfrm>
            <a:off x="2716217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B16E8-850A-4B9E-9B65-7818B55DAE0F}"/>
              </a:ext>
            </a:extLst>
          </p:cNvPr>
          <p:cNvSpPr/>
          <p:nvPr/>
        </p:nvSpPr>
        <p:spPr>
          <a:xfrm>
            <a:off x="1923574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5D92F-664C-4A79-AB19-E1BB3B3C83DD}"/>
              </a:ext>
            </a:extLst>
          </p:cNvPr>
          <p:cNvSpPr/>
          <p:nvPr/>
        </p:nvSpPr>
        <p:spPr>
          <a:xfrm>
            <a:off x="1140824" y="459221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626B-A539-4ABD-8E2F-7B2221D503E7}"/>
              </a:ext>
            </a:extLst>
          </p:cNvPr>
          <p:cNvSpPr/>
          <p:nvPr/>
        </p:nvSpPr>
        <p:spPr>
          <a:xfrm>
            <a:off x="1923573" y="546709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A734B-4AB8-4DDE-9CE6-792D5F10683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01850" y="2666469"/>
            <a:ext cx="558810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9A3BD31-6AF6-40F1-A495-9EC730E6450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24063" y="3370449"/>
            <a:ext cx="114854" cy="39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0B8D6C-5C00-4B25-9347-3E659AE60B23}"/>
              </a:ext>
            </a:extLst>
          </p:cNvPr>
          <p:cNvCxnSpPr>
            <a:endCxn id="10" idx="0"/>
          </p:cNvCxnSpPr>
          <p:nvPr/>
        </p:nvCxnSpPr>
        <p:spPr>
          <a:xfrm flipH="1">
            <a:off x="1949968" y="3370449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608986-F9A2-4EBC-87B4-05FF0C4D8B1E}"/>
              </a:ext>
            </a:extLst>
          </p:cNvPr>
          <p:cNvCxnSpPr>
            <a:endCxn id="16" idx="0"/>
          </p:cNvCxnSpPr>
          <p:nvPr/>
        </p:nvCxnSpPr>
        <p:spPr>
          <a:xfrm flipH="1">
            <a:off x="1363523" y="4212168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3A602E-84A7-40F0-93BD-C8E6B1F50DC7}"/>
              </a:ext>
            </a:extLst>
          </p:cNvPr>
          <p:cNvCxnSpPr>
            <a:endCxn id="15" idx="0"/>
          </p:cNvCxnSpPr>
          <p:nvPr/>
        </p:nvCxnSpPr>
        <p:spPr>
          <a:xfrm flipH="1">
            <a:off x="2146274" y="4191762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7B57A8-C902-4553-AA1B-542BB441D87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2938917" y="4212168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A9D61-A393-4606-9794-8A61F5E31601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146273" y="5053887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4D50FF77-48FF-407C-981B-59B3D7D3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4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59866C-AEFE-4D47-B464-F1F3FB60608E}"/>
              </a:ext>
            </a:extLst>
          </p:cNvPr>
          <p:cNvSpPr/>
          <p:nvPr/>
        </p:nvSpPr>
        <p:spPr>
          <a:xfrm>
            <a:off x="3056452" y="221755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FE65A-9320-4282-8A00-C1622CFC4332}"/>
              </a:ext>
            </a:extLst>
          </p:cNvPr>
          <p:cNvSpPr/>
          <p:nvPr/>
        </p:nvSpPr>
        <p:spPr>
          <a:xfrm>
            <a:off x="3837961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67E69-4128-451D-8C13-3BB1905928C1}"/>
              </a:ext>
            </a:extLst>
          </p:cNvPr>
          <p:cNvSpPr/>
          <p:nvPr/>
        </p:nvSpPr>
        <p:spPr>
          <a:xfrm>
            <a:off x="1727269" y="3742848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D2BA8-C163-48F5-BBE3-A02251E27FE1}"/>
              </a:ext>
            </a:extLst>
          </p:cNvPr>
          <p:cNvSpPr/>
          <p:nvPr/>
        </p:nvSpPr>
        <p:spPr>
          <a:xfrm>
            <a:off x="2716217" y="3763252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E32BD7-ACF8-4F52-9143-02163A610AC8}"/>
              </a:ext>
            </a:extLst>
          </p:cNvPr>
          <p:cNvSpPr/>
          <p:nvPr/>
        </p:nvSpPr>
        <p:spPr>
          <a:xfrm>
            <a:off x="3837960" y="374284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4CDC2-52E2-4671-BC86-63104BCE4EAF}"/>
              </a:ext>
            </a:extLst>
          </p:cNvPr>
          <p:cNvSpPr/>
          <p:nvPr/>
        </p:nvSpPr>
        <p:spPr>
          <a:xfrm>
            <a:off x="3508856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D336C-248E-4D9F-BD9C-9A8CA3E7ACB5}"/>
              </a:ext>
            </a:extLst>
          </p:cNvPr>
          <p:cNvSpPr/>
          <p:nvPr/>
        </p:nvSpPr>
        <p:spPr>
          <a:xfrm>
            <a:off x="2716217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B16E8-850A-4B9E-9B65-7818B55DAE0F}"/>
              </a:ext>
            </a:extLst>
          </p:cNvPr>
          <p:cNvSpPr/>
          <p:nvPr/>
        </p:nvSpPr>
        <p:spPr>
          <a:xfrm>
            <a:off x="1923574" y="46049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E5D92F-664C-4A79-AB19-E1BB3B3C83DD}"/>
              </a:ext>
            </a:extLst>
          </p:cNvPr>
          <p:cNvSpPr/>
          <p:nvPr/>
        </p:nvSpPr>
        <p:spPr>
          <a:xfrm>
            <a:off x="1140824" y="459221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57C27-76D3-4ABB-9CCC-0C199D761894}"/>
              </a:ext>
            </a:extLst>
          </p:cNvPr>
          <p:cNvSpPr/>
          <p:nvPr/>
        </p:nvSpPr>
        <p:spPr>
          <a:xfrm>
            <a:off x="2368972" y="29215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6D00B6-18D6-4527-B5A4-BD64F3A092CE}"/>
              </a:ext>
            </a:extLst>
          </p:cNvPr>
          <p:cNvSpPr/>
          <p:nvPr/>
        </p:nvSpPr>
        <p:spPr>
          <a:xfrm>
            <a:off x="4283358" y="459221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E626B-A539-4ABD-8E2F-7B2221D503E7}"/>
              </a:ext>
            </a:extLst>
          </p:cNvPr>
          <p:cNvSpPr/>
          <p:nvPr/>
        </p:nvSpPr>
        <p:spPr>
          <a:xfrm>
            <a:off x="1923573" y="5467095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08D75-ED82-4D07-B4D2-4AA70EF872B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91672" y="2666469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3A734B-4AB8-4DDE-9CE6-792D5F10683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01850" y="2666469"/>
            <a:ext cx="558810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EC7B7D-19EE-40B8-A4E5-46998C58FCE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060659" y="3370449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969C49D-9FB7-40EF-A2EF-73E3640356C5}"/>
              </a:ext>
            </a:extLst>
          </p:cNvPr>
          <p:cNvCxnSpPr>
            <a:endCxn id="18" idx="0"/>
          </p:cNvCxnSpPr>
          <p:nvPr/>
        </p:nvCxnSpPr>
        <p:spPr>
          <a:xfrm>
            <a:off x="4283358" y="4191762"/>
            <a:ext cx="222699" cy="40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9A3BD31-6AF6-40F1-A495-9EC730E6450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24063" y="3370449"/>
            <a:ext cx="114854" cy="39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0B8D6C-5C00-4B25-9347-3E659AE60B23}"/>
              </a:ext>
            </a:extLst>
          </p:cNvPr>
          <p:cNvCxnSpPr>
            <a:endCxn id="10" idx="0"/>
          </p:cNvCxnSpPr>
          <p:nvPr/>
        </p:nvCxnSpPr>
        <p:spPr>
          <a:xfrm flipH="1">
            <a:off x="1949968" y="3370449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608986-F9A2-4EBC-87B4-05FF0C4D8B1E}"/>
              </a:ext>
            </a:extLst>
          </p:cNvPr>
          <p:cNvCxnSpPr>
            <a:endCxn id="16" idx="0"/>
          </p:cNvCxnSpPr>
          <p:nvPr/>
        </p:nvCxnSpPr>
        <p:spPr>
          <a:xfrm flipH="1">
            <a:off x="1363523" y="4212168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3A602E-84A7-40F0-93BD-C8E6B1F50DC7}"/>
              </a:ext>
            </a:extLst>
          </p:cNvPr>
          <p:cNvCxnSpPr>
            <a:endCxn id="15" idx="0"/>
          </p:cNvCxnSpPr>
          <p:nvPr/>
        </p:nvCxnSpPr>
        <p:spPr>
          <a:xfrm flipH="1">
            <a:off x="2146274" y="4191762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7B57A8-C902-4553-AA1B-542BB441D87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2938917" y="4212168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4655D4-3992-4E56-8843-4947C9F2A15B}"/>
              </a:ext>
            </a:extLst>
          </p:cNvPr>
          <p:cNvCxnSpPr>
            <a:endCxn id="13" idx="0"/>
          </p:cNvCxnSpPr>
          <p:nvPr/>
        </p:nvCxnSpPr>
        <p:spPr>
          <a:xfrm flipH="1">
            <a:off x="3731555" y="4191762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9A9D61-A393-4606-9794-8A61F5E31601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146273" y="5053887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407030E8-2295-4D70-84AB-F05F829F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5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478E2D-FBCD-4A62-88A9-51086D1685E1}"/>
              </a:ext>
            </a:extLst>
          </p:cNvPr>
          <p:cNvSpPr txBox="1"/>
          <p:nvPr/>
        </p:nvSpPr>
        <p:spPr>
          <a:xfrm>
            <a:off x="2550444" y="3965796"/>
            <a:ext cx="409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질의 </a:t>
            </a:r>
            <a:r>
              <a:rPr lang="en-US" altLang="ko-KR" dirty="0"/>
              <a:t>1 6 </a:t>
            </a:r>
            <a:r>
              <a:rPr lang="ko-KR" altLang="en-US" dirty="0"/>
              <a:t>에 대해서 해결해보도록 하자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346F6-5981-4ECE-8991-F702C43F29C5}"/>
              </a:ext>
            </a:extLst>
          </p:cNvPr>
          <p:cNvSpPr txBox="1"/>
          <p:nvPr/>
        </p:nvSpPr>
        <p:spPr>
          <a:xfrm>
            <a:off x="2151018" y="2030056"/>
            <a:ext cx="5233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질의 처리 </a:t>
            </a:r>
            <a:r>
              <a:rPr lang="en-US" altLang="ko-KR" dirty="0"/>
              <a:t>– Lowest Common Ancestor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두개의 선행 스킬 리스트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두개의 선행 스킬 리스트를 비교하여 </a:t>
            </a:r>
            <a:r>
              <a:rPr lang="en-US" altLang="ko-KR" dirty="0" err="1"/>
              <a:t>LCA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3886798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en-US" altLang="ko-KR" dirty="0" err="1"/>
              <a:t>LCA</a:t>
            </a:r>
            <a:r>
              <a:rPr lang="ko-KR" altLang="en-US" dirty="0"/>
              <a:t>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1EB34C-1E37-4764-9C0E-45C0929BE1D3}"/>
              </a:ext>
            </a:extLst>
          </p:cNvPr>
          <p:cNvGrpSpPr/>
          <p:nvPr/>
        </p:nvGrpSpPr>
        <p:grpSpPr>
          <a:xfrm>
            <a:off x="644433" y="2827673"/>
            <a:ext cx="3587932" cy="3698456"/>
            <a:chOff x="2400818" y="513567"/>
            <a:chExt cx="4540687" cy="45406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4BB8708-128E-4FEC-B9B1-9685B5C4E6BD}"/>
                </a:ext>
              </a:extLst>
            </p:cNvPr>
            <p:cNvSpPr/>
            <p:nvPr/>
          </p:nvSpPr>
          <p:spPr>
            <a:xfrm>
              <a:off x="4825130" y="513567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D063D01-978E-4C3D-94C0-213770CBD125}"/>
                </a:ext>
              </a:extLst>
            </p:cNvPr>
            <p:cNvSpPr/>
            <p:nvPr/>
          </p:nvSpPr>
          <p:spPr>
            <a:xfrm>
              <a:off x="5814164" y="137786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FF276C-8F54-41AE-86E3-71290A91D9F6}"/>
                </a:ext>
              </a:extLst>
            </p:cNvPr>
            <p:cNvSpPr/>
            <p:nvPr/>
          </p:nvSpPr>
          <p:spPr>
            <a:xfrm>
              <a:off x="3142990" y="2386209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BB25CB-ED9D-4DEF-B070-2736F60A99C2}"/>
                </a:ext>
              </a:extLst>
            </p:cNvPr>
            <p:cNvSpPr/>
            <p:nvPr/>
          </p:nvSpPr>
          <p:spPr>
            <a:xfrm>
              <a:off x="4394548" y="24112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C82300B-8741-4B54-B1FB-F4EB1DA1B04F}"/>
                </a:ext>
              </a:extLst>
            </p:cNvPr>
            <p:cNvSpPr/>
            <p:nvPr/>
          </p:nvSpPr>
          <p:spPr>
            <a:xfrm>
              <a:off x="5814163" y="2386208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C412F9A-A317-4FB4-A67D-E5D16A046156}"/>
                </a:ext>
              </a:extLst>
            </p:cNvPr>
            <p:cNvSpPr/>
            <p:nvPr/>
          </p:nvSpPr>
          <p:spPr>
            <a:xfrm>
              <a:off x="5397667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724ACDD-41B6-4EE0-9DF4-5AA0EADBE3BB}"/>
                </a:ext>
              </a:extLst>
            </p:cNvPr>
            <p:cNvSpPr/>
            <p:nvPr/>
          </p:nvSpPr>
          <p:spPr>
            <a:xfrm>
              <a:off x="4394548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61C46E5-04EF-4637-943F-954EA96C1B8F}"/>
                </a:ext>
              </a:extLst>
            </p:cNvPr>
            <p:cNvSpPr/>
            <p:nvPr/>
          </p:nvSpPr>
          <p:spPr>
            <a:xfrm>
              <a:off x="3391423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1E255E-BCDB-4080-A576-266DDF318C12}"/>
                </a:ext>
              </a:extLst>
            </p:cNvPr>
            <p:cNvSpPr/>
            <p:nvPr/>
          </p:nvSpPr>
          <p:spPr>
            <a:xfrm>
              <a:off x="2400818" y="342900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F677961-FE4B-4760-9689-505FF8CCE0E2}"/>
                </a:ext>
              </a:extLst>
            </p:cNvPr>
            <p:cNvSpPr/>
            <p:nvPr/>
          </p:nvSpPr>
          <p:spPr>
            <a:xfrm>
              <a:off x="3955094" y="137786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F64B37-AB03-4614-A46E-7E85E7DBA1C8}"/>
                </a:ext>
              </a:extLst>
            </p:cNvPr>
            <p:cNvSpPr/>
            <p:nvPr/>
          </p:nvSpPr>
          <p:spPr>
            <a:xfrm>
              <a:off x="6377834" y="3428999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0181304-5A38-49B0-9F87-830BC90ADE40}"/>
                </a:ext>
              </a:extLst>
            </p:cNvPr>
            <p:cNvSpPr/>
            <p:nvPr/>
          </p:nvSpPr>
          <p:spPr>
            <a:xfrm>
              <a:off x="3391422" y="450311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7490E4A-22E5-4DB7-9A91-A0C74C16ADD2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236930" y="1064712"/>
              <a:ext cx="588202" cy="31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BA4E1D2-16A9-497B-B1C2-A3A47C53AEE2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5388801" y="1064712"/>
              <a:ext cx="707199" cy="31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A149353-745C-41DA-A921-EF6D62B75C82}"/>
                </a:ext>
              </a:extLst>
            </p:cNvPr>
            <p:cNvCxnSpPr>
              <a:stCxn id="33" idx="2"/>
              <a:endCxn id="36" idx="0"/>
            </p:cNvCxnSpPr>
            <p:nvPr/>
          </p:nvCxnSpPr>
          <p:spPr>
            <a:xfrm flipH="1">
              <a:off x="6095999" y="1929006"/>
              <a:ext cx="1" cy="457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F33F27A-ECE1-4B85-A786-433A920F6A63}"/>
                </a:ext>
              </a:extLst>
            </p:cNvPr>
            <p:cNvCxnSpPr>
              <a:endCxn id="42" idx="0"/>
            </p:cNvCxnSpPr>
            <p:nvPr/>
          </p:nvCxnSpPr>
          <p:spPr>
            <a:xfrm>
              <a:off x="6377834" y="2937353"/>
              <a:ext cx="281836" cy="491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FD9176-A7E4-43AE-9370-13D4B3054D58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531031" y="1929006"/>
              <a:ext cx="145353" cy="48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579A6C2-4B27-45E7-8F7C-539170F91522}"/>
                </a:ext>
              </a:extLst>
            </p:cNvPr>
            <p:cNvCxnSpPr>
              <a:endCxn id="34" idx="0"/>
            </p:cNvCxnSpPr>
            <p:nvPr/>
          </p:nvCxnSpPr>
          <p:spPr>
            <a:xfrm flipH="1">
              <a:off x="3424826" y="1929006"/>
              <a:ext cx="530267" cy="45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B1BDE59-8274-4147-BDE5-13AC6416BC33}"/>
                </a:ext>
              </a:extLst>
            </p:cNvPr>
            <p:cNvCxnSpPr>
              <a:endCxn id="40" idx="0"/>
            </p:cNvCxnSpPr>
            <p:nvPr/>
          </p:nvCxnSpPr>
          <p:spPr>
            <a:xfrm flipH="1">
              <a:off x="2682654" y="2962405"/>
              <a:ext cx="448070" cy="4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EC00057-6ADA-40F5-BA2B-5772A24E1FC5}"/>
                </a:ext>
              </a:extLst>
            </p:cNvPr>
            <p:cNvCxnSpPr>
              <a:endCxn id="39" idx="0"/>
            </p:cNvCxnSpPr>
            <p:nvPr/>
          </p:nvCxnSpPr>
          <p:spPr>
            <a:xfrm flipH="1">
              <a:off x="3673259" y="2937353"/>
              <a:ext cx="33402" cy="507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9846321-DEE6-428D-983E-624C2D18B173}"/>
                </a:ext>
              </a:extLst>
            </p:cNvPr>
            <p:cNvCxnSpPr>
              <a:stCxn id="35" idx="2"/>
              <a:endCxn id="38" idx="0"/>
            </p:cNvCxnSpPr>
            <p:nvPr/>
          </p:nvCxnSpPr>
          <p:spPr>
            <a:xfrm>
              <a:off x="4676384" y="2962405"/>
              <a:ext cx="0" cy="482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2561A4B-5E01-4ADD-B7A6-784553A7C0C9}"/>
                </a:ext>
              </a:extLst>
            </p:cNvPr>
            <p:cNvCxnSpPr>
              <a:endCxn id="37" idx="0"/>
            </p:cNvCxnSpPr>
            <p:nvPr/>
          </p:nvCxnSpPr>
          <p:spPr>
            <a:xfrm flipH="1">
              <a:off x="5679503" y="2937353"/>
              <a:ext cx="134660" cy="507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0A9C01D-C132-4904-B980-E38729749E39}"/>
                </a:ext>
              </a:extLst>
            </p:cNvPr>
            <p:cNvCxnSpPr>
              <a:stCxn id="39" idx="2"/>
              <a:endCxn id="43" idx="0"/>
            </p:cNvCxnSpPr>
            <p:nvPr/>
          </p:nvCxnSpPr>
          <p:spPr>
            <a:xfrm flipH="1">
              <a:off x="3673258" y="3995805"/>
              <a:ext cx="1" cy="507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E1C9A-5E88-45A7-929D-0054E221CD9E}"/>
              </a:ext>
            </a:extLst>
          </p:cNvPr>
          <p:cNvSpPr/>
          <p:nvPr/>
        </p:nvSpPr>
        <p:spPr>
          <a:xfrm>
            <a:off x="2618721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1E926-3150-481D-9CED-CF80C086AC97}"/>
              </a:ext>
            </a:extLst>
          </p:cNvPr>
          <p:cNvSpPr/>
          <p:nvPr/>
        </p:nvSpPr>
        <p:spPr>
          <a:xfrm>
            <a:off x="2889299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1358A4-6832-4464-B230-455C9A2EAEAA}"/>
              </a:ext>
            </a:extLst>
          </p:cNvPr>
          <p:cNvSpPr/>
          <p:nvPr/>
        </p:nvSpPr>
        <p:spPr>
          <a:xfrm>
            <a:off x="3159877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ACB2C6-5CCF-485B-9742-B48BAFA86368}"/>
              </a:ext>
            </a:extLst>
          </p:cNvPr>
          <p:cNvSpPr/>
          <p:nvPr/>
        </p:nvSpPr>
        <p:spPr>
          <a:xfrm>
            <a:off x="343045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AC6218-FB75-49D2-B159-F91D6D7E0C69}"/>
              </a:ext>
            </a:extLst>
          </p:cNvPr>
          <p:cNvSpPr/>
          <p:nvPr/>
        </p:nvSpPr>
        <p:spPr>
          <a:xfrm>
            <a:off x="370723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CD6738-0674-4558-9C8D-9FAEACFE8CFA}"/>
              </a:ext>
            </a:extLst>
          </p:cNvPr>
          <p:cNvSpPr/>
          <p:nvPr/>
        </p:nvSpPr>
        <p:spPr>
          <a:xfrm>
            <a:off x="4001197" y="2094428"/>
            <a:ext cx="437342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E6F246-E414-4DD6-BAA8-BCA9533E9987}"/>
              </a:ext>
            </a:extLst>
          </p:cNvPr>
          <p:cNvSpPr/>
          <p:nvPr/>
        </p:nvSpPr>
        <p:spPr>
          <a:xfrm>
            <a:off x="4460627" y="2094428"/>
            <a:ext cx="43135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865908-0874-41B1-87D4-E3ABB8C02B36}"/>
              </a:ext>
            </a:extLst>
          </p:cNvPr>
          <p:cNvSpPr/>
          <p:nvPr/>
        </p:nvSpPr>
        <p:spPr>
          <a:xfrm>
            <a:off x="490760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1DD27C-1A02-45C6-9C32-36A8ADDC8ECB}"/>
              </a:ext>
            </a:extLst>
          </p:cNvPr>
          <p:cNvSpPr/>
          <p:nvPr/>
        </p:nvSpPr>
        <p:spPr>
          <a:xfrm>
            <a:off x="2348143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852E45-BF0F-4B16-AF9F-89C7F852C852}"/>
              </a:ext>
            </a:extLst>
          </p:cNvPr>
          <p:cNvSpPr/>
          <p:nvPr/>
        </p:nvSpPr>
        <p:spPr>
          <a:xfrm>
            <a:off x="519790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FFAC1F-0DDB-408B-96C5-BFBBE561803D}"/>
              </a:ext>
            </a:extLst>
          </p:cNvPr>
          <p:cNvSpPr/>
          <p:nvPr/>
        </p:nvSpPr>
        <p:spPr>
          <a:xfrm>
            <a:off x="5506619" y="2094428"/>
            <a:ext cx="444846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F17CAE-CB26-4BD8-95D1-DF801A4CFA5E}"/>
              </a:ext>
            </a:extLst>
          </p:cNvPr>
          <p:cNvSpPr/>
          <p:nvPr/>
        </p:nvSpPr>
        <p:spPr>
          <a:xfrm>
            <a:off x="5967084" y="2094428"/>
            <a:ext cx="43562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15EE9-646B-46FA-A8FB-75850F7CF351}"/>
              </a:ext>
            </a:extLst>
          </p:cNvPr>
          <p:cNvSpPr txBox="1"/>
          <p:nvPr/>
        </p:nvSpPr>
        <p:spPr>
          <a:xfrm>
            <a:off x="1164817" y="1240090"/>
            <a:ext cx="9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노드에 저장된 </a:t>
            </a:r>
            <a:endParaRPr lang="en-US" altLang="ko-KR" dirty="0"/>
          </a:p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E183D3-35BD-44BF-BDC1-DDE67DE51DF8}"/>
              </a:ext>
            </a:extLst>
          </p:cNvPr>
          <p:cNvSpPr/>
          <p:nvPr/>
        </p:nvSpPr>
        <p:spPr>
          <a:xfrm>
            <a:off x="2618721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111F16-A94A-4B1E-900B-A08B4A8571C3}"/>
              </a:ext>
            </a:extLst>
          </p:cNvPr>
          <p:cNvSpPr/>
          <p:nvPr/>
        </p:nvSpPr>
        <p:spPr>
          <a:xfrm>
            <a:off x="2889299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9BCC62-6472-4A76-91C5-E395D4317B1A}"/>
              </a:ext>
            </a:extLst>
          </p:cNvPr>
          <p:cNvSpPr/>
          <p:nvPr/>
        </p:nvSpPr>
        <p:spPr>
          <a:xfrm>
            <a:off x="3159877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59CFF3-243E-46A5-9D28-098029972770}"/>
              </a:ext>
            </a:extLst>
          </p:cNvPr>
          <p:cNvSpPr/>
          <p:nvPr/>
        </p:nvSpPr>
        <p:spPr>
          <a:xfrm>
            <a:off x="343045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FF9413-46F9-426B-B081-1ADC8B96B71E}"/>
              </a:ext>
            </a:extLst>
          </p:cNvPr>
          <p:cNvSpPr/>
          <p:nvPr/>
        </p:nvSpPr>
        <p:spPr>
          <a:xfrm>
            <a:off x="370723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7D392C-F83C-41D7-A2DC-15BADECB2F5C}"/>
              </a:ext>
            </a:extLst>
          </p:cNvPr>
          <p:cNvSpPr/>
          <p:nvPr/>
        </p:nvSpPr>
        <p:spPr>
          <a:xfrm>
            <a:off x="4001197" y="1659893"/>
            <a:ext cx="46805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95CB210-F58D-4959-9A75-ADBCA2A37029}"/>
              </a:ext>
            </a:extLst>
          </p:cNvPr>
          <p:cNvSpPr/>
          <p:nvPr/>
        </p:nvSpPr>
        <p:spPr>
          <a:xfrm>
            <a:off x="4460626" y="1659893"/>
            <a:ext cx="446977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B29500-F70E-49B8-A1EC-54D4D5148CBE}"/>
              </a:ext>
            </a:extLst>
          </p:cNvPr>
          <p:cNvSpPr/>
          <p:nvPr/>
        </p:nvSpPr>
        <p:spPr>
          <a:xfrm>
            <a:off x="490760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F213AC-1B2C-4D71-AEC7-6C18EAC945B7}"/>
              </a:ext>
            </a:extLst>
          </p:cNvPr>
          <p:cNvSpPr/>
          <p:nvPr/>
        </p:nvSpPr>
        <p:spPr>
          <a:xfrm>
            <a:off x="2348143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522FCC-46A2-4439-8FEE-B8F1F8F06FF9}"/>
              </a:ext>
            </a:extLst>
          </p:cNvPr>
          <p:cNvSpPr/>
          <p:nvPr/>
        </p:nvSpPr>
        <p:spPr>
          <a:xfrm>
            <a:off x="519790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19F403-BD60-4F2A-9233-CCF3472B7AD4}"/>
              </a:ext>
            </a:extLst>
          </p:cNvPr>
          <p:cNvSpPr/>
          <p:nvPr/>
        </p:nvSpPr>
        <p:spPr>
          <a:xfrm>
            <a:off x="5506619" y="1659893"/>
            <a:ext cx="444846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584856-C8B9-4059-A012-8C6EAD4C72D6}"/>
              </a:ext>
            </a:extLst>
          </p:cNvPr>
          <p:cNvSpPr/>
          <p:nvPr/>
        </p:nvSpPr>
        <p:spPr>
          <a:xfrm>
            <a:off x="5967084" y="1659893"/>
            <a:ext cx="43562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AC4FCB-BE18-4FFA-8E9D-71BFC0EA497F}"/>
              </a:ext>
            </a:extLst>
          </p:cNvPr>
          <p:cNvCxnSpPr>
            <a:stCxn id="59" idx="0"/>
            <a:endCxn id="71" idx="2"/>
          </p:cNvCxnSpPr>
          <p:nvPr/>
        </p:nvCxnSpPr>
        <p:spPr>
          <a:xfrm flipV="1">
            <a:off x="2486563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5F91FB-CC62-4B44-9316-83B6F366D27B}"/>
              </a:ext>
            </a:extLst>
          </p:cNvPr>
          <p:cNvCxnSpPr>
            <a:stCxn id="27" idx="0"/>
            <a:endCxn id="63" idx="2"/>
          </p:cNvCxnSpPr>
          <p:nvPr/>
        </p:nvCxnSpPr>
        <p:spPr>
          <a:xfrm flipV="1">
            <a:off x="2757141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AD6615-7516-41CA-9B2C-695B98CDE898}"/>
              </a:ext>
            </a:extLst>
          </p:cNvPr>
          <p:cNvCxnSpPr>
            <a:stCxn id="28" idx="0"/>
            <a:endCxn id="64" idx="2"/>
          </p:cNvCxnSpPr>
          <p:nvPr/>
        </p:nvCxnSpPr>
        <p:spPr>
          <a:xfrm flipV="1">
            <a:off x="3027719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AEB8F-E1B7-47F0-98E4-D4BA9B460647}"/>
              </a:ext>
            </a:extLst>
          </p:cNvPr>
          <p:cNvCxnSpPr>
            <a:stCxn id="29" idx="0"/>
            <a:endCxn id="65" idx="2"/>
          </p:cNvCxnSpPr>
          <p:nvPr/>
        </p:nvCxnSpPr>
        <p:spPr>
          <a:xfrm flipV="1">
            <a:off x="3298297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8C0296-3D0A-48C1-8B8C-EFA31A4BC868}"/>
              </a:ext>
            </a:extLst>
          </p:cNvPr>
          <p:cNvCxnSpPr>
            <a:stCxn id="30" idx="0"/>
            <a:endCxn id="66" idx="2"/>
          </p:cNvCxnSpPr>
          <p:nvPr/>
        </p:nvCxnSpPr>
        <p:spPr>
          <a:xfrm flipV="1">
            <a:off x="356887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5774179-4356-41BF-A036-CBE18EA7A8D8}"/>
              </a:ext>
            </a:extLst>
          </p:cNvPr>
          <p:cNvCxnSpPr>
            <a:stCxn id="55" idx="0"/>
            <a:endCxn id="67" idx="2"/>
          </p:cNvCxnSpPr>
          <p:nvPr/>
        </p:nvCxnSpPr>
        <p:spPr>
          <a:xfrm flipV="1">
            <a:off x="384565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895C52-63B9-4D48-85C5-4DAB7E52D686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17670" y="1943484"/>
            <a:ext cx="2198" cy="15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E933559-0D22-46EB-B716-CF8CE5448F0B}"/>
              </a:ext>
            </a:extLst>
          </p:cNvPr>
          <p:cNvCxnSpPr>
            <a:cxnSpLocks/>
            <a:stCxn id="57" idx="0"/>
            <a:endCxn id="69" idx="2"/>
          </p:cNvCxnSpPr>
          <p:nvPr/>
        </p:nvCxnSpPr>
        <p:spPr>
          <a:xfrm flipV="1">
            <a:off x="4676306" y="1936051"/>
            <a:ext cx="7809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18FC36-AC8D-4930-807E-27BC50720CA9}"/>
              </a:ext>
            </a:extLst>
          </p:cNvPr>
          <p:cNvCxnSpPr>
            <a:stCxn id="58" idx="0"/>
            <a:endCxn id="70" idx="2"/>
          </p:cNvCxnSpPr>
          <p:nvPr/>
        </p:nvCxnSpPr>
        <p:spPr>
          <a:xfrm flipV="1">
            <a:off x="504602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4620ADE-A7AB-47D8-B5E0-F2DEB113554E}"/>
              </a:ext>
            </a:extLst>
          </p:cNvPr>
          <p:cNvCxnSpPr>
            <a:stCxn id="60" idx="0"/>
            <a:endCxn id="72" idx="2"/>
          </p:cNvCxnSpPr>
          <p:nvPr/>
        </p:nvCxnSpPr>
        <p:spPr>
          <a:xfrm flipV="1">
            <a:off x="533632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20A9057-2DF2-4895-B9F0-00C2F2D3ACFD}"/>
              </a:ext>
            </a:extLst>
          </p:cNvPr>
          <p:cNvCxnSpPr>
            <a:stCxn id="61" idx="0"/>
            <a:endCxn id="73" idx="2"/>
          </p:cNvCxnSpPr>
          <p:nvPr/>
        </p:nvCxnSpPr>
        <p:spPr>
          <a:xfrm flipV="1">
            <a:off x="5729042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4EDDE8-F936-4187-9340-8E1DE7AAA372}"/>
              </a:ext>
            </a:extLst>
          </p:cNvPr>
          <p:cNvCxnSpPr>
            <a:stCxn id="62" idx="0"/>
            <a:endCxn id="74" idx="2"/>
          </p:cNvCxnSpPr>
          <p:nvPr/>
        </p:nvCxnSpPr>
        <p:spPr>
          <a:xfrm flipV="1">
            <a:off x="6184898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C83AE-2D10-4F20-95A7-7AF3B153D5AC}"/>
              </a:ext>
            </a:extLst>
          </p:cNvPr>
          <p:cNvSpPr txBox="1"/>
          <p:nvPr/>
        </p:nvSpPr>
        <p:spPr>
          <a:xfrm>
            <a:off x="4438539" y="3807637"/>
            <a:ext cx="444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 대한 선행 스킬 리스트 만들기</a:t>
            </a:r>
          </a:p>
        </p:txBody>
      </p:sp>
    </p:spTree>
    <p:extLst>
      <p:ext uri="{BB962C8B-B14F-4D97-AF65-F5344CB8AC3E}">
        <p14:creationId xmlns:p14="http://schemas.microsoft.com/office/powerpoint/2010/main" val="3082084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en-US" altLang="ko-KR" dirty="0" err="1"/>
              <a:t>LCA</a:t>
            </a:r>
            <a:r>
              <a:rPr lang="ko-KR" altLang="en-US" dirty="0"/>
              <a:t>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BB8708-128E-4FEC-B9B1-9685B5C4E6BD}"/>
              </a:ext>
            </a:extLst>
          </p:cNvPr>
          <p:cNvSpPr/>
          <p:nvPr/>
        </p:nvSpPr>
        <p:spPr>
          <a:xfrm>
            <a:off x="2560061" y="282767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063D01-978E-4C3D-94C0-213770CBD125}"/>
              </a:ext>
            </a:extLst>
          </p:cNvPr>
          <p:cNvSpPr/>
          <p:nvPr/>
        </p:nvSpPr>
        <p:spPr>
          <a:xfrm>
            <a:off x="3341570" y="353165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FF276C-8F54-41AE-86E3-71290A91D9F6}"/>
              </a:ext>
            </a:extLst>
          </p:cNvPr>
          <p:cNvSpPr/>
          <p:nvPr/>
        </p:nvSpPr>
        <p:spPr>
          <a:xfrm>
            <a:off x="1230878" y="4352967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BB25CB-ED9D-4DEF-B070-2736F60A99C2}"/>
              </a:ext>
            </a:extLst>
          </p:cNvPr>
          <p:cNvSpPr/>
          <p:nvPr/>
        </p:nvSpPr>
        <p:spPr>
          <a:xfrm>
            <a:off x="2219826" y="43733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2300B-8741-4B54-B1FB-F4EB1DA1B04F}"/>
              </a:ext>
            </a:extLst>
          </p:cNvPr>
          <p:cNvSpPr/>
          <p:nvPr/>
        </p:nvSpPr>
        <p:spPr>
          <a:xfrm>
            <a:off x="3341569" y="435296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412F9A-A317-4FB4-A67D-E5D16A046156}"/>
              </a:ext>
            </a:extLst>
          </p:cNvPr>
          <p:cNvSpPr/>
          <p:nvPr/>
        </p:nvSpPr>
        <p:spPr>
          <a:xfrm>
            <a:off x="3012465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24ACDD-41B6-4EE0-9DF4-5AA0EADBE3BB}"/>
              </a:ext>
            </a:extLst>
          </p:cNvPr>
          <p:cNvSpPr/>
          <p:nvPr/>
        </p:nvSpPr>
        <p:spPr>
          <a:xfrm>
            <a:off x="2219826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1C46E5-04EF-4637-943F-954EA96C1B8F}"/>
              </a:ext>
            </a:extLst>
          </p:cNvPr>
          <p:cNvSpPr/>
          <p:nvPr/>
        </p:nvSpPr>
        <p:spPr>
          <a:xfrm>
            <a:off x="1427183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1E255E-BCDB-4080-A576-266DDF318C12}"/>
              </a:ext>
            </a:extLst>
          </p:cNvPr>
          <p:cNvSpPr/>
          <p:nvPr/>
        </p:nvSpPr>
        <p:spPr>
          <a:xfrm>
            <a:off x="644433" y="5202335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677961-FE4B-4760-9689-505FF8CCE0E2}"/>
              </a:ext>
            </a:extLst>
          </p:cNvPr>
          <p:cNvSpPr/>
          <p:nvPr/>
        </p:nvSpPr>
        <p:spPr>
          <a:xfrm>
            <a:off x="1872581" y="353165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F64B37-AB03-4614-A46E-7E85E7DBA1C8}"/>
              </a:ext>
            </a:extLst>
          </p:cNvPr>
          <p:cNvSpPr/>
          <p:nvPr/>
        </p:nvSpPr>
        <p:spPr>
          <a:xfrm>
            <a:off x="3786967" y="52023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181304-5A38-49B0-9F87-830BC90ADE40}"/>
              </a:ext>
            </a:extLst>
          </p:cNvPr>
          <p:cNvSpPr/>
          <p:nvPr/>
        </p:nvSpPr>
        <p:spPr>
          <a:xfrm>
            <a:off x="1427182" y="607721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7490E4A-22E5-4DB7-9A91-A0C74C16ADD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95281" y="3276588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A4E1D2-16A9-497B-B1C2-A3A47C53AEE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05459" y="3276588"/>
            <a:ext cx="558810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149353-745C-41DA-A921-EF6D62B75C82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3564268" y="3980568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F33F27A-ECE1-4B85-A786-433A920F6A63}"/>
              </a:ext>
            </a:extLst>
          </p:cNvPr>
          <p:cNvCxnSpPr>
            <a:endCxn id="42" idx="0"/>
          </p:cNvCxnSpPr>
          <p:nvPr/>
        </p:nvCxnSpPr>
        <p:spPr>
          <a:xfrm>
            <a:off x="3786967" y="4801881"/>
            <a:ext cx="222699" cy="40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3FD9176-A7E4-43AE-9370-13D4B3054D5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27672" y="3980568"/>
            <a:ext cx="114854" cy="39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79A6C2-4B27-45E7-8F7C-539170F91522}"/>
              </a:ext>
            </a:extLst>
          </p:cNvPr>
          <p:cNvCxnSpPr>
            <a:endCxn id="34" idx="0"/>
          </p:cNvCxnSpPr>
          <p:nvPr/>
        </p:nvCxnSpPr>
        <p:spPr>
          <a:xfrm flipH="1">
            <a:off x="1453577" y="3980568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1BDE59-8274-4147-BDE5-13AC6416BC33}"/>
              </a:ext>
            </a:extLst>
          </p:cNvPr>
          <p:cNvCxnSpPr>
            <a:endCxn id="40" idx="0"/>
          </p:cNvCxnSpPr>
          <p:nvPr/>
        </p:nvCxnSpPr>
        <p:spPr>
          <a:xfrm flipH="1">
            <a:off x="867132" y="4822287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C00057-6ADA-40F5-BA2B-5772A24E1FC5}"/>
              </a:ext>
            </a:extLst>
          </p:cNvPr>
          <p:cNvCxnSpPr>
            <a:endCxn id="39" idx="0"/>
          </p:cNvCxnSpPr>
          <p:nvPr/>
        </p:nvCxnSpPr>
        <p:spPr>
          <a:xfrm flipH="1">
            <a:off x="1649883" y="4801881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9846321-DEE6-428D-983E-624C2D18B173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2442526" y="4822287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2561A4B-5E01-4ADD-B7A6-784553A7C0C9}"/>
              </a:ext>
            </a:extLst>
          </p:cNvPr>
          <p:cNvCxnSpPr>
            <a:endCxn id="37" idx="0"/>
          </p:cNvCxnSpPr>
          <p:nvPr/>
        </p:nvCxnSpPr>
        <p:spPr>
          <a:xfrm flipH="1">
            <a:off x="3235164" y="4801881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0A9C01D-C132-4904-B980-E38729749E39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649882" y="5664006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E1C9A-5E88-45A7-929D-0054E221CD9E}"/>
              </a:ext>
            </a:extLst>
          </p:cNvPr>
          <p:cNvSpPr/>
          <p:nvPr/>
        </p:nvSpPr>
        <p:spPr>
          <a:xfrm>
            <a:off x="2618721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1E926-3150-481D-9CED-CF80C086AC97}"/>
              </a:ext>
            </a:extLst>
          </p:cNvPr>
          <p:cNvSpPr/>
          <p:nvPr/>
        </p:nvSpPr>
        <p:spPr>
          <a:xfrm>
            <a:off x="2889299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1358A4-6832-4464-B230-455C9A2EAEAA}"/>
              </a:ext>
            </a:extLst>
          </p:cNvPr>
          <p:cNvSpPr/>
          <p:nvPr/>
        </p:nvSpPr>
        <p:spPr>
          <a:xfrm>
            <a:off x="3159877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ACB2C6-5CCF-485B-9742-B48BAFA86368}"/>
              </a:ext>
            </a:extLst>
          </p:cNvPr>
          <p:cNvSpPr/>
          <p:nvPr/>
        </p:nvSpPr>
        <p:spPr>
          <a:xfrm>
            <a:off x="343045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AC6218-FB75-49D2-B159-F91D6D7E0C69}"/>
              </a:ext>
            </a:extLst>
          </p:cNvPr>
          <p:cNvSpPr/>
          <p:nvPr/>
        </p:nvSpPr>
        <p:spPr>
          <a:xfrm>
            <a:off x="370723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CD6738-0674-4558-9C8D-9FAEACFE8CFA}"/>
              </a:ext>
            </a:extLst>
          </p:cNvPr>
          <p:cNvSpPr/>
          <p:nvPr/>
        </p:nvSpPr>
        <p:spPr>
          <a:xfrm>
            <a:off x="4001197" y="2094428"/>
            <a:ext cx="437342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E6F246-E414-4DD6-BAA8-BCA9533E9987}"/>
              </a:ext>
            </a:extLst>
          </p:cNvPr>
          <p:cNvSpPr/>
          <p:nvPr/>
        </p:nvSpPr>
        <p:spPr>
          <a:xfrm>
            <a:off x="4460627" y="2094428"/>
            <a:ext cx="43135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865908-0874-41B1-87D4-E3ABB8C02B36}"/>
              </a:ext>
            </a:extLst>
          </p:cNvPr>
          <p:cNvSpPr/>
          <p:nvPr/>
        </p:nvSpPr>
        <p:spPr>
          <a:xfrm>
            <a:off x="490760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1DD27C-1A02-45C6-9C32-36A8ADDC8ECB}"/>
              </a:ext>
            </a:extLst>
          </p:cNvPr>
          <p:cNvSpPr/>
          <p:nvPr/>
        </p:nvSpPr>
        <p:spPr>
          <a:xfrm>
            <a:off x="2348143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852E45-BF0F-4B16-AF9F-89C7F852C852}"/>
              </a:ext>
            </a:extLst>
          </p:cNvPr>
          <p:cNvSpPr/>
          <p:nvPr/>
        </p:nvSpPr>
        <p:spPr>
          <a:xfrm>
            <a:off x="519790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FFAC1F-0DDB-408B-96C5-BFBBE561803D}"/>
              </a:ext>
            </a:extLst>
          </p:cNvPr>
          <p:cNvSpPr/>
          <p:nvPr/>
        </p:nvSpPr>
        <p:spPr>
          <a:xfrm>
            <a:off x="5506619" y="2094428"/>
            <a:ext cx="444846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F17CAE-CB26-4BD8-95D1-DF801A4CFA5E}"/>
              </a:ext>
            </a:extLst>
          </p:cNvPr>
          <p:cNvSpPr/>
          <p:nvPr/>
        </p:nvSpPr>
        <p:spPr>
          <a:xfrm>
            <a:off x="5967084" y="2094428"/>
            <a:ext cx="43562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15EE9-646B-46FA-A8FB-75850F7CF351}"/>
              </a:ext>
            </a:extLst>
          </p:cNvPr>
          <p:cNvSpPr txBox="1"/>
          <p:nvPr/>
        </p:nvSpPr>
        <p:spPr>
          <a:xfrm>
            <a:off x="1164817" y="1240090"/>
            <a:ext cx="9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노드에 저장된 </a:t>
            </a:r>
            <a:endParaRPr lang="en-US" altLang="ko-KR" dirty="0"/>
          </a:p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E183D3-35BD-44BF-BDC1-DDE67DE51DF8}"/>
              </a:ext>
            </a:extLst>
          </p:cNvPr>
          <p:cNvSpPr/>
          <p:nvPr/>
        </p:nvSpPr>
        <p:spPr>
          <a:xfrm>
            <a:off x="2618721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111F16-A94A-4B1E-900B-A08B4A8571C3}"/>
              </a:ext>
            </a:extLst>
          </p:cNvPr>
          <p:cNvSpPr/>
          <p:nvPr/>
        </p:nvSpPr>
        <p:spPr>
          <a:xfrm>
            <a:off x="2889299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9BCC62-6472-4A76-91C5-E395D4317B1A}"/>
              </a:ext>
            </a:extLst>
          </p:cNvPr>
          <p:cNvSpPr/>
          <p:nvPr/>
        </p:nvSpPr>
        <p:spPr>
          <a:xfrm>
            <a:off x="3159877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59CFF3-243E-46A5-9D28-098029972770}"/>
              </a:ext>
            </a:extLst>
          </p:cNvPr>
          <p:cNvSpPr/>
          <p:nvPr/>
        </p:nvSpPr>
        <p:spPr>
          <a:xfrm>
            <a:off x="343045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FF9413-46F9-426B-B081-1ADC8B96B71E}"/>
              </a:ext>
            </a:extLst>
          </p:cNvPr>
          <p:cNvSpPr/>
          <p:nvPr/>
        </p:nvSpPr>
        <p:spPr>
          <a:xfrm>
            <a:off x="370723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7D392C-F83C-41D7-A2DC-15BADECB2F5C}"/>
              </a:ext>
            </a:extLst>
          </p:cNvPr>
          <p:cNvSpPr/>
          <p:nvPr/>
        </p:nvSpPr>
        <p:spPr>
          <a:xfrm>
            <a:off x="4001197" y="1659893"/>
            <a:ext cx="46805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95CB210-F58D-4959-9A75-ADBCA2A37029}"/>
              </a:ext>
            </a:extLst>
          </p:cNvPr>
          <p:cNvSpPr/>
          <p:nvPr/>
        </p:nvSpPr>
        <p:spPr>
          <a:xfrm>
            <a:off x="4460626" y="1659893"/>
            <a:ext cx="446977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B29500-F70E-49B8-A1EC-54D4D5148CBE}"/>
              </a:ext>
            </a:extLst>
          </p:cNvPr>
          <p:cNvSpPr/>
          <p:nvPr/>
        </p:nvSpPr>
        <p:spPr>
          <a:xfrm>
            <a:off x="490760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F213AC-1B2C-4D71-AEC7-6C18EAC945B7}"/>
              </a:ext>
            </a:extLst>
          </p:cNvPr>
          <p:cNvSpPr/>
          <p:nvPr/>
        </p:nvSpPr>
        <p:spPr>
          <a:xfrm>
            <a:off x="2348143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522FCC-46A2-4439-8FEE-B8F1F8F06FF9}"/>
              </a:ext>
            </a:extLst>
          </p:cNvPr>
          <p:cNvSpPr/>
          <p:nvPr/>
        </p:nvSpPr>
        <p:spPr>
          <a:xfrm>
            <a:off x="519790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19F403-BD60-4F2A-9233-CCF3472B7AD4}"/>
              </a:ext>
            </a:extLst>
          </p:cNvPr>
          <p:cNvSpPr/>
          <p:nvPr/>
        </p:nvSpPr>
        <p:spPr>
          <a:xfrm>
            <a:off x="5506619" y="1659893"/>
            <a:ext cx="444846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584856-C8B9-4059-A012-8C6EAD4C72D6}"/>
              </a:ext>
            </a:extLst>
          </p:cNvPr>
          <p:cNvSpPr/>
          <p:nvPr/>
        </p:nvSpPr>
        <p:spPr>
          <a:xfrm>
            <a:off x="5967084" y="1659893"/>
            <a:ext cx="43562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AC4FCB-BE18-4FFA-8E9D-71BFC0EA497F}"/>
              </a:ext>
            </a:extLst>
          </p:cNvPr>
          <p:cNvCxnSpPr>
            <a:stCxn id="59" idx="0"/>
            <a:endCxn id="71" idx="2"/>
          </p:cNvCxnSpPr>
          <p:nvPr/>
        </p:nvCxnSpPr>
        <p:spPr>
          <a:xfrm flipV="1">
            <a:off x="2486563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5F91FB-CC62-4B44-9316-83B6F366D27B}"/>
              </a:ext>
            </a:extLst>
          </p:cNvPr>
          <p:cNvCxnSpPr>
            <a:stCxn id="27" idx="0"/>
            <a:endCxn id="63" idx="2"/>
          </p:cNvCxnSpPr>
          <p:nvPr/>
        </p:nvCxnSpPr>
        <p:spPr>
          <a:xfrm flipV="1">
            <a:off x="2757141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AD6615-7516-41CA-9B2C-695B98CDE898}"/>
              </a:ext>
            </a:extLst>
          </p:cNvPr>
          <p:cNvCxnSpPr>
            <a:stCxn id="28" idx="0"/>
            <a:endCxn id="64" idx="2"/>
          </p:cNvCxnSpPr>
          <p:nvPr/>
        </p:nvCxnSpPr>
        <p:spPr>
          <a:xfrm flipV="1">
            <a:off x="3027719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AEB8F-E1B7-47F0-98E4-D4BA9B460647}"/>
              </a:ext>
            </a:extLst>
          </p:cNvPr>
          <p:cNvCxnSpPr>
            <a:stCxn id="29" idx="0"/>
            <a:endCxn id="65" idx="2"/>
          </p:cNvCxnSpPr>
          <p:nvPr/>
        </p:nvCxnSpPr>
        <p:spPr>
          <a:xfrm flipV="1">
            <a:off x="3298297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8C0296-3D0A-48C1-8B8C-EFA31A4BC868}"/>
              </a:ext>
            </a:extLst>
          </p:cNvPr>
          <p:cNvCxnSpPr>
            <a:stCxn id="30" idx="0"/>
            <a:endCxn id="66" idx="2"/>
          </p:cNvCxnSpPr>
          <p:nvPr/>
        </p:nvCxnSpPr>
        <p:spPr>
          <a:xfrm flipV="1">
            <a:off x="356887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5774179-4356-41BF-A036-CBE18EA7A8D8}"/>
              </a:ext>
            </a:extLst>
          </p:cNvPr>
          <p:cNvCxnSpPr>
            <a:stCxn id="55" idx="0"/>
            <a:endCxn id="67" idx="2"/>
          </p:cNvCxnSpPr>
          <p:nvPr/>
        </p:nvCxnSpPr>
        <p:spPr>
          <a:xfrm flipV="1">
            <a:off x="384565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895C52-63B9-4D48-85C5-4DAB7E52D686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17670" y="1943484"/>
            <a:ext cx="2198" cy="15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E933559-0D22-46EB-B716-CF8CE5448F0B}"/>
              </a:ext>
            </a:extLst>
          </p:cNvPr>
          <p:cNvCxnSpPr>
            <a:cxnSpLocks/>
            <a:stCxn id="57" idx="0"/>
            <a:endCxn id="69" idx="2"/>
          </p:cNvCxnSpPr>
          <p:nvPr/>
        </p:nvCxnSpPr>
        <p:spPr>
          <a:xfrm flipV="1">
            <a:off x="4676306" y="1936051"/>
            <a:ext cx="7809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18FC36-AC8D-4930-807E-27BC50720CA9}"/>
              </a:ext>
            </a:extLst>
          </p:cNvPr>
          <p:cNvCxnSpPr>
            <a:stCxn id="58" idx="0"/>
            <a:endCxn id="70" idx="2"/>
          </p:cNvCxnSpPr>
          <p:nvPr/>
        </p:nvCxnSpPr>
        <p:spPr>
          <a:xfrm flipV="1">
            <a:off x="504602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4620ADE-A7AB-47D8-B5E0-F2DEB113554E}"/>
              </a:ext>
            </a:extLst>
          </p:cNvPr>
          <p:cNvCxnSpPr>
            <a:stCxn id="60" idx="0"/>
            <a:endCxn id="72" idx="2"/>
          </p:cNvCxnSpPr>
          <p:nvPr/>
        </p:nvCxnSpPr>
        <p:spPr>
          <a:xfrm flipV="1">
            <a:off x="533632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20A9057-2DF2-4895-B9F0-00C2F2D3ACFD}"/>
              </a:ext>
            </a:extLst>
          </p:cNvPr>
          <p:cNvCxnSpPr>
            <a:stCxn id="61" idx="0"/>
            <a:endCxn id="73" idx="2"/>
          </p:cNvCxnSpPr>
          <p:nvPr/>
        </p:nvCxnSpPr>
        <p:spPr>
          <a:xfrm flipV="1">
            <a:off x="5729042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4EDDE8-F936-4187-9340-8E1DE7AAA372}"/>
              </a:ext>
            </a:extLst>
          </p:cNvPr>
          <p:cNvCxnSpPr>
            <a:stCxn id="62" idx="0"/>
            <a:endCxn id="74" idx="2"/>
          </p:cNvCxnSpPr>
          <p:nvPr/>
        </p:nvCxnSpPr>
        <p:spPr>
          <a:xfrm flipV="1">
            <a:off x="6184898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79ED23-C2FC-4974-8887-8F0A9F766666}"/>
              </a:ext>
            </a:extLst>
          </p:cNvPr>
          <p:cNvSpPr txBox="1"/>
          <p:nvPr/>
        </p:nvSpPr>
        <p:spPr>
          <a:xfrm>
            <a:off x="5046024" y="3464285"/>
            <a:ext cx="193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선행 스킬 리스트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C2EBA9-485B-445D-B962-26EB9C3509D3}"/>
              </a:ext>
            </a:extLst>
          </p:cNvPr>
          <p:cNvSpPr/>
          <p:nvPr/>
        </p:nvSpPr>
        <p:spPr>
          <a:xfrm>
            <a:off x="4907603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5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en-US" altLang="ko-KR" dirty="0" err="1"/>
              <a:t>LCA</a:t>
            </a:r>
            <a:r>
              <a:rPr lang="ko-KR" altLang="en-US" dirty="0"/>
              <a:t>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BB8708-128E-4FEC-B9B1-9685B5C4E6BD}"/>
              </a:ext>
            </a:extLst>
          </p:cNvPr>
          <p:cNvSpPr/>
          <p:nvPr/>
        </p:nvSpPr>
        <p:spPr>
          <a:xfrm>
            <a:off x="2560061" y="282767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063D01-978E-4C3D-94C0-213770CBD125}"/>
              </a:ext>
            </a:extLst>
          </p:cNvPr>
          <p:cNvSpPr/>
          <p:nvPr/>
        </p:nvSpPr>
        <p:spPr>
          <a:xfrm>
            <a:off x="3341570" y="353165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FF276C-8F54-41AE-86E3-71290A91D9F6}"/>
              </a:ext>
            </a:extLst>
          </p:cNvPr>
          <p:cNvSpPr/>
          <p:nvPr/>
        </p:nvSpPr>
        <p:spPr>
          <a:xfrm>
            <a:off x="1230878" y="4352967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BB25CB-ED9D-4DEF-B070-2736F60A99C2}"/>
              </a:ext>
            </a:extLst>
          </p:cNvPr>
          <p:cNvSpPr/>
          <p:nvPr/>
        </p:nvSpPr>
        <p:spPr>
          <a:xfrm>
            <a:off x="2219826" y="43733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2300B-8741-4B54-B1FB-F4EB1DA1B04F}"/>
              </a:ext>
            </a:extLst>
          </p:cNvPr>
          <p:cNvSpPr/>
          <p:nvPr/>
        </p:nvSpPr>
        <p:spPr>
          <a:xfrm>
            <a:off x="3341569" y="435296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412F9A-A317-4FB4-A67D-E5D16A046156}"/>
              </a:ext>
            </a:extLst>
          </p:cNvPr>
          <p:cNvSpPr/>
          <p:nvPr/>
        </p:nvSpPr>
        <p:spPr>
          <a:xfrm>
            <a:off x="3012465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24ACDD-41B6-4EE0-9DF4-5AA0EADBE3BB}"/>
              </a:ext>
            </a:extLst>
          </p:cNvPr>
          <p:cNvSpPr/>
          <p:nvPr/>
        </p:nvSpPr>
        <p:spPr>
          <a:xfrm>
            <a:off x="2219826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1C46E5-04EF-4637-943F-954EA96C1B8F}"/>
              </a:ext>
            </a:extLst>
          </p:cNvPr>
          <p:cNvSpPr/>
          <p:nvPr/>
        </p:nvSpPr>
        <p:spPr>
          <a:xfrm>
            <a:off x="1427183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1E255E-BCDB-4080-A576-266DDF318C12}"/>
              </a:ext>
            </a:extLst>
          </p:cNvPr>
          <p:cNvSpPr/>
          <p:nvPr/>
        </p:nvSpPr>
        <p:spPr>
          <a:xfrm>
            <a:off x="644433" y="5202335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677961-FE4B-4760-9689-505FF8CCE0E2}"/>
              </a:ext>
            </a:extLst>
          </p:cNvPr>
          <p:cNvSpPr/>
          <p:nvPr/>
        </p:nvSpPr>
        <p:spPr>
          <a:xfrm>
            <a:off x="1872581" y="353165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F64B37-AB03-4614-A46E-7E85E7DBA1C8}"/>
              </a:ext>
            </a:extLst>
          </p:cNvPr>
          <p:cNvSpPr/>
          <p:nvPr/>
        </p:nvSpPr>
        <p:spPr>
          <a:xfrm>
            <a:off x="3786967" y="52023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181304-5A38-49B0-9F87-830BC90ADE40}"/>
              </a:ext>
            </a:extLst>
          </p:cNvPr>
          <p:cNvSpPr/>
          <p:nvPr/>
        </p:nvSpPr>
        <p:spPr>
          <a:xfrm>
            <a:off x="1427182" y="607721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7490E4A-22E5-4DB7-9A91-A0C74C16ADD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95281" y="3276588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A4E1D2-16A9-497B-B1C2-A3A47C53AEE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05459" y="3276588"/>
            <a:ext cx="558810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149353-745C-41DA-A921-EF6D62B75C82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3564268" y="3980568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F33F27A-ECE1-4B85-A786-433A920F6A63}"/>
              </a:ext>
            </a:extLst>
          </p:cNvPr>
          <p:cNvCxnSpPr>
            <a:endCxn id="42" idx="0"/>
          </p:cNvCxnSpPr>
          <p:nvPr/>
        </p:nvCxnSpPr>
        <p:spPr>
          <a:xfrm>
            <a:off x="3786967" y="4801881"/>
            <a:ext cx="222699" cy="40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3FD9176-A7E4-43AE-9370-13D4B3054D5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27672" y="3980568"/>
            <a:ext cx="114854" cy="39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79A6C2-4B27-45E7-8F7C-539170F91522}"/>
              </a:ext>
            </a:extLst>
          </p:cNvPr>
          <p:cNvCxnSpPr>
            <a:endCxn id="34" idx="0"/>
          </p:cNvCxnSpPr>
          <p:nvPr/>
        </p:nvCxnSpPr>
        <p:spPr>
          <a:xfrm flipH="1">
            <a:off x="1453577" y="3980568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1BDE59-8274-4147-BDE5-13AC6416BC33}"/>
              </a:ext>
            </a:extLst>
          </p:cNvPr>
          <p:cNvCxnSpPr>
            <a:endCxn id="40" idx="0"/>
          </p:cNvCxnSpPr>
          <p:nvPr/>
        </p:nvCxnSpPr>
        <p:spPr>
          <a:xfrm flipH="1">
            <a:off x="867132" y="4822287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C00057-6ADA-40F5-BA2B-5772A24E1FC5}"/>
              </a:ext>
            </a:extLst>
          </p:cNvPr>
          <p:cNvCxnSpPr>
            <a:endCxn id="39" idx="0"/>
          </p:cNvCxnSpPr>
          <p:nvPr/>
        </p:nvCxnSpPr>
        <p:spPr>
          <a:xfrm flipH="1">
            <a:off x="1649883" y="4801881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9846321-DEE6-428D-983E-624C2D18B173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2442526" y="4822287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2561A4B-5E01-4ADD-B7A6-784553A7C0C9}"/>
              </a:ext>
            </a:extLst>
          </p:cNvPr>
          <p:cNvCxnSpPr>
            <a:endCxn id="37" idx="0"/>
          </p:cNvCxnSpPr>
          <p:nvPr/>
        </p:nvCxnSpPr>
        <p:spPr>
          <a:xfrm flipH="1">
            <a:off x="3235164" y="4801881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0A9C01D-C132-4904-B980-E38729749E39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649882" y="5664006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E1C9A-5E88-45A7-929D-0054E221CD9E}"/>
              </a:ext>
            </a:extLst>
          </p:cNvPr>
          <p:cNvSpPr/>
          <p:nvPr/>
        </p:nvSpPr>
        <p:spPr>
          <a:xfrm>
            <a:off x="2618721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1E926-3150-481D-9CED-CF80C086AC97}"/>
              </a:ext>
            </a:extLst>
          </p:cNvPr>
          <p:cNvSpPr/>
          <p:nvPr/>
        </p:nvSpPr>
        <p:spPr>
          <a:xfrm>
            <a:off x="2889299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1358A4-6832-4464-B230-455C9A2EAEAA}"/>
              </a:ext>
            </a:extLst>
          </p:cNvPr>
          <p:cNvSpPr/>
          <p:nvPr/>
        </p:nvSpPr>
        <p:spPr>
          <a:xfrm>
            <a:off x="3159877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ACB2C6-5CCF-485B-9742-B48BAFA86368}"/>
              </a:ext>
            </a:extLst>
          </p:cNvPr>
          <p:cNvSpPr/>
          <p:nvPr/>
        </p:nvSpPr>
        <p:spPr>
          <a:xfrm>
            <a:off x="343045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AC6218-FB75-49D2-B159-F91D6D7E0C69}"/>
              </a:ext>
            </a:extLst>
          </p:cNvPr>
          <p:cNvSpPr/>
          <p:nvPr/>
        </p:nvSpPr>
        <p:spPr>
          <a:xfrm>
            <a:off x="370723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CD6738-0674-4558-9C8D-9FAEACFE8CFA}"/>
              </a:ext>
            </a:extLst>
          </p:cNvPr>
          <p:cNvSpPr/>
          <p:nvPr/>
        </p:nvSpPr>
        <p:spPr>
          <a:xfrm>
            <a:off x="4001197" y="2094428"/>
            <a:ext cx="437342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E6F246-E414-4DD6-BAA8-BCA9533E9987}"/>
              </a:ext>
            </a:extLst>
          </p:cNvPr>
          <p:cNvSpPr/>
          <p:nvPr/>
        </p:nvSpPr>
        <p:spPr>
          <a:xfrm>
            <a:off x="4460627" y="2094428"/>
            <a:ext cx="43135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865908-0874-41B1-87D4-E3ABB8C02B36}"/>
              </a:ext>
            </a:extLst>
          </p:cNvPr>
          <p:cNvSpPr/>
          <p:nvPr/>
        </p:nvSpPr>
        <p:spPr>
          <a:xfrm>
            <a:off x="490760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1DD27C-1A02-45C6-9C32-36A8ADDC8ECB}"/>
              </a:ext>
            </a:extLst>
          </p:cNvPr>
          <p:cNvSpPr/>
          <p:nvPr/>
        </p:nvSpPr>
        <p:spPr>
          <a:xfrm>
            <a:off x="2348143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852E45-BF0F-4B16-AF9F-89C7F852C852}"/>
              </a:ext>
            </a:extLst>
          </p:cNvPr>
          <p:cNvSpPr/>
          <p:nvPr/>
        </p:nvSpPr>
        <p:spPr>
          <a:xfrm>
            <a:off x="519790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FFAC1F-0DDB-408B-96C5-BFBBE561803D}"/>
              </a:ext>
            </a:extLst>
          </p:cNvPr>
          <p:cNvSpPr/>
          <p:nvPr/>
        </p:nvSpPr>
        <p:spPr>
          <a:xfrm>
            <a:off x="5506619" y="2094428"/>
            <a:ext cx="444846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F17CAE-CB26-4BD8-95D1-DF801A4CFA5E}"/>
              </a:ext>
            </a:extLst>
          </p:cNvPr>
          <p:cNvSpPr/>
          <p:nvPr/>
        </p:nvSpPr>
        <p:spPr>
          <a:xfrm>
            <a:off x="5967084" y="2094428"/>
            <a:ext cx="43562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15EE9-646B-46FA-A8FB-75850F7CF351}"/>
              </a:ext>
            </a:extLst>
          </p:cNvPr>
          <p:cNvSpPr txBox="1"/>
          <p:nvPr/>
        </p:nvSpPr>
        <p:spPr>
          <a:xfrm>
            <a:off x="1164817" y="1240090"/>
            <a:ext cx="9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노드에 저장된 </a:t>
            </a:r>
            <a:endParaRPr lang="en-US" altLang="ko-KR" dirty="0"/>
          </a:p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E183D3-35BD-44BF-BDC1-DDE67DE51DF8}"/>
              </a:ext>
            </a:extLst>
          </p:cNvPr>
          <p:cNvSpPr/>
          <p:nvPr/>
        </p:nvSpPr>
        <p:spPr>
          <a:xfrm>
            <a:off x="2618721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111F16-A94A-4B1E-900B-A08B4A8571C3}"/>
              </a:ext>
            </a:extLst>
          </p:cNvPr>
          <p:cNvSpPr/>
          <p:nvPr/>
        </p:nvSpPr>
        <p:spPr>
          <a:xfrm>
            <a:off x="2889299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9BCC62-6472-4A76-91C5-E395D4317B1A}"/>
              </a:ext>
            </a:extLst>
          </p:cNvPr>
          <p:cNvSpPr/>
          <p:nvPr/>
        </p:nvSpPr>
        <p:spPr>
          <a:xfrm>
            <a:off x="3159877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59CFF3-243E-46A5-9D28-098029972770}"/>
              </a:ext>
            </a:extLst>
          </p:cNvPr>
          <p:cNvSpPr/>
          <p:nvPr/>
        </p:nvSpPr>
        <p:spPr>
          <a:xfrm>
            <a:off x="343045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FF9413-46F9-426B-B081-1ADC8B96B71E}"/>
              </a:ext>
            </a:extLst>
          </p:cNvPr>
          <p:cNvSpPr/>
          <p:nvPr/>
        </p:nvSpPr>
        <p:spPr>
          <a:xfrm>
            <a:off x="370723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7D392C-F83C-41D7-A2DC-15BADECB2F5C}"/>
              </a:ext>
            </a:extLst>
          </p:cNvPr>
          <p:cNvSpPr/>
          <p:nvPr/>
        </p:nvSpPr>
        <p:spPr>
          <a:xfrm>
            <a:off x="4001197" y="1659893"/>
            <a:ext cx="46805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95CB210-F58D-4959-9A75-ADBCA2A37029}"/>
              </a:ext>
            </a:extLst>
          </p:cNvPr>
          <p:cNvSpPr/>
          <p:nvPr/>
        </p:nvSpPr>
        <p:spPr>
          <a:xfrm>
            <a:off x="4460626" y="1659893"/>
            <a:ext cx="446977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B29500-F70E-49B8-A1EC-54D4D5148CBE}"/>
              </a:ext>
            </a:extLst>
          </p:cNvPr>
          <p:cNvSpPr/>
          <p:nvPr/>
        </p:nvSpPr>
        <p:spPr>
          <a:xfrm>
            <a:off x="490760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F213AC-1B2C-4D71-AEC7-6C18EAC945B7}"/>
              </a:ext>
            </a:extLst>
          </p:cNvPr>
          <p:cNvSpPr/>
          <p:nvPr/>
        </p:nvSpPr>
        <p:spPr>
          <a:xfrm>
            <a:off x="2348143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522FCC-46A2-4439-8FEE-B8F1F8F06FF9}"/>
              </a:ext>
            </a:extLst>
          </p:cNvPr>
          <p:cNvSpPr/>
          <p:nvPr/>
        </p:nvSpPr>
        <p:spPr>
          <a:xfrm>
            <a:off x="519790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19F403-BD60-4F2A-9233-CCF3472B7AD4}"/>
              </a:ext>
            </a:extLst>
          </p:cNvPr>
          <p:cNvSpPr/>
          <p:nvPr/>
        </p:nvSpPr>
        <p:spPr>
          <a:xfrm>
            <a:off x="5506619" y="1659893"/>
            <a:ext cx="444846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584856-C8B9-4059-A012-8C6EAD4C72D6}"/>
              </a:ext>
            </a:extLst>
          </p:cNvPr>
          <p:cNvSpPr/>
          <p:nvPr/>
        </p:nvSpPr>
        <p:spPr>
          <a:xfrm>
            <a:off x="5967084" y="1659893"/>
            <a:ext cx="43562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AC4FCB-BE18-4FFA-8E9D-71BFC0EA497F}"/>
              </a:ext>
            </a:extLst>
          </p:cNvPr>
          <p:cNvCxnSpPr>
            <a:stCxn id="59" idx="0"/>
            <a:endCxn id="71" idx="2"/>
          </p:cNvCxnSpPr>
          <p:nvPr/>
        </p:nvCxnSpPr>
        <p:spPr>
          <a:xfrm flipV="1">
            <a:off x="2486563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5F91FB-CC62-4B44-9316-83B6F366D27B}"/>
              </a:ext>
            </a:extLst>
          </p:cNvPr>
          <p:cNvCxnSpPr>
            <a:stCxn id="27" idx="0"/>
            <a:endCxn id="63" idx="2"/>
          </p:cNvCxnSpPr>
          <p:nvPr/>
        </p:nvCxnSpPr>
        <p:spPr>
          <a:xfrm flipV="1">
            <a:off x="2757141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AD6615-7516-41CA-9B2C-695B98CDE898}"/>
              </a:ext>
            </a:extLst>
          </p:cNvPr>
          <p:cNvCxnSpPr>
            <a:stCxn id="28" idx="0"/>
            <a:endCxn id="64" idx="2"/>
          </p:cNvCxnSpPr>
          <p:nvPr/>
        </p:nvCxnSpPr>
        <p:spPr>
          <a:xfrm flipV="1">
            <a:off x="3027719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AEB8F-E1B7-47F0-98E4-D4BA9B460647}"/>
              </a:ext>
            </a:extLst>
          </p:cNvPr>
          <p:cNvCxnSpPr>
            <a:stCxn id="29" idx="0"/>
            <a:endCxn id="65" idx="2"/>
          </p:cNvCxnSpPr>
          <p:nvPr/>
        </p:nvCxnSpPr>
        <p:spPr>
          <a:xfrm flipV="1">
            <a:off x="3298297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8C0296-3D0A-48C1-8B8C-EFA31A4BC868}"/>
              </a:ext>
            </a:extLst>
          </p:cNvPr>
          <p:cNvCxnSpPr>
            <a:stCxn id="30" idx="0"/>
            <a:endCxn id="66" idx="2"/>
          </p:cNvCxnSpPr>
          <p:nvPr/>
        </p:nvCxnSpPr>
        <p:spPr>
          <a:xfrm flipV="1">
            <a:off x="356887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5774179-4356-41BF-A036-CBE18EA7A8D8}"/>
              </a:ext>
            </a:extLst>
          </p:cNvPr>
          <p:cNvCxnSpPr>
            <a:stCxn id="55" idx="0"/>
            <a:endCxn id="67" idx="2"/>
          </p:cNvCxnSpPr>
          <p:nvPr/>
        </p:nvCxnSpPr>
        <p:spPr>
          <a:xfrm flipV="1">
            <a:off x="384565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895C52-63B9-4D48-85C5-4DAB7E52D686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17670" y="1943484"/>
            <a:ext cx="2198" cy="15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E933559-0D22-46EB-B716-CF8CE5448F0B}"/>
              </a:ext>
            </a:extLst>
          </p:cNvPr>
          <p:cNvCxnSpPr>
            <a:cxnSpLocks/>
            <a:stCxn id="57" idx="0"/>
            <a:endCxn id="69" idx="2"/>
          </p:cNvCxnSpPr>
          <p:nvPr/>
        </p:nvCxnSpPr>
        <p:spPr>
          <a:xfrm flipV="1">
            <a:off x="4676306" y="1936051"/>
            <a:ext cx="7809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18FC36-AC8D-4930-807E-27BC50720CA9}"/>
              </a:ext>
            </a:extLst>
          </p:cNvPr>
          <p:cNvCxnSpPr>
            <a:stCxn id="58" idx="0"/>
            <a:endCxn id="70" idx="2"/>
          </p:cNvCxnSpPr>
          <p:nvPr/>
        </p:nvCxnSpPr>
        <p:spPr>
          <a:xfrm flipV="1">
            <a:off x="504602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4620ADE-A7AB-47D8-B5E0-F2DEB113554E}"/>
              </a:ext>
            </a:extLst>
          </p:cNvPr>
          <p:cNvCxnSpPr>
            <a:stCxn id="60" idx="0"/>
            <a:endCxn id="72" idx="2"/>
          </p:cNvCxnSpPr>
          <p:nvPr/>
        </p:nvCxnSpPr>
        <p:spPr>
          <a:xfrm flipV="1">
            <a:off x="533632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20A9057-2DF2-4895-B9F0-00C2F2D3ACFD}"/>
              </a:ext>
            </a:extLst>
          </p:cNvPr>
          <p:cNvCxnSpPr>
            <a:stCxn id="61" idx="0"/>
            <a:endCxn id="73" idx="2"/>
          </p:cNvCxnSpPr>
          <p:nvPr/>
        </p:nvCxnSpPr>
        <p:spPr>
          <a:xfrm flipV="1">
            <a:off x="5729042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4EDDE8-F936-4187-9340-8E1DE7AAA372}"/>
              </a:ext>
            </a:extLst>
          </p:cNvPr>
          <p:cNvCxnSpPr>
            <a:stCxn id="62" idx="0"/>
            <a:endCxn id="74" idx="2"/>
          </p:cNvCxnSpPr>
          <p:nvPr/>
        </p:nvCxnSpPr>
        <p:spPr>
          <a:xfrm flipV="1">
            <a:off x="6184898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79ED23-C2FC-4974-8887-8F0A9F766666}"/>
              </a:ext>
            </a:extLst>
          </p:cNvPr>
          <p:cNvSpPr txBox="1"/>
          <p:nvPr/>
        </p:nvSpPr>
        <p:spPr>
          <a:xfrm>
            <a:off x="5046024" y="3464285"/>
            <a:ext cx="193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선행 스킬 리스트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C2EBA9-485B-445D-B962-26EB9C3509D3}"/>
              </a:ext>
            </a:extLst>
          </p:cNvPr>
          <p:cNvSpPr/>
          <p:nvPr/>
        </p:nvSpPr>
        <p:spPr>
          <a:xfrm>
            <a:off x="4907603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385C415-7CEB-4748-A59F-C87DDB0BD744}"/>
              </a:ext>
            </a:extLst>
          </p:cNvPr>
          <p:cNvSpPr/>
          <p:nvPr/>
        </p:nvSpPr>
        <p:spPr>
          <a:xfrm>
            <a:off x="55603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8F0475-15BC-4164-8DCB-6B351310952E}"/>
              </a:ext>
            </a:extLst>
          </p:cNvPr>
          <p:cNvCxnSpPr>
            <a:stCxn id="99" idx="3"/>
            <a:endCxn id="75" idx="1"/>
          </p:cNvCxnSpPr>
          <p:nvPr/>
        </p:nvCxnSpPr>
        <p:spPr>
          <a:xfrm>
            <a:off x="5244987" y="4577423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45EF1B2-FEE8-4C77-995E-E0020374D611}"/>
              </a:ext>
            </a:extLst>
          </p:cNvPr>
          <p:cNvSpPr/>
          <p:nvPr/>
        </p:nvSpPr>
        <p:spPr>
          <a:xfrm>
            <a:off x="2591847" y="1500350"/>
            <a:ext cx="327271" cy="1029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68A7E3A-002E-47EA-A3A2-F47B8DA1FF5B}"/>
              </a:ext>
            </a:extLst>
          </p:cNvPr>
          <p:cNvCxnSpPr/>
          <p:nvPr/>
        </p:nvCxnSpPr>
        <p:spPr>
          <a:xfrm rot="16200000" flipV="1">
            <a:off x="4573599" y="4680130"/>
            <a:ext cx="865434" cy="660019"/>
          </a:xfrm>
          <a:prstGeom prst="bentConnector3">
            <a:avLst>
              <a:gd name="adj1" fmla="val -31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C372B1-5466-4BB8-A1AA-3DDDA3C686C0}"/>
              </a:ext>
            </a:extLst>
          </p:cNvPr>
          <p:cNvSpPr txBox="1"/>
          <p:nvPr/>
        </p:nvSpPr>
        <p:spPr>
          <a:xfrm>
            <a:off x="5402668" y="5248753"/>
            <a:ext cx="13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push_front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en-US" altLang="ko-KR" dirty="0" err="1"/>
              <a:t>LCA</a:t>
            </a:r>
            <a:r>
              <a:rPr lang="ko-KR" altLang="en-US" dirty="0"/>
              <a:t>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BB8708-128E-4FEC-B9B1-9685B5C4E6BD}"/>
              </a:ext>
            </a:extLst>
          </p:cNvPr>
          <p:cNvSpPr/>
          <p:nvPr/>
        </p:nvSpPr>
        <p:spPr>
          <a:xfrm>
            <a:off x="2560061" y="282767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063D01-978E-4C3D-94C0-213770CBD125}"/>
              </a:ext>
            </a:extLst>
          </p:cNvPr>
          <p:cNvSpPr/>
          <p:nvPr/>
        </p:nvSpPr>
        <p:spPr>
          <a:xfrm>
            <a:off x="3341570" y="353165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FF276C-8F54-41AE-86E3-71290A91D9F6}"/>
              </a:ext>
            </a:extLst>
          </p:cNvPr>
          <p:cNvSpPr/>
          <p:nvPr/>
        </p:nvSpPr>
        <p:spPr>
          <a:xfrm>
            <a:off x="1230878" y="4352967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BB25CB-ED9D-4DEF-B070-2736F60A99C2}"/>
              </a:ext>
            </a:extLst>
          </p:cNvPr>
          <p:cNvSpPr/>
          <p:nvPr/>
        </p:nvSpPr>
        <p:spPr>
          <a:xfrm>
            <a:off x="2219826" y="43733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2300B-8741-4B54-B1FB-F4EB1DA1B04F}"/>
              </a:ext>
            </a:extLst>
          </p:cNvPr>
          <p:cNvSpPr/>
          <p:nvPr/>
        </p:nvSpPr>
        <p:spPr>
          <a:xfrm>
            <a:off x="3341569" y="435296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412F9A-A317-4FB4-A67D-E5D16A046156}"/>
              </a:ext>
            </a:extLst>
          </p:cNvPr>
          <p:cNvSpPr/>
          <p:nvPr/>
        </p:nvSpPr>
        <p:spPr>
          <a:xfrm>
            <a:off x="3012465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24ACDD-41B6-4EE0-9DF4-5AA0EADBE3BB}"/>
              </a:ext>
            </a:extLst>
          </p:cNvPr>
          <p:cNvSpPr/>
          <p:nvPr/>
        </p:nvSpPr>
        <p:spPr>
          <a:xfrm>
            <a:off x="2219826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1C46E5-04EF-4637-943F-954EA96C1B8F}"/>
              </a:ext>
            </a:extLst>
          </p:cNvPr>
          <p:cNvSpPr/>
          <p:nvPr/>
        </p:nvSpPr>
        <p:spPr>
          <a:xfrm>
            <a:off x="1427183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1E255E-BCDB-4080-A576-266DDF318C12}"/>
              </a:ext>
            </a:extLst>
          </p:cNvPr>
          <p:cNvSpPr/>
          <p:nvPr/>
        </p:nvSpPr>
        <p:spPr>
          <a:xfrm>
            <a:off x="644433" y="5202335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677961-FE4B-4760-9689-505FF8CCE0E2}"/>
              </a:ext>
            </a:extLst>
          </p:cNvPr>
          <p:cNvSpPr/>
          <p:nvPr/>
        </p:nvSpPr>
        <p:spPr>
          <a:xfrm>
            <a:off x="1872581" y="3531653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F64B37-AB03-4614-A46E-7E85E7DBA1C8}"/>
              </a:ext>
            </a:extLst>
          </p:cNvPr>
          <p:cNvSpPr/>
          <p:nvPr/>
        </p:nvSpPr>
        <p:spPr>
          <a:xfrm>
            <a:off x="3786967" y="52023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181304-5A38-49B0-9F87-830BC90ADE40}"/>
              </a:ext>
            </a:extLst>
          </p:cNvPr>
          <p:cNvSpPr/>
          <p:nvPr/>
        </p:nvSpPr>
        <p:spPr>
          <a:xfrm>
            <a:off x="1427182" y="607721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7490E4A-22E5-4DB7-9A91-A0C74C16ADD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95281" y="3276588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A4E1D2-16A9-497B-B1C2-A3A47C53AEE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05459" y="3276588"/>
            <a:ext cx="558810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149353-745C-41DA-A921-EF6D62B75C82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3564268" y="3980568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F33F27A-ECE1-4B85-A786-433A920F6A63}"/>
              </a:ext>
            </a:extLst>
          </p:cNvPr>
          <p:cNvCxnSpPr>
            <a:endCxn id="42" idx="0"/>
          </p:cNvCxnSpPr>
          <p:nvPr/>
        </p:nvCxnSpPr>
        <p:spPr>
          <a:xfrm>
            <a:off x="3786967" y="4801881"/>
            <a:ext cx="222699" cy="40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3FD9176-A7E4-43AE-9370-13D4B3054D5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27672" y="3980568"/>
            <a:ext cx="114854" cy="39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79A6C2-4B27-45E7-8F7C-539170F91522}"/>
              </a:ext>
            </a:extLst>
          </p:cNvPr>
          <p:cNvCxnSpPr>
            <a:endCxn id="34" idx="0"/>
          </p:cNvCxnSpPr>
          <p:nvPr/>
        </p:nvCxnSpPr>
        <p:spPr>
          <a:xfrm flipH="1">
            <a:off x="1453577" y="3980568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1BDE59-8274-4147-BDE5-13AC6416BC33}"/>
              </a:ext>
            </a:extLst>
          </p:cNvPr>
          <p:cNvCxnSpPr>
            <a:endCxn id="40" idx="0"/>
          </p:cNvCxnSpPr>
          <p:nvPr/>
        </p:nvCxnSpPr>
        <p:spPr>
          <a:xfrm flipH="1">
            <a:off x="867132" y="4822287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C00057-6ADA-40F5-BA2B-5772A24E1FC5}"/>
              </a:ext>
            </a:extLst>
          </p:cNvPr>
          <p:cNvCxnSpPr>
            <a:endCxn id="39" idx="0"/>
          </p:cNvCxnSpPr>
          <p:nvPr/>
        </p:nvCxnSpPr>
        <p:spPr>
          <a:xfrm flipH="1">
            <a:off x="1649883" y="4801881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9846321-DEE6-428D-983E-624C2D18B173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2442526" y="4822287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2561A4B-5E01-4ADD-B7A6-784553A7C0C9}"/>
              </a:ext>
            </a:extLst>
          </p:cNvPr>
          <p:cNvCxnSpPr>
            <a:endCxn id="37" idx="0"/>
          </p:cNvCxnSpPr>
          <p:nvPr/>
        </p:nvCxnSpPr>
        <p:spPr>
          <a:xfrm flipH="1">
            <a:off x="3235164" y="4801881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0A9C01D-C132-4904-B980-E38729749E39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649882" y="5664006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E1C9A-5E88-45A7-929D-0054E221CD9E}"/>
              </a:ext>
            </a:extLst>
          </p:cNvPr>
          <p:cNvSpPr/>
          <p:nvPr/>
        </p:nvSpPr>
        <p:spPr>
          <a:xfrm>
            <a:off x="2618721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1E926-3150-481D-9CED-CF80C086AC97}"/>
              </a:ext>
            </a:extLst>
          </p:cNvPr>
          <p:cNvSpPr/>
          <p:nvPr/>
        </p:nvSpPr>
        <p:spPr>
          <a:xfrm>
            <a:off x="2889299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1358A4-6832-4464-B230-455C9A2EAEAA}"/>
              </a:ext>
            </a:extLst>
          </p:cNvPr>
          <p:cNvSpPr/>
          <p:nvPr/>
        </p:nvSpPr>
        <p:spPr>
          <a:xfrm>
            <a:off x="3159877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ACB2C6-5CCF-485B-9742-B48BAFA86368}"/>
              </a:ext>
            </a:extLst>
          </p:cNvPr>
          <p:cNvSpPr/>
          <p:nvPr/>
        </p:nvSpPr>
        <p:spPr>
          <a:xfrm>
            <a:off x="343045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AC6218-FB75-49D2-B159-F91D6D7E0C69}"/>
              </a:ext>
            </a:extLst>
          </p:cNvPr>
          <p:cNvSpPr/>
          <p:nvPr/>
        </p:nvSpPr>
        <p:spPr>
          <a:xfrm>
            <a:off x="370723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CD6738-0674-4558-9C8D-9FAEACFE8CFA}"/>
              </a:ext>
            </a:extLst>
          </p:cNvPr>
          <p:cNvSpPr/>
          <p:nvPr/>
        </p:nvSpPr>
        <p:spPr>
          <a:xfrm>
            <a:off x="4001197" y="2094428"/>
            <a:ext cx="437342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E6F246-E414-4DD6-BAA8-BCA9533E9987}"/>
              </a:ext>
            </a:extLst>
          </p:cNvPr>
          <p:cNvSpPr/>
          <p:nvPr/>
        </p:nvSpPr>
        <p:spPr>
          <a:xfrm>
            <a:off x="4460627" y="2094428"/>
            <a:ext cx="43135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865908-0874-41B1-87D4-E3ABB8C02B36}"/>
              </a:ext>
            </a:extLst>
          </p:cNvPr>
          <p:cNvSpPr/>
          <p:nvPr/>
        </p:nvSpPr>
        <p:spPr>
          <a:xfrm>
            <a:off x="490760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1DD27C-1A02-45C6-9C32-36A8ADDC8ECB}"/>
              </a:ext>
            </a:extLst>
          </p:cNvPr>
          <p:cNvSpPr/>
          <p:nvPr/>
        </p:nvSpPr>
        <p:spPr>
          <a:xfrm>
            <a:off x="2348143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852E45-BF0F-4B16-AF9F-89C7F852C852}"/>
              </a:ext>
            </a:extLst>
          </p:cNvPr>
          <p:cNvSpPr/>
          <p:nvPr/>
        </p:nvSpPr>
        <p:spPr>
          <a:xfrm>
            <a:off x="519790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FFAC1F-0DDB-408B-96C5-BFBBE561803D}"/>
              </a:ext>
            </a:extLst>
          </p:cNvPr>
          <p:cNvSpPr/>
          <p:nvPr/>
        </p:nvSpPr>
        <p:spPr>
          <a:xfrm>
            <a:off x="5506619" y="2094428"/>
            <a:ext cx="444846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F17CAE-CB26-4BD8-95D1-DF801A4CFA5E}"/>
              </a:ext>
            </a:extLst>
          </p:cNvPr>
          <p:cNvSpPr/>
          <p:nvPr/>
        </p:nvSpPr>
        <p:spPr>
          <a:xfrm>
            <a:off x="5967084" y="2094428"/>
            <a:ext cx="43562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15EE9-646B-46FA-A8FB-75850F7CF351}"/>
              </a:ext>
            </a:extLst>
          </p:cNvPr>
          <p:cNvSpPr txBox="1"/>
          <p:nvPr/>
        </p:nvSpPr>
        <p:spPr>
          <a:xfrm>
            <a:off x="1164817" y="1240090"/>
            <a:ext cx="9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노드에 저장된 </a:t>
            </a:r>
            <a:endParaRPr lang="en-US" altLang="ko-KR" dirty="0"/>
          </a:p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E183D3-35BD-44BF-BDC1-DDE67DE51DF8}"/>
              </a:ext>
            </a:extLst>
          </p:cNvPr>
          <p:cNvSpPr/>
          <p:nvPr/>
        </p:nvSpPr>
        <p:spPr>
          <a:xfrm>
            <a:off x="2618721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111F16-A94A-4B1E-900B-A08B4A8571C3}"/>
              </a:ext>
            </a:extLst>
          </p:cNvPr>
          <p:cNvSpPr/>
          <p:nvPr/>
        </p:nvSpPr>
        <p:spPr>
          <a:xfrm>
            <a:off x="2889299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9BCC62-6472-4A76-91C5-E395D4317B1A}"/>
              </a:ext>
            </a:extLst>
          </p:cNvPr>
          <p:cNvSpPr/>
          <p:nvPr/>
        </p:nvSpPr>
        <p:spPr>
          <a:xfrm>
            <a:off x="3159877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59CFF3-243E-46A5-9D28-098029972770}"/>
              </a:ext>
            </a:extLst>
          </p:cNvPr>
          <p:cNvSpPr/>
          <p:nvPr/>
        </p:nvSpPr>
        <p:spPr>
          <a:xfrm>
            <a:off x="343045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FF9413-46F9-426B-B081-1ADC8B96B71E}"/>
              </a:ext>
            </a:extLst>
          </p:cNvPr>
          <p:cNvSpPr/>
          <p:nvPr/>
        </p:nvSpPr>
        <p:spPr>
          <a:xfrm>
            <a:off x="370723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7D392C-F83C-41D7-A2DC-15BADECB2F5C}"/>
              </a:ext>
            </a:extLst>
          </p:cNvPr>
          <p:cNvSpPr/>
          <p:nvPr/>
        </p:nvSpPr>
        <p:spPr>
          <a:xfrm>
            <a:off x="4001197" y="1659893"/>
            <a:ext cx="46805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95CB210-F58D-4959-9A75-ADBCA2A37029}"/>
              </a:ext>
            </a:extLst>
          </p:cNvPr>
          <p:cNvSpPr/>
          <p:nvPr/>
        </p:nvSpPr>
        <p:spPr>
          <a:xfrm>
            <a:off x="4460626" y="1659893"/>
            <a:ext cx="446977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B29500-F70E-49B8-A1EC-54D4D5148CBE}"/>
              </a:ext>
            </a:extLst>
          </p:cNvPr>
          <p:cNvSpPr/>
          <p:nvPr/>
        </p:nvSpPr>
        <p:spPr>
          <a:xfrm>
            <a:off x="490760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F213AC-1B2C-4D71-AEC7-6C18EAC945B7}"/>
              </a:ext>
            </a:extLst>
          </p:cNvPr>
          <p:cNvSpPr/>
          <p:nvPr/>
        </p:nvSpPr>
        <p:spPr>
          <a:xfrm>
            <a:off x="2348143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522FCC-46A2-4439-8FEE-B8F1F8F06FF9}"/>
              </a:ext>
            </a:extLst>
          </p:cNvPr>
          <p:cNvSpPr/>
          <p:nvPr/>
        </p:nvSpPr>
        <p:spPr>
          <a:xfrm>
            <a:off x="519790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19F403-BD60-4F2A-9233-CCF3472B7AD4}"/>
              </a:ext>
            </a:extLst>
          </p:cNvPr>
          <p:cNvSpPr/>
          <p:nvPr/>
        </p:nvSpPr>
        <p:spPr>
          <a:xfrm>
            <a:off x="5506619" y="1659893"/>
            <a:ext cx="444846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584856-C8B9-4059-A012-8C6EAD4C72D6}"/>
              </a:ext>
            </a:extLst>
          </p:cNvPr>
          <p:cNvSpPr/>
          <p:nvPr/>
        </p:nvSpPr>
        <p:spPr>
          <a:xfrm>
            <a:off x="5967084" y="1659893"/>
            <a:ext cx="43562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AC4FCB-BE18-4FFA-8E9D-71BFC0EA497F}"/>
              </a:ext>
            </a:extLst>
          </p:cNvPr>
          <p:cNvCxnSpPr>
            <a:stCxn id="59" idx="0"/>
            <a:endCxn id="71" idx="2"/>
          </p:cNvCxnSpPr>
          <p:nvPr/>
        </p:nvCxnSpPr>
        <p:spPr>
          <a:xfrm flipV="1">
            <a:off x="2486563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5F91FB-CC62-4B44-9316-83B6F366D27B}"/>
              </a:ext>
            </a:extLst>
          </p:cNvPr>
          <p:cNvCxnSpPr>
            <a:stCxn id="27" idx="0"/>
            <a:endCxn id="63" idx="2"/>
          </p:cNvCxnSpPr>
          <p:nvPr/>
        </p:nvCxnSpPr>
        <p:spPr>
          <a:xfrm flipV="1">
            <a:off x="2757141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AD6615-7516-41CA-9B2C-695B98CDE898}"/>
              </a:ext>
            </a:extLst>
          </p:cNvPr>
          <p:cNvCxnSpPr>
            <a:stCxn id="28" idx="0"/>
            <a:endCxn id="64" idx="2"/>
          </p:cNvCxnSpPr>
          <p:nvPr/>
        </p:nvCxnSpPr>
        <p:spPr>
          <a:xfrm flipV="1">
            <a:off x="3027719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AEB8F-E1B7-47F0-98E4-D4BA9B460647}"/>
              </a:ext>
            </a:extLst>
          </p:cNvPr>
          <p:cNvCxnSpPr>
            <a:stCxn id="29" idx="0"/>
            <a:endCxn id="65" idx="2"/>
          </p:cNvCxnSpPr>
          <p:nvPr/>
        </p:nvCxnSpPr>
        <p:spPr>
          <a:xfrm flipV="1">
            <a:off x="3298297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8C0296-3D0A-48C1-8B8C-EFA31A4BC868}"/>
              </a:ext>
            </a:extLst>
          </p:cNvPr>
          <p:cNvCxnSpPr>
            <a:stCxn id="30" idx="0"/>
            <a:endCxn id="66" idx="2"/>
          </p:cNvCxnSpPr>
          <p:nvPr/>
        </p:nvCxnSpPr>
        <p:spPr>
          <a:xfrm flipV="1">
            <a:off x="356887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5774179-4356-41BF-A036-CBE18EA7A8D8}"/>
              </a:ext>
            </a:extLst>
          </p:cNvPr>
          <p:cNvCxnSpPr>
            <a:stCxn id="55" idx="0"/>
            <a:endCxn id="67" idx="2"/>
          </p:cNvCxnSpPr>
          <p:nvPr/>
        </p:nvCxnSpPr>
        <p:spPr>
          <a:xfrm flipV="1">
            <a:off x="384565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895C52-63B9-4D48-85C5-4DAB7E52D686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17670" y="1943484"/>
            <a:ext cx="2198" cy="15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E933559-0D22-46EB-B716-CF8CE5448F0B}"/>
              </a:ext>
            </a:extLst>
          </p:cNvPr>
          <p:cNvCxnSpPr>
            <a:cxnSpLocks/>
            <a:stCxn id="57" idx="0"/>
            <a:endCxn id="69" idx="2"/>
          </p:cNvCxnSpPr>
          <p:nvPr/>
        </p:nvCxnSpPr>
        <p:spPr>
          <a:xfrm flipV="1">
            <a:off x="4676306" y="1936051"/>
            <a:ext cx="7809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18FC36-AC8D-4930-807E-27BC50720CA9}"/>
              </a:ext>
            </a:extLst>
          </p:cNvPr>
          <p:cNvCxnSpPr>
            <a:stCxn id="58" idx="0"/>
            <a:endCxn id="70" idx="2"/>
          </p:cNvCxnSpPr>
          <p:nvPr/>
        </p:nvCxnSpPr>
        <p:spPr>
          <a:xfrm flipV="1">
            <a:off x="504602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4620ADE-A7AB-47D8-B5E0-F2DEB113554E}"/>
              </a:ext>
            </a:extLst>
          </p:cNvPr>
          <p:cNvCxnSpPr>
            <a:stCxn id="60" idx="0"/>
            <a:endCxn id="72" idx="2"/>
          </p:cNvCxnSpPr>
          <p:nvPr/>
        </p:nvCxnSpPr>
        <p:spPr>
          <a:xfrm flipV="1">
            <a:off x="533632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20A9057-2DF2-4895-B9F0-00C2F2D3ACFD}"/>
              </a:ext>
            </a:extLst>
          </p:cNvPr>
          <p:cNvCxnSpPr>
            <a:stCxn id="61" idx="0"/>
            <a:endCxn id="73" idx="2"/>
          </p:cNvCxnSpPr>
          <p:nvPr/>
        </p:nvCxnSpPr>
        <p:spPr>
          <a:xfrm flipV="1">
            <a:off x="5729042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4EDDE8-F936-4187-9340-8E1DE7AAA372}"/>
              </a:ext>
            </a:extLst>
          </p:cNvPr>
          <p:cNvCxnSpPr>
            <a:stCxn id="62" idx="0"/>
            <a:endCxn id="74" idx="2"/>
          </p:cNvCxnSpPr>
          <p:nvPr/>
        </p:nvCxnSpPr>
        <p:spPr>
          <a:xfrm flipV="1">
            <a:off x="6184898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79ED23-C2FC-4974-8887-8F0A9F766666}"/>
              </a:ext>
            </a:extLst>
          </p:cNvPr>
          <p:cNvSpPr txBox="1"/>
          <p:nvPr/>
        </p:nvSpPr>
        <p:spPr>
          <a:xfrm>
            <a:off x="5046024" y="3464285"/>
            <a:ext cx="193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선행 스킬 리스트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C2EBA9-485B-445D-B962-26EB9C3509D3}"/>
              </a:ext>
            </a:extLst>
          </p:cNvPr>
          <p:cNvSpPr/>
          <p:nvPr/>
        </p:nvSpPr>
        <p:spPr>
          <a:xfrm>
            <a:off x="4907603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385C415-7CEB-4748-A59F-C87DDB0BD744}"/>
              </a:ext>
            </a:extLst>
          </p:cNvPr>
          <p:cNvSpPr/>
          <p:nvPr/>
        </p:nvSpPr>
        <p:spPr>
          <a:xfrm>
            <a:off x="55603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8F0475-15BC-4164-8DCB-6B351310952E}"/>
              </a:ext>
            </a:extLst>
          </p:cNvPr>
          <p:cNvCxnSpPr>
            <a:stCxn id="99" idx="3"/>
            <a:endCxn id="75" idx="1"/>
          </p:cNvCxnSpPr>
          <p:nvPr/>
        </p:nvCxnSpPr>
        <p:spPr>
          <a:xfrm>
            <a:off x="5244987" y="4577423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45EF1B2-FEE8-4C77-995E-E0020374D611}"/>
              </a:ext>
            </a:extLst>
          </p:cNvPr>
          <p:cNvSpPr/>
          <p:nvPr/>
        </p:nvSpPr>
        <p:spPr>
          <a:xfrm>
            <a:off x="2870283" y="1515105"/>
            <a:ext cx="327271" cy="1029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ED43528-C406-4201-B0F2-15151C86C5A7}"/>
              </a:ext>
            </a:extLst>
          </p:cNvPr>
          <p:cNvSpPr/>
          <p:nvPr/>
        </p:nvSpPr>
        <p:spPr>
          <a:xfrm>
            <a:off x="62461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ECE8E4-33A4-4058-80CC-49E817676093}"/>
              </a:ext>
            </a:extLst>
          </p:cNvPr>
          <p:cNvCxnSpPr/>
          <p:nvPr/>
        </p:nvCxnSpPr>
        <p:spPr>
          <a:xfrm>
            <a:off x="5897734" y="4600405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B3D12F5-6F1C-490E-808A-76E068ADB763}"/>
              </a:ext>
            </a:extLst>
          </p:cNvPr>
          <p:cNvCxnSpPr/>
          <p:nvPr/>
        </p:nvCxnSpPr>
        <p:spPr>
          <a:xfrm rot="16200000" flipV="1">
            <a:off x="4573599" y="4680130"/>
            <a:ext cx="865434" cy="660019"/>
          </a:xfrm>
          <a:prstGeom prst="bentConnector3">
            <a:avLst>
              <a:gd name="adj1" fmla="val -31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DD6424D-2F20-444E-8B0B-014CE508BB70}"/>
              </a:ext>
            </a:extLst>
          </p:cNvPr>
          <p:cNvSpPr txBox="1"/>
          <p:nvPr/>
        </p:nvSpPr>
        <p:spPr>
          <a:xfrm>
            <a:off x="5402668" y="5248753"/>
            <a:ext cx="13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push_front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08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en-US" altLang="ko-KR" dirty="0" err="1"/>
              <a:t>LCA</a:t>
            </a:r>
            <a:r>
              <a:rPr lang="ko-KR" altLang="en-US" dirty="0"/>
              <a:t>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BB8708-128E-4FEC-B9B1-9685B5C4E6BD}"/>
              </a:ext>
            </a:extLst>
          </p:cNvPr>
          <p:cNvSpPr/>
          <p:nvPr/>
        </p:nvSpPr>
        <p:spPr>
          <a:xfrm>
            <a:off x="2560061" y="2827673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063D01-978E-4C3D-94C0-213770CBD125}"/>
              </a:ext>
            </a:extLst>
          </p:cNvPr>
          <p:cNvSpPr/>
          <p:nvPr/>
        </p:nvSpPr>
        <p:spPr>
          <a:xfrm>
            <a:off x="3341570" y="353165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FF276C-8F54-41AE-86E3-71290A91D9F6}"/>
              </a:ext>
            </a:extLst>
          </p:cNvPr>
          <p:cNvSpPr/>
          <p:nvPr/>
        </p:nvSpPr>
        <p:spPr>
          <a:xfrm>
            <a:off x="1230878" y="4352967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BB25CB-ED9D-4DEF-B070-2736F60A99C2}"/>
              </a:ext>
            </a:extLst>
          </p:cNvPr>
          <p:cNvSpPr/>
          <p:nvPr/>
        </p:nvSpPr>
        <p:spPr>
          <a:xfrm>
            <a:off x="2219826" y="4373371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2300B-8741-4B54-B1FB-F4EB1DA1B04F}"/>
              </a:ext>
            </a:extLst>
          </p:cNvPr>
          <p:cNvSpPr/>
          <p:nvPr/>
        </p:nvSpPr>
        <p:spPr>
          <a:xfrm>
            <a:off x="3341569" y="435296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412F9A-A317-4FB4-A67D-E5D16A046156}"/>
              </a:ext>
            </a:extLst>
          </p:cNvPr>
          <p:cNvSpPr/>
          <p:nvPr/>
        </p:nvSpPr>
        <p:spPr>
          <a:xfrm>
            <a:off x="3012465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24ACDD-41B6-4EE0-9DF4-5AA0EADBE3BB}"/>
              </a:ext>
            </a:extLst>
          </p:cNvPr>
          <p:cNvSpPr/>
          <p:nvPr/>
        </p:nvSpPr>
        <p:spPr>
          <a:xfrm>
            <a:off x="2219826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1C46E5-04EF-4637-943F-954EA96C1B8F}"/>
              </a:ext>
            </a:extLst>
          </p:cNvPr>
          <p:cNvSpPr/>
          <p:nvPr/>
        </p:nvSpPr>
        <p:spPr>
          <a:xfrm>
            <a:off x="1427183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1E255E-BCDB-4080-A576-266DDF318C12}"/>
              </a:ext>
            </a:extLst>
          </p:cNvPr>
          <p:cNvSpPr/>
          <p:nvPr/>
        </p:nvSpPr>
        <p:spPr>
          <a:xfrm>
            <a:off x="644433" y="5202335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677961-FE4B-4760-9689-505FF8CCE0E2}"/>
              </a:ext>
            </a:extLst>
          </p:cNvPr>
          <p:cNvSpPr/>
          <p:nvPr/>
        </p:nvSpPr>
        <p:spPr>
          <a:xfrm>
            <a:off x="1872581" y="3531653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F64B37-AB03-4614-A46E-7E85E7DBA1C8}"/>
              </a:ext>
            </a:extLst>
          </p:cNvPr>
          <p:cNvSpPr/>
          <p:nvPr/>
        </p:nvSpPr>
        <p:spPr>
          <a:xfrm>
            <a:off x="3786967" y="52023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181304-5A38-49B0-9F87-830BC90ADE40}"/>
              </a:ext>
            </a:extLst>
          </p:cNvPr>
          <p:cNvSpPr/>
          <p:nvPr/>
        </p:nvSpPr>
        <p:spPr>
          <a:xfrm>
            <a:off x="1427182" y="607721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7490E4A-22E5-4DB7-9A91-A0C74C16ADD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95281" y="3276588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A4E1D2-16A9-497B-B1C2-A3A47C53AEE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05459" y="3276588"/>
            <a:ext cx="558810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149353-745C-41DA-A921-EF6D62B75C82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3564268" y="3980568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F33F27A-ECE1-4B85-A786-433A920F6A63}"/>
              </a:ext>
            </a:extLst>
          </p:cNvPr>
          <p:cNvCxnSpPr>
            <a:endCxn id="42" idx="0"/>
          </p:cNvCxnSpPr>
          <p:nvPr/>
        </p:nvCxnSpPr>
        <p:spPr>
          <a:xfrm>
            <a:off x="3786967" y="4801881"/>
            <a:ext cx="222699" cy="40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3FD9176-A7E4-43AE-9370-13D4B3054D5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27672" y="3980568"/>
            <a:ext cx="114854" cy="39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79A6C2-4B27-45E7-8F7C-539170F91522}"/>
              </a:ext>
            </a:extLst>
          </p:cNvPr>
          <p:cNvCxnSpPr>
            <a:endCxn id="34" idx="0"/>
          </p:cNvCxnSpPr>
          <p:nvPr/>
        </p:nvCxnSpPr>
        <p:spPr>
          <a:xfrm flipH="1">
            <a:off x="1453577" y="3980568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1BDE59-8274-4147-BDE5-13AC6416BC33}"/>
              </a:ext>
            </a:extLst>
          </p:cNvPr>
          <p:cNvCxnSpPr>
            <a:endCxn id="40" idx="0"/>
          </p:cNvCxnSpPr>
          <p:nvPr/>
        </p:nvCxnSpPr>
        <p:spPr>
          <a:xfrm flipH="1">
            <a:off x="867132" y="4822287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C00057-6ADA-40F5-BA2B-5772A24E1FC5}"/>
              </a:ext>
            </a:extLst>
          </p:cNvPr>
          <p:cNvCxnSpPr>
            <a:endCxn id="39" idx="0"/>
          </p:cNvCxnSpPr>
          <p:nvPr/>
        </p:nvCxnSpPr>
        <p:spPr>
          <a:xfrm flipH="1">
            <a:off x="1649883" y="4801881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9846321-DEE6-428D-983E-624C2D18B173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2442526" y="4822287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2561A4B-5E01-4ADD-B7A6-784553A7C0C9}"/>
              </a:ext>
            </a:extLst>
          </p:cNvPr>
          <p:cNvCxnSpPr>
            <a:endCxn id="37" idx="0"/>
          </p:cNvCxnSpPr>
          <p:nvPr/>
        </p:nvCxnSpPr>
        <p:spPr>
          <a:xfrm flipH="1">
            <a:off x="3235164" y="4801881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0A9C01D-C132-4904-B980-E38729749E39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649882" y="5664006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E1C9A-5E88-45A7-929D-0054E221CD9E}"/>
              </a:ext>
            </a:extLst>
          </p:cNvPr>
          <p:cNvSpPr/>
          <p:nvPr/>
        </p:nvSpPr>
        <p:spPr>
          <a:xfrm>
            <a:off x="2618721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1E926-3150-481D-9CED-CF80C086AC97}"/>
              </a:ext>
            </a:extLst>
          </p:cNvPr>
          <p:cNvSpPr/>
          <p:nvPr/>
        </p:nvSpPr>
        <p:spPr>
          <a:xfrm>
            <a:off x="2889299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1358A4-6832-4464-B230-455C9A2EAEAA}"/>
              </a:ext>
            </a:extLst>
          </p:cNvPr>
          <p:cNvSpPr/>
          <p:nvPr/>
        </p:nvSpPr>
        <p:spPr>
          <a:xfrm>
            <a:off x="3159877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ACB2C6-5CCF-485B-9742-B48BAFA86368}"/>
              </a:ext>
            </a:extLst>
          </p:cNvPr>
          <p:cNvSpPr/>
          <p:nvPr/>
        </p:nvSpPr>
        <p:spPr>
          <a:xfrm>
            <a:off x="343045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AC6218-FB75-49D2-B159-F91D6D7E0C69}"/>
              </a:ext>
            </a:extLst>
          </p:cNvPr>
          <p:cNvSpPr/>
          <p:nvPr/>
        </p:nvSpPr>
        <p:spPr>
          <a:xfrm>
            <a:off x="370723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CD6738-0674-4558-9C8D-9FAEACFE8CFA}"/>
              </a:ext>
            </a:extLst>
          </p:cNvPr>
          <p:cNvSpPr/>
          <p:nvPr/>
        </p:nvSpPr>
        <p:spPr>
          <a:xfrm>
            <a:off x="4001197" y="2094428"/>
            <a:ext cx="437342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E6F246-E414-4DD6-BAA8-BCA9533E9987}"/>
              </a:ext>
            </a:extLst>
          </p:cNvPr>
          <p:cNvSpPr/>
          <p:nvPr/>
        </p:nvSpPr>
        <p:spPr>
          <a:xfrm>
            <a:off x="4460627" y="2094428"/>
            <a:ext cx="43135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865908-0874-41B1-87D4-E3ABB8C02B36}"/>
              </a:ext>
            </a:extLst>
          </p:cNvPr>
          <p:cNvSpPr/>
          <p:nvPr/>
        </p:nvSpPr>
        <p:spPr>
          <a:xfrm>
            <a:off x="490760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1DD27C-1A02-45C6-9C32-36A8ADDC8ECB}"/>
              </a:ext>
            </a:extLst>
          </p:cNvPr>
          <p:cNvSpPr/>
          <p:nvPr/>
        </p:nvSpPr>
        <p:spPr>
          <a:xfrm>
            <a:off x="2348143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852E45-BF0F-4B16-AF9F-89C7F852C852}"/>
              </a:ext>
            </a:extLst>
          </p:cNvPr>
          <p:cNvSpPr/>
          <p:nvPr/>
        </p:nvSpPr>
        <p:spPr>
          <a:xfrm>
            <a:off x="519790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FFAC1F-0DDB-408B-96C5-BFBBE561803D}"/>
              </a:ext>
            </a:extLst>
          </p:cNvPr>
          <p:cNvSpPr/>
          <p:nvPr/>
        </p:nvSpPr>
        <p:spPr>
          <a:xfrm>
            <a:off x="5506619" y="2094428"/>
            <a:ext cx="444846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F17CAE-CB26-4BD8-95D1-DF801A4CFA5E}"/>
              </a:ext>
            </a:extLst>
          </p:cNvPr>
          <p:cNvSpPr/>
          <p:nvPr/>
        </p:nvSpPr>
        <p:spPr>
          <a:xfrm>
            <a:off x="5967084" y="2094428"/>
            <a:ext cx="43562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15EE9-646B-46FA-A8FB-75850F7CF351}"/>
              </a:ext>
            </a:extLst>
          </p:cNvPr>
          <p:cNvSpPr txBox="1"/>
          <p:nvPr/>
        </p:nvSpPr>
        <p:spPr>
          <a:xfrm>
            <a:off x="1164817" y="1240090"/>
            <a:ext cx="9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노드에 저장된 </a:t>
            </a:r>
            <a:endParaRPr lang="en-US" altLang="ko-KR" dirty="0"/>
          </a:p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E183D3-35BD-44BF-BDC1-DDE67DE51DF8}"/>
              </a:ext>
            </a:extLst>
          </p:cNvPr>
          <p:cNvSpPr/>
          <p:nvPr/>
        </p:nvSpPr>
        <p:spPr>
          <a:xfrm>
            <a:off x="2618721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111F16-A94A-4B1E-900B-A08B4A8571C3}"/>
              </a:ext>
            </a:extLst>
          </p:cNvPr>
          <p:cNvSpPr/>
          <p:nvPr/>
        </p:nvSpPr>
        <p:spPr>
          <a:xfrm>
            <a:off x="2889299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9BCC62-6472-4A76-91C5-E395D4317B1A}"/>
              </a:ext>
            </a:extLst>
          </p:cNvPr>
          <p:cNvSpPr/>
          <p:nvPr/>
        </p:nvSpPr>
        <p:spPr>
          <a:xfrm>
            <a:off x="3159877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59CFF3-243E-46A5-9D28-098029972770}"/>
              </a:ext>
            </a:extLst>
          </p:cNvPr>
          <p:cNvSpPr/>
          <p:nvPr/>
        </p:nvSpPr>
        <p:spPr>
          <a:xfrm>
            <a:off x="343045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FF9413-46F9-426B-B081-1ADC8B96B71E}"/>
              </a:ext>
            </a:extLst>
          </p:cNvPr>
          <p:cNvSpPr/>
          <p:nvPr/>
        </p:nvSpPr>
        <p:spPr>
          <a:xfrm>
            <a:off x="370723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7D392C-F83C-41D7-A2DC-15BADECB2F5C}"/>
              </a:ext>
            </a:extLst>
          </p:cNvPr>
          <p:cNvSpPr/>
          <p:nvPr/>
        </p:nvSpPr>
        <p:spPr>
          <a:xfrm>
            <a:off x="4001197" y="1659893"/>
            <a:ext cx="46805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95CB210-F58D-4959-9A75-ADBCA2A37029}"/>
              </a:ext>
            </a:extLst>
          </p:cNvPr>
          <p:cNvSpPr/>
          <p:nvPr/>
        </p:nvSpPr>
        <p:spPr>
          <a:xfrm>
            <a:off x="4460626" y="1659893"/>
            <a:ext cx="446977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B29500-F70E-49B8-A1EC-54D4D5148CBE}"/>
              </a:ext>
            </a:extLst>
          </p:cNvPr>
          <p:cNvSpPr/>
          <p:nvPr/>
        </p:nvSpPr>
        <p:spPr>
          <a:xfrm>
            <a:off x="490760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F213AC-1B2C-4D71-AEC7-6C18EAC945B7}"/>
              </a:ext>
            </a:extLst>
          </p:cNvPr>
          <p:cNvSpPr/>
          <p:nvPr/>
        </p:nvSpPr>
        <p:spPr>
          <a:xfrm>
            <a:off x="2348143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522FCC-46A2-4439-8FEE-B8F1F8F06FF9}"/>
              </a:ext>
            </a:extLst>
          </p:cNvPr>
          <p:cNvSpPr/>
          <p:nvPr/>
        </p:nvSpPr>
        <p:spPr>
          <a:xfrm>
            <a:off x="519790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19F403-BD60-4F2A-9233-CCF3472B7AD4}"/>
              </a:ext>
            </a:extLst>
          </p:cNvPr>
          <p:cNvSpPr/>
          <p:nvPr/>
        </p:nvSpPr>
        <p:spPr>
          <a:xfrm>
            <a:off x="5506619" y="1659893"/>
            <a:ext cx="444846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584856-C8B9-4059-A012-8C6EAD4C72D6}"/>
              </a:ext>
            </a:extLst>
          </p:cNvPr>
          <p:cNvSpPr/>
          <p:nvPr/>
        </p:nvSpPr>
        <p:spPr>
          <a:xfrm>
            <a:off x="5967084" y="1659893"/>
            <a:ext cx="43562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AC4FCB-BE18-4FFA-8E9D-71BFC0EA497F}"/>
              </a:ext>
            </a:extLst>
          </p:cNvPr>
          <p:cNvCxnSpPr>
            <a:stCxn id="59" idx="0"/>
            <a:endCxn id="71" idx="2"/>
          </p:cNvCxnSpPr>
          <p:nvPr/>
        </p:nvCxnSpPr>
        <p:spPr>
          <a:xfrm flipV="1">
            <a:off x="2486563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5F91FB-CC62-4B44-9316-83B6F366D27B}"/>
              </a:ext>
            </a:extLst>
          </p:cNvPr>
          <p:cNvCxnSpPr>
            <a:stCxn id="27" idx="0"/>
            <a:endCxn id="63" idx="2"/>
          </p:cNvCxnSpPr>
          <p:nvPr/>
        </p:nvCxnSpPr>
        <p:spPr>
          <a:xfrm flipV="1">
            <a:off x="2757141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AD6615-7516-41CA-9B2C-695B98CDE898}"/>
              </a:ext>
            </a:extLst>
          </p:cNvPr>
          <p:cNvCxnSpPr>
            <a:stCxn id="28" idx="0"/>
            <a:endCxn id="64" idx="2"/>
          </p:cNvCxnSpPr>
          <p:nvPr/>
        </p:nvCxnSpPr>
        <p:spPr>
          <a:xfrm flipV="1">
            <a:off x="3027719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AEB8F-E1B7-47F0-98E4-D4BA9B460647}"/>
              </a:ext>
            </a:extLst>
          </p:cNvPr>
          <p:cNvCxnSpPr>
            <a:stCxn id="29" idx="0"/>
            <a:endCxn id="65" idx="2"/>
          </p:cNvCxnSpPr>
          <p:nvPr/>
        </p:nvCxnSpPr>
        <p:spPr>
          <a:xfrm flipV="1">
            <a:off x="3298297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8C0296-3D0A-48C1-8B8C-EFA31A4BC868}"/>
              </a:ext>
            </a:extLst>
          </p:cNvPr>
          <p:cNvCxnSpPr>
            <a:stCxn id="30" idx="0"/>
            <a:endCxn id="66" idx="2"/>
          </p:cNvCxnSpPr>
          <p:nvPr/>
        </p:nvCxnSpPr>
        <p:spPr>
          <a:xfrm flipV="1">
            <a:off x="356887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5774179-4356-41BF-A036-CBE18EA7A8D8}"/>
              </a:ext>
            </a:extLst>
          </p:cNvPr>
          <p:cNvCxnSpPr>
            <a:stCxn id="55" idx="0"/>
            <a:endCxn id="67" idx="2"/>
          </p:cNvCxnSpPr>
          <p:nvPr/>
        </p:nvCxnSpPr>
        <p:spPr>
          <a:xfrm flipV="1">
            <a:off x="384565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895C52-63B9-4D48-85C5-4DAB7E52D686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17670" y="1943484"/>
            <a:ext cx="2198" cy="15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E933559-0D22-46EB-B716-CF8CE5448F0B}"/>
              </a:ext>
            </a:extLst>
          </p:cNvPr>
          <p:cNvCxnSpPr>
            <a:cxnSpLocks/>
            <a:stCxn id="57" idx="0"/>
            <a:endCxn id="69" idx="2"/>
          </p:cNvCxnSpPr>
          <p:nvPr/>
        </p:nvCxnSpPr>
        <p:spPr>
          <a:xfrm flipV="1">
            <a:off x="4676306" y="1936051"/>
            <a:ext cx="7809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18FC36-AC8D-4930-807E-27BC50720CA9}"/>
              </a:ext>
            </a:extLst>
          </p:cNvPr>
          <p:cNvCxnSpPr>
            <a:stCxn id="58" idx="0"/>
            <a:endCxn id="70" idx="2"/>
          </p:cNvCxnSpPr>
          <p:nvPr/>
        </p:nvCxnSpPr>
        <p:spPr>
          <a:xfrm flipV="1">
            <a:off x="504602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4620ADE-A7AB-47D8-B5E0-F2DEB113554E}"/>
              </a:ext>
            </a:extLst>
          </p:cNvPr>
          <p:cNvCxnSpPr>
            <a:stCxn id="60" idx="0"/>
            <a:endCxn id="72" idx="2"/>
          </p:cNvCxnSpPr>
          <p:nvPr/>
        </p:nvCxnSpPr>
        <p:spPr>
          <a:xfrm flipV="1">
            <a:off x="533632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20A9057-2DF2-4895-B9F0-00C2F2D3ACFD}"/>
              </a:ext>
            </a:extLst>
          </p:cNvPr>
          <p:cNvCxnSpPr>
            <a:stCxn id="61" idx="0"/>
            <a:endCxn id="73" idx="2"/>
          </p:cNvCxnSpPr>
          <p:nvPr/>
        </p:nvCxnSpPr>
        <p:spPr>
          <a:xfrm flipV="1">
            <a:off x="5729042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4EDDE8-F936-4187-9340-8E1DE7AAA372}"/>
              </a:ext>
            </a:extLst>
          </p:cNvPr>
          <p:cNvCxnSpPr>
            <a:stCxn id="62" idx="0"/>
            <a:endCxn id="74" idx="2"/>
          </p:cNvCxnSpPr>
          <p:nvPr/>
        </p:nvCxnSpPr>
        <p:spPr>
          <a:xfrm flipV="1">
            <a:off x="6184898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79ED23-C2FC-4974-8887-8F0A9F766666}"/>
              </a:ext>
            </a:extLst>
          </p:cNvPr>
          <p:cNvSpPr txBox="1"/>
          <p:nvPr/>
        </p:nvSpPr>
        <p:spPr>
          <a:xfrm>
            <a:off x="5046024" y="3464285"/>
            <a:ext cx="193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선행 스킬 리스트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C2EBA9-485B-445D-B962-26EB9C3509D3}"/>
              </a:ext>
            </a:extLst>
          </p:cNvPr>
          <p:cNvSpPr/>
          <p:nvPr/>
        </p:nvSpPr>
        <p:spPr>
          <a:xfrm>
            <a:off x="4907603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385C415-7CEB-4748-A59F-C87DDB0BD744}"/>
              </a:ext>
            </a:extLst>
          </p:cNvPr>
          <p:cNvSpPr/>
          <p:nvPr/>
        </p:nvSpPr>
        <p:spPr>
          <a:xfrm>
            <a:off x="55603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8F0475-15BC-4164-8DCB-6B351310952E}"/>
              </a:ext>
            </a:extLst>
          </p:cNvPr>
          <p:cNvCxnSpPr>
            <a:stCxn id="99" idx="3"/>
            <a:endCxn id="75" idx="1"/>
          </p:cNvCxnSpPr>
          <p:nvPr/>
        </p:nvCxnSpPr>
        <p:spPr>
          <a:xfrm>
            <a:off x="5244987" y="4577423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45EF1B2-FEE8-4C77-995E-E0020374D611}"/>
              </a:ext>
            </a:extLst>
          </p:cNvPr>
          <p:cNvSpPr/>
          <p:nvPr/>
        </p:nvSpPr>
        <p:spPr>
          <a:xfrm>
            <a:off x="3132697" y="1545230"/>
            <a:ext cx="327271" cy="1029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ED43528-C406-4201-B0F2-15151C86C5A7}"/>
              </a:ext>
            </a:extLst>
          </p:cNvPr>
          <p:cNvSpPr/>
          <p:nvPr/>
        </p:nvSpPr>
        <p:spPr>
          <a:xfrm>
            <a:off x="62461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ECE8E4-33A4-4058-80CC-49E817676093}"/>
              </a:ext>
            </a:extLst>
          </p:cNvPr>
          <p:cNvCxnSpPr/>
          <p:nvPr/>
        </p:nvCxnSpPr>
        <p:spPr>
          <a:xfrm>
            <a:off x="5897734" y="4600405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566E85-FEA5-40EA-8B16-DB27F16D85BB}"/>
              </a:ext>
            </a:extLst>
          </p:cNvPr>
          <p:cNvSpPr/>
          <p:nvPr/>
        </p:nvSpPr>
        <p:spPr>
          <a:xfrm>
            <a:off x="69319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D40E564-DF3E-4470-9F94-C3611AAC3758}"/>
              </a:ext>
            </a:extLst>
          </p:cNvPr>
          <p:cNvCxnSpPr/>
          <p:nvPr/>
        </p:nvCxnSpPr>
        <p:spPr>
          <a:xfrm>
            <a:off x="6583534" y="4600405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08ED96D-60D7-4CE6-A014-EEEF069F3F9F}"/>
              </a:ext>
            </a:extLst>
          </p:cNvPr>
          <p:cNvCxnSpPr/>
          <p:nvPr/>
        </p:nvCxnSpPr>
        <p:spPr>
          <a:xfrm rot="16200000" flipV="1">
            <a:off x="4573599" y="4680130"/>
            <a:ext cx="865434" cy="660019"/>
          </a:xfrm>
          <a:prstGeom prst="bentConnector3">
            <a:avLst>
              <a:gd name="adj1" fmla="val -31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030E34-953A-4D57-B917-2D88477A52BA}"/>
              </a:ext>
            </a:extLst>
          </p:cNvPr>
          <p:cNvSpPr txBox="1"/>
          <p:nvPr/>
        </p:nvSpPr>
        <p:spPr>
          <a:xfrm>
            <a:off x="5402668" y="5248753"/>
            <a:ext cx="13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push_front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4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en-US" altLang="ko-KR" dirty="0" err="1"/>
              <a:t>LCA</a:t>
            </a:r>
            <a:r>
              <a:rPr lang="ko-KR" altLang="en-US" dirty="0"/>
              <a:t>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BB8708-128E-4FEC-B9B1-9685B5C4E6BD}"/>
              </a:ext>
            </a:extLst>
          </p:cNvPr>
          <p:cNvSpPr/>
          <p:nvPr/>
        </p:nvSpPr>
        <p:spPr>
          <a:xfrm>
            <a:off x="2560061" y="2827673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063D01-978E-4C3D-94C0-213770CBD125}"/>
              </a:ext>
            </a:extLst>
          </p:cNvPr>
          <p:cNvSpPr/>
          <p:nvPr/>
        </p:nvSpPr>
        <p:spPr>
          <a:xfrm>
            <a:off x="3341570" y="3531653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FF276C-8F54-41AE-86E3-71290A91D9F6}"/>
              </a:ext>
            </a:extLst>
          </p:cNvPr>
          <p:cNvSpPr/>
          <p:nvPr/>
        </p:nvSpPr>
        <p:spPr>
          <a:xfrm>
            <a:off x="1230878" y="4352967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BB25CB-ED9D-4DEF-B070-2736F60A99C2}"/>
              </a:ext>
            </a:extLst>
          </p:cNvPr>
          <p:cNvSpPr/>
          <p:nvPr/>
        </p:nvSpPr>
        <p:spPr>
          <a:xfrm>
            <a:off x="2219826" y="4373371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2300B-8741-4B54-B1FB-F4EB1DA1B04F}"/>
              </a:ext>
            </a:extLst>
          </p:cNvPr>
          <p:cNvSpPr/>
          <p:nvPr/>
        </p:nvSpPr>
        <p:spPr>
          <a:xfrm>
            <a:off x="3341569" y="4352966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412F9A-A317-4FB4-A67D-E5D16A046156}"/>
              </a:ext>
            </a:extLst>
          </p:cNvPr>
          <p:cNvSpPr/>
          <p:nvPr/>
        </p:nvSpPr>
        <p:spPr>
          <a:xfrm>
            <a:off x="3012465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24ACDD-41B6-4EE0-9DF4-5AA0EADBE3BB}"/>
              </a:ext>
            </a:extLst>
          </p:cNvPr>
          <p:cNvSpPr/>
          <p:nvPr/>
        </p:nvSpPr>
        <p:spPr>
          <a:xfrm>
            <a:off x="2219826" y="5215090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1C46E5-04EF-4637-943F-954EA96C1B8F}"/>
              </a:ext>
            </a:extLst>
          </p:cNvPr>
          <p:cNvSpPr/>
          <p:nvPr/>
        </p:nvSpPr>
        <p:spPr>
          <a:xfrm>
            <a:off x="1427183" y="5215090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1E255E-BCDB-4080-A576-266DDF318C12}"/>
              </a:ext>
            </a:extLst>
          </p:cNvPr>
          <p:cNvSpPr/>
          <p:nvPr/>
        </p:nvSpPr>
        <p:spPr>
          <a:xfrm>
            <a:off x="644433" y="5202335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677961-FE4B-4760-9689-505FF8CCE0E2}"/>
              </a:ext>
            </a:extLst>
          </p:cNvPr>
          <p:cNvSpPr/>
          <p:nvPr/>
        </p:nvSpPr>
        <p:spPr>
          <a:xfrm>
            <a:off x="1872581" y="3531653"/>
            <a:ext cx="445398" cy="4489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F64B37-AB03-4614-A46E-7E85E7DBA1C8}"/>
              </a:ext>
            </a:extLst>
          </p:cNvPr>
          <p:cNvSpPr/>
          <p:nvPr/>
        </p:nvSpPr>
        <p:spPr>
          <a:xfrm>
            <a:off x="3786967" y="520233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181304-5A38-49B0-9F87-830BC90ADE40}"/>
              </a:ext>
            </a:extLst>
          </p:cNvPr>
          <p:cNvSpPr/>
          <p:nvPr/>
        </p:nvSpPr>
        <p:spPr>
          <a:xfrm>
            <a:off x="1427182" y="6077214"/>
            <a:ext cx="445398" cy="448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7490E4A-22E5-4DB7-9A91-A0C74C16ADD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95281" y="3276588"/>
            <a:ext cx="464782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BA4E1D2-16A9-497B-B1C2-A3A47C53AEE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05459" y="3276588"/>
            <a:ext cx="558810" cy="2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149353-745C-41DA-A921-EF6D62B75C82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flipH="1">
            <a:off x="3564268" y="3980568"/>
            <a:ext cx="1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F33F27A-ECE1-4B85-A786-433A920F6A63}"/>
              </a:ext>
            </a:extLst>
          </p:cNvPr>
          <p:cNvCxnSpPr>
            <a:endCxn id="42" idx="0"/>
          </p:cNvCxnSpPr>
          <p:nvPr/>
        </p:nvCxnSpPr>
        <p:spPr>
          <a:xfrm>
            <a:off x="3786967" y="4801881"/>
            <a:ext cx="222699" cy="40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3FD9176-A7E4-43AE-9370-13D4B3054D5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27672" y="3980568"/>
            <a:ext cx="114854" cy="39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79A6C2-4B27-45E7-8F7C-539170F91522}"/>
              </a:ext>
            </a:extLst>
          </p:cNvPr>
          <p:cNvCxnSpPr>
            <a:endCxn id="34" idx="0"/>
          </p:cNvCxnSpPr>
          <p:nvPr/>
        </p:nvCxnSpPr>
        <p:spPr>
          <a:xfrm flipH="1">
            <a:off x="1453577" y="3980568"/>
            <a:ext cx="419003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1BDE59-8274-4147-BDE5-13AC6416BC33}"/>
              </a:ext>
            </a:extLst>
          </p:cNvPr>
          <p:cNvCxnSpPr>
            <a:endCxn id="40" idx="0"/>
          </p:cNvCxnSpPr>
          <p:nvPr/>
        </p:nvCxnSpPr>
        <p:spPr>
          <a:xfrm flipH="1">
            <a:off x="867132" y="4822287"/>
            <a:ext cx="354053" cy="3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C00057-6ADA-40F5-BA2B-5772A24E1FC5}"/>
              </a:ext>
            </a:extLst>
          </p:cNvPr>
          <p:cNvCxnSpPr>
            <a:endCxn id="39" idx="0"/>
          </p:cNvCxnSpPr>
          <p:nvPr/>
        </p:nvCxnSpPr>
        <p:spPr>
          <a:xfrm flipH="1">
            <a:off x="1649883" y="4801881"/>
            <a:ext cx="26393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9846321-DEE6-428D-983E-624C2D18B173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2442526" y="4822287"/>
            <a:ext cx="0" cy="3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2561A4B-5E01-4ADD-B7A6-784553A7C0C9}"/>
              </a:ext>
            </a:extLst>
          </p:cNvPr>
          <p:cNvCxnSpPr>
            <a:endCxn id="37" idx="0"/>
          </p:cNvCxnSpPr>
          <p:nvPr/>
        </p:nvCxnSpPr>
        <p:spPr>
          <a:xfrm flipH="1">
            <a:off x="3235164" y="4801881"/>
            <a:ext cx="106405" cy="41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0A9C01D-C132-4904-B980-E38729749E39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649882" y="5664006"/>
            <a:ext cx="1" cy="4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E1C9A-5E88-45A7-929D-0054E221CD9E}"/>
              </a:ext>
            </a:extLst>
          </p:cNvPr>
          <p:cNvSpPr/>
          <p:nvPr/>
        </p:nvSpPr>
        <p:spPr>
          <a:xfrm>
            <a:off x="2618721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1E926-3150-481D-9CED-CF80C086AC97}"/>
              </a:ext>
            </a:extLst>
          </p:cNvPr>
          <p:cNvSpPr/>
          <p:nvPr/>
        </p:nvSpPr>
        <p:spPr>
          <a:xfrm>
            <a:off x="2889299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1358A4-6832-4464-B230-455C9A2EAEAA}"/>
              </a:ext>
            </a:extLst>
          </p:cNvPr>
          <p:cNvSpPr/>
          <p:nvPr/>
        </p:nvSpPr>
        <p:spPr>
          <a:xfrm>
            <a:off x="3159877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ACB2C6-5CCF-485B-9742-B48BAFA86368}"/>
              </a:ext>
            </a:extLst>
          </p:cNvPr>
          <p:cNvSpPr/>
          <p:nvPr/>
        </p:nvSpPr>
        <p:spPr>
          <a:xfrm>
            <a:off x="343045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AC6218-FB75-49D2-B159-F91D6D7E0C69}"/>
              </a:ext>
            </a:extLst>
          </p:cNvPr>
          <p:cNvSpPr/>
          <p:nvPr/>
        </p:nvSpPr>
        <p:spPr>
          <a:xfrm>
            <a:off x="370723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CD6738-0674-4558-9C8D-9FAEACFE8CFA}"/>
              </a:ext>
            </a:extLst>
          </p:cNvPr>
          <p:cNvSpPr/>
          <p:nvPr/>
        </p:nvSpPr>
        <p:spPr>
          <a:xfrm>
            <a:off x="4001197" y="2094428"/>
            <a:ext cx="437342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E6F246-E414-4DD6-BAA8-BCA9533E9987}"/>
              </a:ext>
            </a:extLst>
          </p:cNvPr>
          <p:cNvSpPr/>
          <p:nvPr/>
        </p:nvSpPr>
        <p:spPr>
          <a:xfrm>
            <a:off x="4460627" y="2094428"/>
            <a:ext cx="43135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865908-0874-41B1-87D4-E3ABB8C02B36}"/>
              </a:ext>
            </a:extLst>
          </p:cNvPr>
          <p:cNvSpPr/>
          <p:nvPr/>
        </p:nvSpPr>
        <p:spPr>
          <a:xfrm>
            <a:off x="4907604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1DD27C-1A02-45C6-9C32-36A8ADDC8ECB}"/>
              </a:ext>
            </a:extLst>
          </p:cNvPr>
          <p:cNvSpPr/>
          <p:nvPr/>
        </p:nvSpPr>
        <p:spPr>
          <a:xfrm>
            <a:off x="2348143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852E45-BF0F-4B16-AF9F-89C7F852C852}"/>
              </a:ext>
            </a:extLst>
          </p:cNvPr>
          <p:cNvSpPr/>
          <p:nvPr/>
        </p:nvSpPr>
        <p:spPr>
          <a:xfrm>
            <a:off x="5197905" y="2094428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FFAC1F-0DDB-408B-96C5-BFBBE561803D}"/>
              </a:ext>
            </a:extLst>
          </p:cNvPr>
          <p:cNvSpPr/>
          <p:nvPr/>
        </p:nvSpPr>
        <p:spPr>
          <a:xfrm>
            <a:off x="5506619" y="2094428"/>
            <a:ext cx="444846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F17CAE-CB26-4BD8-95D1-DF801A4CFA5E}"/>
              </a:ext>
            </a:extLst>
          </p:cNvPr>
          <p:cNvSpPr/>
          <p:nvPr/>
        </p:nvSpPr>
        <p:spPr>
          <a:xfrm>
            <a:off x="5967084" y="2094428"/>
            <a:ext cx="43562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15EE9-646B-46FA-A8FB-75850F7CF351}"/>
              </a:ext>
            </a:extLst>
          </p:cNvPr>
          <p:cNvSpPr txBox="1"/>
          <p:nvPr/>
        </p:nvSpPr>
        <p:spPr>
          <a:xfrm>
            <a:off x="1164817" y="1240090"/>
            <a:ext cx="98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노드에 저장된 </a:t>
            </a:r>
            <a:endParaRPr lang="en-US" altLang="ko-KR" dirty="0"/>
          </a:p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E183D3-35BD-44BF-BDC1-DDE67DE51DF8}"/>
              </a:ext>
            </a:extLst>
          </p:cNvPr>
          <p:cNvSpPr/>
          <p:nvPr/>
        </p:nvSpPr>
        <p:spPr>
          <a:xfrm>
            <a:off x="2618721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111F16-A94A-4B1E-900B-A08B4A8571C3}"/>
              </a:ext>
            </a:extLst>
          </p:cNvPr>
          <p:cNvSpPr/>
          <p:nvPr/>
        </p:nvSpPr>
        <p:spPr>
          <a:xfrm>
            <a:off x="2889299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9BCC62-6472-4A76-91C5-E395D4317B1A}"/>
              </a:ext>
            </a:extLst>
          </p:cNvPr>
          <p:cNvSpPr/>
          <p:nvPr/>
        </p:nvSpPr>
        <p:spPr>
          <a:xfrm>
            <a:off x="3159877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959CFF3-243E-46A5-9D28-098029972770}"/>
              </a:ext>
            </a:extLst>
          </p:cNvPr>
          <p:cNvSpPr/>
          <p:nvPr/>
        </p:nvSpPr>
        <p:spPr>
          <a:xfrm>
            <a:off x="343045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FF9413-46F9-426B-B081-1ADC8B96B71E}"/>
              </a:ext>
            </a:extLst>
          </p:cNvPr>
          <p:cNvSpPr/>
          <p:nvPr/>
        </p:nvSpPr>
        <p:spPr>
          <a:xfrm>
            <a:off x="370723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7D392C-F83C-41D7-A2DC-15BADECB2F5C}"/>
              </a:ext>
            </a:extLst>
          </p:cNvPr>
          <p:cNvSpPr/>
          <p:nvPr/>
        </p:nvSpPr>
        <p:spPr>
          <a:xfrm>
            <a:off x="4001197" y="1659893"/>
            <a:ext cx="46805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95CB210-F58D-4959-9A75-ADBCA2A37029}"/>
              </a:ext>
            </a:extLst>
          </p:cNvPr>
          <p:cNvSpPr/>
          <p:nvPr/>
        </p:nvSpPr>
        <p:spPr>
          <a:xfrm>
            <a:off x="4460626" y="1659893"/>
            <a:ext cx="446977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B29500-F70E-49B8-A1EC-54D4D5148CBE}"/>
              </a:ext>
            </a:extLst>
          </p:cNvPr>
          <p:cNvSpPr/>
          <p:nvPr/>
        </p:nvSpPr>
        <p:spPr>
          <a:xfrm>
            <a:off x="4907604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F213AC-1B2C-4D71-AEC7-6C18EAC945B7}"/>
              </a:ext>
            </a:extLst>
          </p:cNvPr>
          <p:cNvSpPr/>
          <p:nvPr/>
        </p:nvSpPr>
        <p:spPr>
          <a:xfrm>
            <a:off x="2348143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522FCC-46A2-4439-8FEE-B8F1F8F06FF9}"/>
              </a:ext>
            </a:extLst>
          </p:cNvPr>
          <p:cNvSpPr/>
          <p:nvPr/>
        </p:nvSpPr>
        <p:spPr>
          <a:xfrm>
            <a:off x="5197905" y="1659893"/>
            <a:ext cx="276840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19F403-BD60-4F2A-9233-CCF3472B7AD4}"/>
              </a:ext>
            </a:extLst>
          </p:cNvPr>
          <p:cNvSpPr/>
          <p:nvPr/>
        </p:nvSpPr>
        <p:spPr>
          <a:xfrm>
            <a:off x="5506619" y="1659893"/>
            <a:ext cx="444846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584856-C8B9-4059-A012-8C6EAD4C72D6}"/>
              </a:ext>
            </a:extLst>
          </p:cNvPr>
          <p:cNvSpPr/>
          <p:nvPr/>
        </p:nvSpPr>
        <p:spPr>
          <a:xfrm>
            <a:off x="5967084" y="1659893"/>
            <a:ext cx="435628" cy="2761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AC4FCB-BE18-4FFA-8E9D-71BFC0EA497F}"/>
              </a:ext>
            </a:extLst>
          </p:cNvPr>
          <p:cNvCxnSpPr>
            <a:stCxn id="59" idx="0"/>
            <a:endCxn id="71" idx="2"/>
          </p:cNvCxnSpPr>
          <p:nvPr/>
        </p:nvCxnSpPr>
        <p:spPr>
          <a:xfrm flipV="1">
            <a:off x="2486563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5F91FB-CC62-4B44-9316-83B6F366D27B}"/>
              </a:ext>
            </a:extLst>
          </p:cNvPr>
          <p:cNvCxnSpPr>
            <a:stCxn id="27" idx="0"/>
            <a:endCxn id="63" idx="2"/>
          </p:cNvCxnSpPr>
          <p:nvPr/>
        </p:nvCxnSpPr>
        <p:spPr>
          <a:xfrm flipV="1">
            <a:off x="2757141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AD6615-7516-41CA-9B2C-695B98CDE898}"/>
              </a:ext>
            </a:extLst>
          </p:cNvPr>
          <p:cNvCxnSpPr>
            <a:stCxn id="28" idx="0"/>
            <a:endCxn id="64" idx="2"/>
          </p:cNvCxnSpPr>
          <p:nvPr/>
        </p:nvCxnSpPr>
        <p:spPr>
          <a:xfrm flipV="1">
            <a:off x="3027719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AEB8F-E1B7-47F0-98E4-D4BA9B460647}"/>
              </a:ext>
            </a:extLst>
          </p:cNvPr>
          <p:cNvCxnSpPr>
            <a:stCxn id="29" idx="0"/>
            <a:endCxn id="65" idx="2"/>
          </p:cNvCxnSpPr>
          <p:nvPr/>
        </p:nvCxnSpPr>
        <p:spPr>
          <a:xfrm flipV="1">
            <a:off x="3298297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8C0296-3D0A-48C1-8B8C-EFA31A4BC868}"/>
              </a:ext>
            </a:extLst>
          </p:cNvPr>
          <p:cNvCxnSpPr>
            <a:stCxn id="30" idx="0"/>
            <a:endCxn id="66" idx="2"/>
          </p:cNvCxnSpPr>
          <p:nvPr/>
        </p:nvCxnSpPr>
        <p:spPr>
          <a:xfrm flipV="1">
            <a:off x="356887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5774179-4356-41BF-A036-CBE18EA7A8D8}"/>
              </a:ext>
            </a:extLst>
          </p:cNvPr>
          <p:cNvCxnSpPr>
            <a:stCxn id="55" idx="0"/>
            <a:endCxn id="67" idx="2"/>
          </p:cNvCxnSpPr>
          <p:nvPr/>
        </p:nvCxnSpPr>
        <p:spPr>
          <a:xfrm flipV="1">
            <a:off x="384565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895C52-63B9-4D48-85C5-4DAB7E52D686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17670" y="1943484"/>
            <a:ext cx="2198" cy="15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E933559-0D22-46EB-B716-CF8CE5448F0B}"/>
              </a:ext>
            </a:extLst>
          </p:cNvPr>
          <p:cNvCxnSpPr>
            <a:cxnSpLocks/>
            <a:stCxn id="57" idx="0"/>
            <a:endCxn id="69" idx="2"/>
          </p:cNvCxnSpPr>
          <p:nvPr/>
        </p:nvCxnSpPr>
        <p:spPr>
          <a:xfrm flipV="1">
            <a:off x="4676306" y="1936051"/>
            <a:ext cx="7809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18FC36-AC8D-4930-807E-27BC50720CA9}"/>
              </a:ext>
            </a:extLst>
          </p:cNvPr>
          <p:cNvCxnSpPr>
            <a:stCxn id="58" idx="0"/>
            <a:endCxn id="70" idx="2"/>
          </p:cNvCxnSpPr>
          <p:nvPr/>
        </p:nvCxnSpPr>
        <p:spPr>
          <a:xfrm flipV="1">
            <a:off x="5046024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4620ADE-A7AB-47D8-B5E0-F2DEB113554E}"/>
              </a:ext>
            </a:extLst>
          </p:cNvPr>
          <p:cNvCxnSpPr>
            <a:stCxn id="60" idx="0"/>
            <a:endCxn id="72" idx="2"/>
          </p:cNvCxnSpPr>
          <p:nvPr/>
        </p:nvCxnSpPr>
        <p:spPr>
          <a:xfrm flipV="1">
            <a:off x="5336325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20A9057-2DF2-4895-B9F0-00C2F2D3ACFD}"/>
              </a:ext>
            </a:extLst>
          </p:cNvPr>
          <p:cNvCxnSpPr>
            <a:stCxn id="61" idx="0"/>
            <a:endCxn id="73" idx="2"/>
          </p:cNvCxnSpPr>
          <p:nvPr/>
        </p:nvCxnSpPr>
        <p:spPr>
          <a:xfrm flipV="1">
            <a:off x="5729042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4EDDE8-F936-4187-9340-8E1DE7AAA372}"/>
              </a:ext>
            </a:extLst>
          </p:cNvPr>
          <p:cNvCxnSpPr>
            <a:stCxn id="62" idx="0"/>
            <a:endCxn id="74" idx="2"/>
          </p:cNvCxnSpPr>
          <p:nvPr/>
        </p:nvCxnSpPr>
        <p:spPr>
          <a:xfrm flipV="1">
            <a:off x="6184898" y="1936051"/>
            <a:ext cx="0" cy="1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79ED23-C2FC-4974-8887-8F0A9F766666}"/>
              </a:ext>
            </a:extLst>
          </p:cNvPr>
          <p:cNvSpPr txBox="1"/>
          <p:nvPr/>
        </p:nvSpPr>
        <p:spPr>
          <a:xfrm>
            <a:off x="4882036" y="3201516"/>
            <a:ext cx="251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6</a:t>
            </a:r>
            <a:r>
              <a:rPr lang="ko-KR" altLang="en-US" dirty="0"/>
              <a:t>에 대한 선행 스킬 리스트 또한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C2EBA9-485B-445D-B962-26EB9C3509D3}"/>
              </a:ext>
            </a:extLst>
          </p:cNvPr>
          <p:cNvSpPr/>
          <p:nvPr/>
        </p:nvSpPr>
        <p:spPr>
          <a:xfrm>
            <a:off x="4907603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385C415-7CEB-4748-A59F-C87DDB0BD744}"/>
              </a:ext>
            </a:extLst>
          </p:cNvPr>
          <p:cNvSpPr/>
          <p:nvPr/>
        </p:nvSpPr>
        <p:spPr>
          <a:xfrm>
            <a:off x="55603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8F0475-15BC-4164-8DCB-6B351310952E}"/>
              </a:ext>
            </a:extLst>
          </p:cNvPr>
          <p:cNvCxnSpPr>
            <a:stCxn id="99" idx="3"/>
            <a:endCxn id="75" idx="1"/>
          </p:cNvCxnSpPr>
          <p:nvPr/>
        </p:nvCxnSpPr>
        <p:spPr>
          <a:xfrm>
            <a:off x="5244987" y="4577423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ED43528-C406-4201-B0F2-15151C86C5A7}"/>
              </a:ext>
            </a:extLst>
          </p:cNvPr>
          <p:cNvSpPr/>
          <p:nvPr/>
        </p:nvSpPr>
        <p:spPr>
          <a:xfrm>
            <a:off x="62461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ECE8E4-33A4-4058-80CC-49E817676093}"/>
              </a:ext>
            </a:extLst>
          </p:cNvPr>
          <p:cNvCxnSpPr/>
          <p:nvPr/>
        </p:nvCxnSpPr>
        <p:spPr>
          <a:xfrm>
            <a:off x="5897734" y="4600405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566E85-FEA5-40EA-8B16-DB27F16D85BB}"/>
              </a:ext>
            </a:extLst>
          </p:cNvPr>
          <p:cNvSpPr/>
          <p:nvPr/>
        </p:nvSpPr>
        <p:spPr>
          <a:xfrm>
            <a:off x="6931950" y="4401004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D40E564-DF3E-4470-9F94-C3611AAC3758}"/>
              </a:ext>
            </a:extLst>
          </p:cNvPr>
          <p:cNvCxnSpPr/>
          <p:nvPr/>
        </p:nvCxnSpPr>
        <p:spPr>
          <a:xfrm>
            <a:off x="6583534" y="4600405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FFF4AB1-8BD0-4215-A1F4-B48E539C1732}"/>
              </a:ext>
            </a:extLst>
          </p:cNvPr>
          <p:cNvSpPr/>
          <p:nvPr/>
        </p:nvSpPr>
        <p:spPr>
          <a:xfrm>
            <a:off x="4900607" y="5187658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5F39DC5-6EB3-4B63-8A1A-016FBB9F2B12}"/>
              </a:ext>
            </a:extLst>
          </p:cNvPr>
          <p:cNvSpPr/>
          <p:nvPr/>
        </p:nvSpPr>
        <p:spPr>
          <a:xfrm>
            <a:off x="5553354" y="5187658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1710E75-A3F9-497A-89CD-6E76F10F5F52}"/>
              </a:ext>
            </a:extLst>
          </p:cNvPr>
          <p:cNvCxnSpPr>
            <a:stCxn id="81" idx="3"/>
            <a:endCxn id="87" idx="1"/>
          </p:cNvCxnSpPr>
          <p:nvPr/>
        </p:nvCxnSpPr>
        <p:spPr>
          <a:xfrm>
            <a:off x="5237991" y="5364077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727AF9-68ED-4169-9C41-FE0C8B851316}"/>
              </a:ext>
            </a:extLst>
          </p:cNvPr>
          <p:cNvSpPr/>
          <p:nvPr/>
        </p:nvSpPr>
        <p:spPr>
          <a:xfrm>
            <a:off x="6239154" y="5187658"/>
            <a:ext cx="440320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B0D6B91-9EF7-4E2C-8416-0CC91B8F1E6F}"/>
              </a:ext>
            </a:extLst>
          </p:cNvPr>
          <p:cNvCxnSpPr/>
          <p:nvPr/>
        </p:nvCxnSpPr>
        <p:spPr>
          <a:xfrm>
            <a:off x="5890738" y="5387059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EF186-1186-4F6D-BDC2-24C7A18ED1AE}"/>
              </a:ext>
            </a:extLst>
          </p:cNvPr>
          <p:cNvSpPr/>
          <p:nvPr/>
        </p:nvSpPr>
        <p:spPr>
          <a:xfrm>
            <a:off x="6924954" y="5187658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456E83-4A5E-423C-A6D0-AD6BC7D94B80}"/>
              </a:ext>
            </a:extLst>
          </p:cNvPr>
          <p:cNvCxnSpPr>
            <a:stCxn id="91" idx="3"/>
            <a:endCxn id="93" idx="1"/>
          </p:cNvCxnSpPr>
          <p:nvPr/>
        </p:nvCxnSpPr>
        <p:spPr>
          <a:xfrm>
            <a:off x="6679474" y="5364077"/>
            <a:ext cx="245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en-US" altLang="ko-KR" dirty="0" err="1"/>
              <a:t>LCA</a:t>
            </a:r>
            <a:r>
              <a:rPr lang="ko-KR" altLang="en-US" dirty="0"/>
              <a:t>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AC2EBA9-485B-445D-B962-26EB9C3509D3}"/>
              </a:ext>
            </a:extLst>
          </p:cNvPr>
          <p:cNvSpPr/>
          <p:nvPr/>
        </p:nvSpPr>
        <p:spPr>
          <a:xfrm>
            <a:off x="3233453" y="2119359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385C415-7CEB-4748-A59F-C87DDB0BD744}"/>
              </a:ext>
            </a:extLst>
          </p:cNvPr>
          <p:cNvSpPr/>
          <p:nvPr/>
        </p:nvSpPr>
        <p:spPr>
          <a:xfrm>
            <a:off x="3886200" y="2119359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8F0475-15BC-4164-8DCB-6B351310952E}"/>
              </a:ext>
            </a:extLst>
          </p:cNvPr>
          <p:cNvCxnSpPr>
            <a:stCxn id="99" idx="3"/>
            <a:endCxn id="75" idx="1"/>
          </p:cNvCxnSpPr>
          <p:nvPr/>
        </p:nvCxnSpPr>
        <p:spPr>
          <a:xfrm>
            <a:off x="3570837" y="2295778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ED43528-C406-4201-B0F2-15151C86C5A7}"/>
              </a:ext>
            </a:extLst>
          </p:cNvPr>
          <p:cNvSpPr/>
          <p:nvPr/>
        </p:nvSpPr>
        <p:spPr>
          <a:xfrm>
            <a:off x="4572000" y="2119359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ECE8E4-33A4-4058-80CC-49E817676093}"/>
              </a:ext>
            </a:extLst>
          </p:cNvPr>
          <p:cNvCxnSpPr/>
          <p:nvPr/>
        </p:nvCxnSpPr>
        <p:spPr>
          <a:xfrm>
            <a:off x="4223584" y="2318760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566E85-FEA5-40EA-8B16-DB27F16D85BB}"/>
              </a:ext>
            </a:extLst>
          </p:cNvPr>
          <p:cNvSpPr/>
          <p:nvPr/>
        </p:nvSpPr>
        <p:spPr>
          <a:xfrm>
            <a:off x="5257800" y="2119359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D40E564-DF3E-4470-9F94-C3611AAC3758}"/>
              </a:ext>
            </a:extLst>
          </p:cNvPr>
          <p:cNvCxnSpPr/>
          <p:nvPr/>
        </p:nvCxnSpPr>
        <p:spPr>
          <a:xfrm>
            <a:off x="4909384" y="2318760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FFF4AB1-8BD0-4215-A1F4-B48E539C1732}"/>
              </a:ext>
            </a:extLst>
          </p:cNvPr>
          <p:cNvSpPr/>
          <p:nvPr/>
        </p:nvSpPr>
        <p:spPr>
          <a:xfrm>
            <a:off x="3226457" y="2906013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5F39DC5-6EB3-4B63-8A1A-016FBB9F2B12}"/>
              </a:ext>
            </a:extLst>
          </p:cNvPr>
          <p:cNvSpPr/>
          <p:nvPr/>
        </p:nvSpPr>
        <p:spPr>
          <a:xfrm>
            <a:off x="3879204" y="2906013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1710E75-A3F9-497A-89CD-6E76F10F5F52}"/>
              </a:ext>
            </a:extLst>
          </p:cNvPr>
          <p:cNvCxnSpPr>
            <a:stCxn id="81" idx="3"/>
            <a:endCxn id="87" idx="1"/>
          </p:cNvCxnSpPr>
          <p:nvPr/>
        </p:nvCxnSpPr>
        <p:spPr>
          <a:xfrm>
            <a:off x="3563841" y="3082432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727AF9-68ED-4169-9C41-FE0C8B851316}"/>
              </a:ext>
            </a:extLst>
          </p:cNvPr>
          <p:cNvSpPr/>
          <p:nvPr/>
        </p:nvSpPr>
        <p:spPr>
          <a:xfrm>
            <a:off x="4565004" y="2906013"/>
            <a:ext cx="440320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B0D6B91-9EF7-4E2C-8416-0CC91B8F1E6F}"/>
              </a:ext>
            </a:extLst>
          </p:cNvPr>
          <p:cNvCxnSpPr/>
          <p:nvPr/>
        </p:nvCxnSpPr>
        <p:spPr>
          <a:xfrm>
            <a:off x="4216588" y="3105414"/>
            <a:ext cx="315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EF186-1186-4F6D-BDC2-24C7A18ED1AE}"/>
              </a:ext>
            </a:extLst>
          </p:cNvPr>
          <p:cNvSpPr/>
          <p:nvPr/>
        </p:nvSpPr>
        <p:spPr>
          <a:xfrm>
            <a:off x="5250804" y="2906013"/>
            <a:ext cx="337384" cy="3528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456E83-4A5E-423C-A6D0-AD6BC7D94B80}"/>
              </a:ext>
            </a:extLst>
          </p:cNvPr>
          <p:cNvCxnSpPr>
            <a:stCxn id="91" idx="3"/>
            <a:endCxn id="93" idx="1"/>
          </p:cNvCxnSpPr>
          <p:nvPr/>
        </p:nvCxnSpPr>
        <p:spPr>
          <a:xfrm>
            <a:off x="5005324" y="3082432"/>
            <a:ext cx="245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C2E099-699F-4C46-973F-2844822C0997}"/>
              </a:ext>
            </a:extLst>
          </p:cNvPr>
          <p:cNvCxnSpPr/>
          <p:nvPr/>
        </p:nvCxnSpPr>
        <p:spPr>
          <a:xfrm>
            <a:off x="4380411" y="1724297"/>
            <a:ext cx="0" cy="2002972"/>
          </a:xfrm>
          <a:prstGeom prst="line">
            <a:avLst/>
          </a:prstGeom>
          <a:ln w="508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E5E1AC-597D-4495-85F7-4ADF7FC400E7}"/>
              </a:ext>
            </a:extLst>
          </p:cNvPr>
          <p:cNvSpPr txBox="1"/>
          <p:nvPr/>
        </p:nvSpPr>
        <p:spPr>
          <a:xfrm>
            <a:off x="2708366" y="4101737"/>
            <a:ext cx="4528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선행 스킬 리스트의 첫번째 노드는 항상 루트이다</a:t>
            </a:r>
            <a:r>
              <a:rPr lang="en-US" altLang="ko-KR" dirty="0"/>
              <a:t>. </a:t>
            </a:r>
            <a:r>
              <a:rPr lang="ko-KR" altLang="en-US" dirty="0"/>
              <a:t>리스트의 앞에서 부터 비교하여 공통 값을 가지는 마지막 노드가 우리가 찾고자 하는 </a:t>
            </a:r>
            <a:r>
              <a:rPr lang="en-US" altLang="ko-KR" dirty="0" err="1"/>
              <a:t>LCA</a:t>
            </a:r>
            <a:r>
              <a:rPr lang="en-US" altLang="ko-KR" dirty="0"/>
              <a:t> </a:t>
            </a:r>
            <a:r>
              <a:rPr lang="ko-KR" altLang="en-US" dirty="0"/>
              <a:t>노드이다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1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764498"/>
            <a:ext cx="8229600" cy="1143000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016" y="1907498"/>
            <a:ext cx="8598407" cy="230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/>
              <a:t>1. </a:t>
            </a:r>
            <a:r>
              <a:rPr lang="ko-KR" altLang="en-US" sz="2000" dirty="0"/>
              <a:t>입력으로 이진 트리가 주어진다</a:t>
            </a:r>
            <a:r>
              <a:rPr lang="en-US" altLang="ko-KR" sz="2000" dirty="0"/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Arial" panose="020B0604020202020204" pitchFamily="34" charset="0"/>
              </a:rPr>
              <a:t>2. </a:t>
            </a:r>
            <a:r>
              <a:rPr lang="ko-KR" altLang="en-US" sz="2000" dirty="0">
                <a:latin typeface="Arial" panose="020B0604020202020204" pitchFamily="34" charset="0"/>
              </a:rPr>
              <a:t>두개의 노드를 지정하여  </a:t>
            </a:r>
            <a:r>
              <a:rPr lang="en-US" altLang="ko-KR" sz="2000" dirty="0">
                <a:latin typeface="Arial" panose="020B0604020202020204" pitchFamily="34" charset="0"/>
              </a:rPr>
              <a:t>Lowest Common Ancestor</a:t>
            </a:r>
            <a:r>
              <a:rPr lang="ko-KR" altLang="en-US" sz="2000" dirty="0">
                <a:latin typeface="Arial" panose="020B0604020202020204" pitchFamily="34" charset="0"/>
              </a:rPr>
              <a:t>를 찾는다</a:t>
            </a:r>
            <a:r>
              <a:rPr lang="en-US" altLang="ko-KR" sz="2000" dirty="0">
                <a:latin typeface="Arial" panose="020B0604020202020204" pitchFamily="34" charset="0"/>
              </a:rPr>
              <a:t>.</a:t>
            </a:r>
            <a:endParaRPr lang="en-US" altLang="ko-KR" sz="2000" dirty="0"/>
          </a:p>
          <a:p>
            <a:pPr fontAlgn="base"/>
            <a:endParaRPr lang="en-US" altLang="ko-KR" sz="2800" dirty="0"/>
          </a:p>
          <a:p>
            <a:pPr fontAlgn="base"/>
            <a:endParaRPr lang="en-US" altLang="ko-KR" sz="1200" dirty="0"/>
          </a:p>
          <a:p>
            <a:pPr fontAlgn="base"/>
            <a:endParaRPr lang="ko-KR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30577" y="41482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22674" y="4343291"/>
            <a:ext cx="246918" cy="23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22674" y="4926385"/>
            <a:ext cx="246918" cy="2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E243-567C-4B4C-A23A-47F131FE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97" y="2567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C87D18-6F47-416D-A2DB-18F784C05624}"/>
              </a:ext>
            </a:extLst>
          </p:cNvPr>
          <p:cNvGrpSpPr/>
          <p:nvPr/>
        </p:nvGrpSpPr>
        <p:grpSpPr>
          <a:xfrm>
            <a:off x="2490652" y="2870696"/>
            <a:ext cx="3587932" cy="3698456"/>
            <a:chOff x="2400818" y="513567"/>
            <a:chExt cx="4540687" cy="45406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D1B654-84FE-4041-9C38-3F1D9C9302D6}"/>
                </a:ext>
              </a:extLst>
            </p:cNvPr>
            <p:cNvSpPr/>
            <p:nvPr/>
          </p:nvSpPr>
          <p:spPr>
            <a:xfrm>
              <a:off x="4825130" y="513567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12B987-8FAE-44F1-A9DB-A258A184543D}"/>
                </a:ext>
              </a:extLst>
            </p:cNvPr>
            <p:cNvSpPr/>
            <p:nvPr/>
          </p:nvSpPr>
          <p:spPr>
            <a:xfrm>
              <a:off x="5814164" y="137786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36B8A01-AA25-4336-9787-34ECA6406364}"/>
                </a:ext>
              </a:extLst>
            </p:cNvPr>
            <p:cNvSpPr/>
            <p:nvPr/>
          </p:nvSpPr>
          <p:spPr>
            <a:xfrm>
              <a:off x="3142990" y="2386209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2CB0F9-2248-4546-9F75-63509E9ABADC}"/>
                </a:ext>
              </a:extLst>
            </p:cNvPr>
            <p:cNvSpPr/>
            <p:nvPr/>
          </p:nvSpPr>
          <p:spPr>
            <a:xfrm>
              <a:off x="4394548" y="24112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FB7D8C2-6EB9-41A9-BB39-2E86C992D42B}"/>
                </a:ext>
              </a:extLst>
            </p:cNvPr>
            <p:cNvSpPr/>
            <p:nvPr/>
          </p:nvSpPr>
          <p:spPr>
            <a:xfrm>
              <a:off x="5814163" y="2386208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B04F07C-A615-494B-BE4B-BD88B0E3772F}"/>
                </a:ext>
              </a:extLst>
            </p:cNvPr>
            <p:cNvSpPr/>
            <p:nvPr/>
          </p:nvSpPr>
          <p:spPr>
            <a:xfrm>
              <a:off x="5397667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BE9F5A-5E11-4C27-AFF0-DA8FD28F2455}"/>
                </a:ext>
              </a:extLst>
            </p:cNvPr>
            <p:cNvSpPr/>
            <p:nvPr/>
          </p:nvSpPr>
          <p:spPr>
            <a:xfrm>
              <a:off x="4394548" y="3444660"/>
              <a:ext cx="563671" cy="5511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0CD190-60D4-4B5E-963D-EA722456F27D}"/>
                </a:ext>
              </a:extLst>
            </p:cNvPr>
            <p:cNvSpPr/>
            <p:nvPr/>
          </p:nvSpPr>
          <p:spPr>
            <a:xfrm>
              <a:off x="3391423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A4508C0-7FF0-403C-A557-F9B2D51E53A9}"/>
                </a:ext>
              </a:extLst>
            </p:cNvPr>
            <p:cNvSpPr/>
            <p:nvPr/>
          </p:nvSpPr>
          <p:spPr>
            <a:xfrm>
              <a:off x="2400818" y="342900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2066FA7-3F30-4865-A7D0-537AB3D00283}"/>
                </a:ext>
              </a:extLst>
            </p:cNvPr>
            <p:cNvSpPr/>
            <p:nvPr/>
          </p:nvSpPr>
          <p:spPr>
            <a:xfrm>
              <a:off x="3955094" y="137786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54F066-F65B-4E17-9C84-06239C63A89E}"/>
                </a:ext>
              </a:extLst>
            </p:cNvPr>
            <p:cNvSpPr/>
            <p:nvPr/>
          </p:nvSpPr>
          <p:spPr>
            <a:xfrm>
              <a:off x="6377834" y="3428999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5C0EAD-CC78-4257-95A2-68B9159E2C9D}"/>
                </a:ext>
              </a:extLst>
            </p:cNvPr>
            <p:cNvSpPr/>
            <p:nvPr/>
          </p:nvSpPr>
          <p:spPr>
            <a:xfrm>
              <a:off x="3391422" y="4503111"/>
              <a:ext cx="563671" cy="5511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28CFF93-F937-4A66-AC2F-892B61B7E56F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4236930" y="1064712"/>
              <a:ext cx="588202" cy="31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598AF77-C6FC-42B6-874F-A228AF16268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388801" y="1064712"/>
              <a:ext cx="707199" cy="31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6FB2B9F-C8D6-4DB4-9189-AB16DE782741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flipH="1">
              <a:off x="6095999" y="1929006"/>
              <a:ext cx="1" cy="457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22B7297-31FC-44EC-B489-F2E34C85C18C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6377834" y="2937353"/>
              <a:ext cx="281836" cy="491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8848BE3-9E4B-42C5-A8C6-C4D376CB0B2D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531031" y="1929006"/>
              <a:ext cx="145353" cy="48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C8684B-F16C-4BD0-AE79-B66976EB3C51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3424826" y="1929006"/>
              <a:ext cx="530267" cy="45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CB74ED6-B865-4136-8954-6C4D79172525}"/>
                </a:ext>
              </a:extLst>
            </p:cNvPr>
            <p:cNvCxnSpPr>
              <a:endCxn id="23" idx="0"/>
            </p:cNvCxnSpPr>
            <p:nvPr/>
          </p:nvCxnSpPr>
          <p:spPr>
            <a:xfrm flipH="1">
              <a:off x="2682654" y="2962405"/>
              <a:ext cx="448070" cy="4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557A93-6983-4B65-91EA-C765935F886F}"/>
                </a:ext>
              </a:extLst>
            </p:cNvPr>
            <p:cNvCxnSpPr>
              <a:endCxn id="21" idx="0"/>
            </p:cNvCxnSpPr>
            <p:nvPr/>
          </p:nvCxnSpPr>
          <p:spPr>
            <a:xfrm flipH="1">
              <a:off x="3673259" y="2937353"/>
              <a:ext cx="33402" cy="507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B6D11B5-B991-4BAD-A28A-27C79EB012CA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4676384" y="2962405"/>
              <a:ext cx="0" cy="482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381107-94E6-4BCC-A968-E569E35E5BEA}"/>
                </a:ext>
              </a:extLst>
            </p:cNvPr>
            <p:cNvCxnSpPr>
              <a:endCxn id="19" idx="0"/>
            </p:cNvCxnSpPr>
            <p:nvPr/>
          </p:nvCxnSpPr>
          <p:spPr>
            <a:xfrm flipH="1">
              <a:off x="5679503" y="2937353"/>
              <a:ext cx="134660" cy="507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5C806E-3CDA-4148-B808-C6E4975381C1}"/>
                </a:ext>
              </a:extLst>
            </p:cNvPr>
            <p:cNvCxnSpPr>
              <a:stCxn id="21" idx="2"/>
              <a:endCxn id="26" idx="0"/>
            </p:cNvCxnSpPr>
            <p:nvPr/>
          </p:nvCxnSpPr>
          <p:spPr>
            <a:xfrm flipH="1">
              <a:off x="3673258" y="3995805"/>
              <a:ext cx="1" cy="507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4024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4CC261-F4AE-44D8-8356-19F472405CEC}"/>
              </a:ext>
            </a:extLst>
          </p:cNvPr>
          <p:cNvSpPr txBox="1"/>
          <p:nvPr/>
        </p:nvSpPr>
        <p:spPr>
          <a:xfrm>
            <a:off x="2281645" y="1942012"/>
            <a:ext cx="4380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꿀팁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사실 이문제의 해법을 위해서는 노드의 </a:t>
            </a:r>
            <a:r>
              <a:rPr lang="en-US" altLang="ko-KR" dirty="0"/>
              <a:t>parent</a:t>
            </a:r>
            <a:r>
              <a:rPr lang="ko-KR" altLang="en-US" dirty="0"/>
              <a:t>만 알아도 되기 때문에 </a:t>
            </a:r>
            <a:r>
              <a:rPr lang="en-US" altLang="ko-KR" dirty="0"/>
              <a:t>Left Right</a:t>
            </a:r>
            <a:r>
              <a:rPr lang="ko-KR" altLang="en-US" dirty="0"/>
              <a:t>의 정보를 가진 트리를 구성하지 않아도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B93927-52E9-45F9-988F-C8574F39D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06" y="5103674"/>
            <a:ext cx="3123994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45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739" y="1746856"/>
            <a:ext cx="466953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k, parent, child, a, b,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Answer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Node{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parent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left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right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Node[]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Deque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// </a:t>
            </a:r>
            <a:r>
              <a:rPr lang="ko-KR" altLang="en-US" sz="1400" dirty="0">
                <a:latin typeface="Cambria Math" panose="02040503050406030204" pitchFamily="18" charset="0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T—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N, k 	// </a:t>
            </a:r>
            <a:r>
              <a:rPr lang="ko-KR" altLang="en-US" sz="1400" dirty="0">
                <a:latin typeface="Cambria Math" panose="02040503050406030204" pitchFamily="18" charset="0"/>
              </a:rPr>
              <a:t>스킬의 수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ko-KR" altLang="en-US" sz="1400" dirty="0">
                <a:latin typeface="Cambria Math" panose="02040503050406030204" pitchFamily="18" charset="0"/>
              </a:rPr>
              <a:t>질의의 수</a:t>
            </a:r>
            <a:endParaRPr lang="en-US" altLang="ko-KR" sz="1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N-1	//</a:t>
            </a:r>
            <a:r>
              <a:rPr lang="ko-KR" altLang="en-US" sz="1400" dirty="0">
                <a:latin typeface="Cambria Math" panose="02040503050406030204" pitchFamily="18" charset="0"/>
              </a:rPr>
              <a:t>간선 수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ko-KR" altLang="en-US" sz="1400" dirty="0">
                <a:latin typeface="Cambria Math" panose="02040503050406030204" pitchFamily="18" charset="0"/>
              </a:rPr>
              <a:t>노드 수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parent, child	//</a:t>
            </a:r>
            <a:r>
              <a:rPr lang="ko-KR" altLang="en-US" sz="1400" dirty="0">
                <a:latin typeface="Cambria Math" panose="02040503050406030204" pitchFamily="18" charset="0"/>
              </a:rPr>
              <a:t>부모 노드 </a:t>
            </a:r>
            <a:r>
              <a:rPr lang="ko-KR" altLang="en-US" sz="1400" dirty="0" err="1">
                <a:latin typeface="Cambria Math" panose="02040503050406030204" pitchFamily="18" charset="0"/>
              </a:rPr>
              <a:t>자식노드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Node[child].parent ← parent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Node[parent].left ==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Node[parent].left ← child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else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Node[parent].right  ← child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endParaRPr lang="en-US" altLang="ko-KR" sz="1400" b="1" dirty="0">
              <a:ea typeface="Cambria Math" panose="02040503050406030204" pitchFamily="18" charset="0"/>
            </a:endParaRPr>
          </a:p>
          <a:p>
            <a:endParaRPr lang="en-US" altLang="ko-KR" sz="1400" dirty="0"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786CF-8D46-446C-94FC-9B1A36BE99F8}"/>
              </a:ext>
            </a:extLst>
          </p:cNvPr>
          <p:cNvSpPr txBox="1"/>
          <p:nvPr/>
        </p:nvSpPr>
        <p:spPr>
          <a:xfrm>
            <a:off x="5974081" y="1789985"/>
            <a:ext cx="36401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k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a_list.clear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b_lst.clear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a, b  //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질의 입력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//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에 대한 선행리스트 구성 및 비교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 is not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a_list.push_front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a ← Node[a].parent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 is not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b_list.push_front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b ← Node[a].parent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==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Answer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-1]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</a:t>
            </a:r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7976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9D6D9-5C40-4DED-978B-E5CE5E2B87C4}"/>
                  </a:ext>
                </a:extLst>
              </p:cNvPr>
              <p:cNvSpPr txBox="1"/>
              <p:nvPr/>
            </p:nvSpPr>
            <p:spPr>
              <a:xfrm>
                <a:off x="6078584" y="5223654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9D6D9-5C40-4DED-978B-E5CE5E2B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84" y="5223654"/>
                <a:ext cx="90911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2DE6FD8-E59E-4FD3-9360-5DC5606C6D1B}"/>
              </a:ext>
            </a:extLst>
          </p:cNvPr>
          <p:cNvCxnSpPr/>
          <p:nvPr/>
        </p:nvCxnSpPr>
        <p:spPr>
          <a:xfrm>
            <a:off x="5625738" y="5377543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F44366-6A3C-48F4-86F4-5617B84F982F}"/>
              </a:ext>
            </a:extLst>
          </p:cNvPr>
          <p:cNvSpPr txBox="1"/>
          <p:nvPr/>
        </p:nvSpPr>
        <p:spPr>
          <a:xfrm>
            <a:off x="790739" y="1746856"/>
            <a:ext cx="466953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k, parent, child, a, b,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Answer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Node{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parent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left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right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Node[]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Deque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// </a:t>
            </a:r>
            <a:r>
              <a:rPr lang="ko-KR" altLang="en-US" sz="1400" dirty="0">
                <a:latin typeface="Cambria Math" panose="02040503050406030204" pitchFamily="18" charset="0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T—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N, k 	// </a:t>
            </a:r>
            <a:r>
              <a:rPr lang="ko-KR" altLang="en-US" sz="1400" dirty="0">
                <a:latin typeface="Cambria Math" panose="02040503050406030204" pitchFamily="18" charset="0"/>
              </a:rPr>
              <a:t>스킬의 수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ko-KR" altLang="en-US" sz="1400" dirty="0">
                <a:latin typeface="Cambria Math" panose="02040503050406030204" pitchFamily="18" charset="0"/>
              </a:rPr>
              <a:t>질의의 수</a:t>
            </a:r>
            <a:endParaRPr lang="en-US" altLang="ko-KR" sz="1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N-1	//</a:t>
            </a:r>
            <a:r>
              <a:rPr lang="ko-KR" altLang="en-US" sz="1400" dirty="0">
                <a:latin typeface="Cambria Math" panose="02040503050406030204" pitchFamily="18" charset="0"/>
              </a:rPr>
              <a:t>간선 수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ko-KR" altLang="en-US" sz="1400" dirty="0">
                <a:latin typeface="Cambria Math" panose="02040503050406030204" pitchFamily="18" charset="0"/>
              </a:rPr>
              <a:t>노드 수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parent, child	//</a:t>
            </a:r>
            <a:r>
              <a:rPr lang="ko-KR" altLang="en-US" sz="1400" dirty="0">
                <a:latin typeface="Cambria Math" panose="02040503050406030204" pitchFamily="18" charset="0"/>
              </a:rPr>
              <a:t>부모 노드 </a:t>
            </a:r>
            <a:r>
              <a:rPr lang="ko-KR" altLang="en-US" sz="1400" dirty="0" err="1">
                <a:latin typeface="Cambria Math" panose="02040503050406030204" pitchFamily="18" charset="0"/>
              </a:rPr>
              <a:t>자식노드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Node[child].parent ← parent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Node[parent].left ==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Node[parent].left ← child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else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Node[parent].right  ← child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endParaRPr lang="en-US" altLang="ko-KR" sz="1400" b="1" dirty="0">
              <a:ea typeface="Cambria Math" panose="02040503050406030204" pitchFamily="18" charset="0"/>
            </a:endParaRPr>
          </a:p>
          <a:p>
            <a:endParaRPr lang="en-US" altLang="ko-KR" sz="1400" dirty="0"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71CAA-E81F-478C-A550-1B6B8F9AA88C}"/>
              </a:ext>
            </a:extLst>
          </p:cNvPr>
          <p:cNvSpPr txBox="1"/>
          <p:nvPr/>
        </p:nvSpPr>
        <p:spPr>
          <a:xfrm>
            <a:off x="5625738" y="5728722"/>
            <a:ext cx="27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간선 입력 및 구성</a:t>
            </a:r>
          </a:p>
        </p:txBody>
      </p:sp>
    </p:spTree>
    <p:extLst>
      <p:ext uri="{BB962C8B-B14F-4D97-AF65-F5344CB8AC3E}">
        <p14:creationId xmlns:p14="http://schemas.microsoft.com/office/powerpoint/2010/main" val="157382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9D6D9-5C40-4DED-978B-E5CE5E2B87C4}"/>
                  </a:ext>
                </a:extLst>
              </p:cNvPr>
              <p:cNvSpPr txBox="1"/>
              <p:nvPr/>
            </p:nvSpPr>
            <p:spPr>
              <a:xfrm>
                <a:off x="4572000" y="3760614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9D6D9-5C40-4DED-978B-E5CE5E2B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60614"/>
                <a:ext cx="90911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2DE6FD8-E59E-4FD3-9360-5DC5606C6D1B}"/>
              </a:ext>
            </a:extLst>
          </p:cNvPr>
          <p:cNvCxnSpPr/>
          <p:nvPr/>
        </p:nvCxnSpPr>
        <p:spPr>
          <a:xfrm>
            <a:off x="3866606" y="3914503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1B46D1-2ECD-46A3-B786-7572DA80C29B}"/>
              </a:ext>
            </a:extLst>
          </p:cNvPr>
          <p:cNvSpPr txBox="1"/>
          <p:nvPr/>
        </p:nvSpPr>
        <p:spPr>
          <a:xfrm>
            <a:off x="844733" y="1828386"/>
            <a:ext cx="36401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k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a_list.clear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b_lst.clear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a, b  //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질의 입력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//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에 대한 선행리스트 구성 및 비교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 is not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a_list.push_front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a ← Node[a].parent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 is not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b_list.push_front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b ← Node[a].parent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==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Answer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-1]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</a:t>
            </a:r>
          </a:p>
          <a:p>
            <a:r>
              <a:rPr lang="en-US" altLang="ko-KR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D9A88-F75A-4DEF-BD69-74DEE083C7D6}"/>
              </a:ext>
            </a:extLst>
          </p:cNvPr>
          <p:cNvSpPr txBox="1"/>
          <p:nvPr/>
        </p:nvSpPr>
        <p:spPr>
          <a:xfrm>
            <a:off x="4010297" y="435428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번 질의 동안 선행 리스트 작성 </a:t>
            </a:r>
            <a:r>
              <a:rPr lang="en-US" altLang="ko-KR" dirty="0"/>
              <a:t>&amp;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트리의 최대 깊이만큼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383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Memory Complexity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8A879B-E541-4490-96C8-B01E74A44A92}"/>
              </a:ext>
            </a:extLst>
          </p:cNvPr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B5C3BF-6FC9-4C8E-B667-9AFF31F8B6AE}"/>
              </a:ext>
            </a:extLst>
          </p:cNvPr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CECA-CF93-4C89-800B-B1F727354742}"/>
                  </a:ext>
                </a:extLst>
              </p:cNvPr>
              <p:cNvSpPr txBox="1"/>
              <p:nvPr/>
            </p:nvSpPr>
            <p:spPr>
              <a:xfrm>
                <a:off x="6078584" y="5223654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CECA-CF93-4C89-800B-B1F72735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84" y="5223654"/>
                <a:ext cx="90911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F57646-8E79-4906-AE7D-81B0D0BA2B47}"/>
              </a:ext>
            </a:extLst>
          </p:cNvPr>
          <p:cNvCxnSpPr/>
          <p:nvPr/>
        </p:nvCxnSpPr>
        <p:spPr>
          <a:xfrm>
            <a:off x="5625738" y="5377543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EB36B2-EED8-40F9-897F-A7039B9D8EB9}"/>
              </a:ext>
            </a:extLst>
          </p:cNvPr>
          <p:cNvSpPr txBox="1"/>
          <p:nvPr/>
        </p:nvSpPr>
        <p:spPr>
          <a:xfrm>
            <a:off x="790739" y="1746856"/>
            <a:ext cx="466953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k, parent, child, a, b,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Answer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Node{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parent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left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right 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Node[]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Deque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// </a:t>
            </a:r>
            <a:r>
              <a:rPr lang="ko-KR" altLang="en-US" sz="1400" dirty="0">
                <a:latin typeface="Cambria Math" panose="02040503050406030204" pitchFamily="18" charset="0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T—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N, k 	// </a:t>
            </a:r>
            <a:r>
              <a:rPr lang="ko-KR" altLang="en-US" sz="1400" dirty="0">
                <a:latin typeface="Cambria Math" panose="02040503050406030204" pitchFamily="18" charset="0"/>
              </a:rPr>
              <a:t>스킬의 수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ko-KR" altLang="en-US" sz="1400" dirty="0">
                <a:latin typeface="Cambria Math" panose="02040503050406030204" pitchFamily="18" charset="0"/>
              </a:rPr>
              <a:t>질의의 수</a:t>
            </a:r>
            <a:endParaRPr lang="en-US" altLang="ko-KR" sz="1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N-1	//</a:t>
            </a:r>
            <a:r>
              <a:rPr lang="ko-KR" altLang="en-US" sz="1400" dirty="0">
                <a:latin typeface="Cambria Math" panose="02040503050406030204" pitchFamily="18" charset="0"/>
              </a:rPr>
              <a:t>간선 수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ko-KR" altLang="en-US" sz="1400" dirty="0">
                <a:latin typeface="Cambria Math" panose="02040503050406030204" pitchFamily="18" charset="0"/>
              </a:rPr>
              <a:t>노드 수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parent, child	//</a:t>
            </a:r>
            <a:r>
              <a:rPr lang="ko-KR" altLang="en-US" sz="1400" dirty="0">
                <a:latin typeface="Cambria Math" panose="02040503050406030204" pitchFamily="18" charset="0"/>
              </a:rPr>
              <a:t>부모 노드 </a:t>
            </a:r>
            <a:r>
              <a:rPr lang="ko-KR" altLang="en-US" sz="1400" dirty="0" err="1">
                <a:latin typeface="Cambria Math" panose="02040503050406030204" pitchFamily="18" charset="0"/>
              </a:rPr>
              <a:t>자식노드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Node[child].parent ← parent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Node[parent].left ==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Node[parent].left ← child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else 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Node[parent].right  ← child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endParaRPr lang="en-US" altLang="ko-KR" sz="1400" b="1" dirty="0">
              <a:ea typeface="Cambria Math" panose="02040503050406030204" pitchFamily="18" charset="0"/>
            </a:endParaRPr>
          </a:p>
          <a:p>
            <a:endParaRPr lang="en-US" altLang="ko-KR" sz="1400" dirty="0"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6DD76-CAD2-4E09-BEC3-CDE6273DE527}"/>
              </a:ext>
            </a:extLst>
          </p:cNvPr>
          <p:cNvSpPr txBox="1"/>
          <p:nvPr/>
        </p:nvSpPr>
        <p:spPr>
          <a:xfrm>
            <a:off x="5625738" y="5728722"/>
            <a:ext cx="27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간선 입력 및 구성</a:t>
            </a:r>
          </a:p>
        </p:txBody>
      </p:sp>
    </p:spTree>
    <p:extLst>
      <p:ext uri="{BB962C8B-B14F-4D97-AF65-F5344CB8AC3E}">
        <p14:creationId xmlns:p14="http://schemas.microsoft.com/office/powerpoint/2010/main" val="3338834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Memory Complexity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9D6D9-5C40-4DED-978B-E5CE5E2B87C4}"/>
                  </a:ext>
                </a:extLst>
              </p:cNvPr>
              <p:cNvSpPr txBox="1"/>
              <p:nvPr/>
            </p:nvSpPr>
            <p:spPr>
              <a:xfrm>
                <a:off x="4726571" y="3638341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9D6D9-5C40-4DED-978B-E5CE5E2B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71" y="3638341"/>
                <a:ext cx="90911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D4805A-C02F-44A7-80CB-395E19560FB6}"/>
              </a:ext>
            </a:extLst>
          </p:cNvPr>
          <p:cNvCxnSpPr/>
          <p:nvPr/>
        </p:nvCxnSpPr>
        <p:spPr>
          <a:xfrm>
            <a:off x="3925383" y="3792230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48B4CC-18A6-424F-AB36-0A815BE294E3}"/>
              </a:ext>
            </a:extLst>
          </p:cNvPr>
          <p:cNvSpPr txBox="1"/>
          <p:nvPr/>
        </p:nvSpPr>
        <p:spPr>
          <a:xfrm>
            <a:off x="844733" y="1828386"/>
            <a:ext cx="36401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k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a_list.clear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b_lst.clear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a, b  //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질의 입력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//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에 대한 선행리스트 구성 및 비교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 is not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a_list.push_front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a ← Node[a].parent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b is not NULL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b_list.push_front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b ← Node[a].parent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 ==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Answer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a_list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idx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-1]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print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Answer</a:t>
            </a:r>
          </a:p>
          <a:p>
            <a:r>
              <a:rPr lang="en-US" altLang="ko-KR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BD0B7-0BB7-4123-8376-1643622D4D76}"/>
              </a:ext>
            </a:extLst>
          </p:cNvPr>
          <p:cNvSpPr txBox="1"/>
          <p:nvPr/>
        </p:nvSpPr>
        <p:spPr>
          <a:xfrm>
            <a:off x="3913253" y="4140679"/>
            <a:ext cx="419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선행 리스트의 크기는 트리의 깊이만큼</a:t>
            </a:r>
          </a:p>
        </p:txBody>
      </p:sp>
    </p:spTree>
    <p:extLst>
      <p:ext uri="{BB962C8B-B14F-4D97-AF65-F5344CB8AC3E}">
        <p14:creationId xmlns:p14="http://schemas.microsoft.com/office/powerpoint/2010/main" val="5178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764498"/>
            <a:ext cx="8229600" cy="1143000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016" y="1907498"/>
            <a:ext cx="8598407" cy="230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/>
              <a:t>1. </a:t>
            </a:r>
            <a:r>
              <a:rPr lang="ko-KR" altLang="en-US" sz="2000" dirty="0"/>
              <a:t>입력으로 이진 트리가 주어진다</a:t>
            </a:r>
            <a:r>
              <a:rPr lang="en-US" altLang="ko-KR" sz="2000" dirty="0"/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Arial" panose="020B0604020202020204" pitchFamily="34" charset="0"/>
              </a:rPr>
              <a:t>2. </a:t>
            </a:r>
            <a:r>
              <a:rPr lang="ko-KR" altLang="en-US" sz="2000" dirty="0">
                <a:latin typeface="Arial" panose="020B0604020202020204" pitchFamily="34" charset="0"/>
              </a:rPr>
              <a:t>두개의 노드를 지정하여  </a:t>
            </a:r>
            <a:r>
              <a:rPr lang="en-US" altLang="ko-KR" sz="2000" dirty="0">
                <a:latin typeface="Arial" panose="020B0604020202020204" pitchFamily="34" charset="0"/>
              </a:rPr>
              <a:t>Lowest Common Ancestor</a:t>
            </a:r>
            <a:r>
              <a:rPr lang="ko-KR" altLang="en-US" sz="2000" dirty="0">
                <a:latin typeface="Arial" panose="020B0604020202020204" pitchFamily="34" charset="0"/>
              </a:rPr>
              <a:t>를 찾는다</a:t>
            </a:r>
            <a:r>
              <a:rPr lang="en-US" altLang="ko-KR" sz="2000" dirty="0">
                <a:latin typeface="Arial" panose="020B0604020202020204" pitchFamily="34" charset="0"/>
              </a:rPr>
              <a:t>.</a:t>
            </a:r>
            <a:endParaRPr lang="en-US" altLang="ko-KR" sz="2000" dirty="0"/>
          </a:p>
          <a:p>
            <a:pPr fontAlgn="base"/>
            <a:endParaRPr lang="en-US" altLang="ko-KR" sz="2800" dirty="0"/>
          </a:p>
          <a:p>
            <a:pPr fontAlgn="base"/>
            <a:endParaRPr lang="en-US" altLang="ko-KR" sz="1200" dirty="0"/>
          </a:p>
          <a:p>
            <a:pPr fontAlgn="base"/>
            <a:endParaRPr lang="ko-KR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30577" y="41482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22674" y="4343291"/>
            <a:ext cx="246918" cy="23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22674" y="4926385"/>
            <a:ext cx="246918" cy="2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E243-567C-4B4C-A23A-47F131FE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97" y="2567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C87D18-6F47-416D-A2DB-18F784C05624}"/>
              </a:ext>
            </a:extLst>
          </p:cNvPr>
          <p:cNvGrpSpPr/>
          <p:nvPr/>
        </p:nvGrpSpPr>
        <p:grpSpPr>
          <a:xfrm>
            <a:off x="2490652" y="2870696"/>
            <a:ext cx="3587932" cy="3698456"/>
            <a:chOff x="2400818" y="513567"/>
            <a:chExt cx="4540687" cy="45406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D1B654-84FE-4041-9C38-3F1D9C9302D6}"/>
                </a:ext>
              </a:extLst>
            </p:cNvPr>
            <p:cNvSpPr/>
            <p:nvPr/>
          </p:nvSpPr>
          <p:spPr>
            <a:xfrm>
              <a:off x="4825130" y="513567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12B987-8FAE-44F1-A9DB-A258A184543D}"/>
                </a:ext>
              </a:extLst>
            </p:cNvPr>
            <p:cNvSpPr/>
            <p:nvPr/>
          </p:nvSpPr>
          <p:spPr>
            <a:xfrm>
              <a:off x="5814164" y="1377861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36B8A01-AA25-4336-9787-34ECA6406364}"/>
                </a:ext>
              </a:extLst>
            </p:cNvPr>
            <p:cNvSpPr/>
            <p:nvPr/>
          </p:nvSpPr>
          <p:spPr>
            <a:xfrm>
              <a:off x="3142990" y="2386209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2CB0F9-2248-4546-9F75-63509E9ABADC}"/>
                </a:ext>
              </a:extLst>
            </p:cNvPr>
            <p:cNvSpPr/>
            <p:nvPr/>
          </p:nvSpPr>
          <p:spPr>
            <a:xfrm>
              <a:off x="4394548" y="24112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FB7D8C2-6EB9-41A9-BB39-2E86C992D42B}"/>
                </a:ext>
              </a:extLst>
            </p:cNvPr>
            <p:cNvSpPr/>
            <p:nvPr/>
          </p:nvSpPr>
          <p:spPr>
            <a:xfrm>
              <a:off x="5814163" y="2386208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B04F07C-A615-494B-BE4B-BD88B0E3772F}"/>
                </a:ext>
              </a:extLst>
            </p:cNvPr>
            <p:cNvSpPr/>
            <p:nvPr/>
          </p:nvSpPr>
          <p:spPr>
            <a:xfrm>
              <a:off x="5397667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BE9F5A-5E11-4C27-AFF0-DA8FD28F2455}"/>
                </a:ext>
              </a:extLst>
            </p:cNvPr>
            <p:cNvSpPr/>
            <p:nvPr/>
          </p:nvSpPr>
          <p:spPr>
            <a:xfrm>
              <a:off x="4394548" y="3444660"/>
              <a:ext cx="563671" cy="5511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0CD190-60D4-4B5E-963D-EA722456F27D}"/>
                </a:ext>
              </a:extLst>
            </p:cNvPr>
            <p:cNvSpPr/>
            <p:nvPr/>
          </p:nvSpPr>
          <p:spPr>
            <a:xfrm>
              <a:off x="3391423" y="344466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A4508C0-7FF0-403C-A557-F9B2D51E53A9}"/>
                </a:ext>
              </a:extLst>
            </p:cNvPr>
            <p:cNvSpPr/>
            <p:nvPr/>
          </p:nvSpPr>
          <p:spPr>
            <a:xfrm>
              <a:off x="2400818" y="3429000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2066FA7-3F30-4865-A7D0-537AB3D00283}"/>
                </a:ext>
              </a:extLst>
            </p:cNvPr>
            <p:cNvSpPr/>
            <p:nvPr/>
          </p:nvSpPr>
          <p:spPr>
            <a:xfrm>
              <a:off x="3955094" y="1377861"/>
              <a:ext cx="563671" cy="5511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54F066-F65B-4E17-9C84-06239C63A89E}"/>
                </a:ext>
              </a:extLst>
            </p:cNvPr>
            <p:cNvSpPr/>
            <p:nvPr/>
          </p:nvSpPr>
          <p:spPr>
            <a:xfrm>
              <a:off x="6377834" y="3428999"/>
              <a:ext cx="563671" cy="5511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5C0EAD-CC78-4257-95A2-68B9159E2C9D}"/>
                </a:ext>
              </a:extLst>
            </p:cNvPr>
            <p:cNvSpPr/>
            <p:nvPr/>
          </p:nvSpPr>
          <p:spPr>
            <a:xfrm>
              <a:off x="3391422" y="4503111"/>
              <a:ext cx="563671" cy="5511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28CFF93-F937-4A66-AC2F-892B61B7E56F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4236930" y="1064712"/>
              <a:ext cx="588202" cy="31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598AF77-C6FC-42B6-874F-A228AF16268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388801" y="1064712"/>
              <a:ext cx="707199" cy="313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6FB2B9F-C8D6-4DB4-9189-AB16DE782741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flipH="1">
              <a:off x="6095999" y="1929006"/>
              <a:ext cx="1" cy="457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22B7297-31FC-44EC-B489-F2E34C85C18C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6377834" y="2937353"/>
              <a:ext cx="281836" cy="491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8848BE3-9E4B-42C5-A8C6-C4D376CB0B2D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531031" y="1929006"/>
              <a:ext cx="145353" cy="48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C8684B-F16C-4BD0-AE79-B66976EB3C51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3424826" y="1929006"/>
              <a:ext cx="530267" cy="45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CB74ED6-B865-4136-8954-6C4D79172525}"/>
                </a:ext>
              </a:extLst>
            </p:cNvPr>
            <p:cNvCxnSpPr>
              <a:endCxn id="23" idx="0"/>
            </p:cNvCxnSpPr>
            <p:nvPr/>
          </p:nvCxnSpPr>
          <p:spPr>
            <a:xfrm flipH="1">
              <a:off x="2682654" y="2962405"/>
              <a:ext cx="448070" cy="4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557A93-6983-4B65-91EA-C765935F886F}"/>
                </a:ext>
              </a:extLst>
            </p:cNvPr>
            <p:cNvCxnSpPr>
              <a:endCxn id="21" idx="0"/>
            </p:cNvCxnSpPr>
            <p:nvPr/>
          </p:nvCxnSpPr>
          <p:spPr>
            <a:xfrm flipH="1">
              <a:off x="3673259" y="2937353"/>
              <a:ext cx="33402" cy="507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B6D11B5-B991-4BAD-A28A-27C79EB012CA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4676384" y="2962405"/>
              <a:ext cx="0" cy="482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381107-94E6-4BCC-A968-E569E35E5BEA}"/>
                </a:ext>
              </a:extLst>
            </p:cNvPr>
            <p:cNvCxnSpPr>
              <a:endCxn id="19" idx="0"/>
            </p:cNvCxnSpPr>
            <p:nvPr/>
          </p:nvCxnSpPr>
          <p:spPr>
            <a:xfrm flipH="1">
              <a:off x="5679503" y="2937353"/>
              <a:ext cx="134660" cy="507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5C806E-3CDA-4148-B808-C6E4975381C1}"/>
                </a:ext>
              </a:extLst>
            </p:cNvPr>
            <p:cNvCxnSpPr>
              <a:stCxn id="21" idx="2"/>
              <a:endCxn id="26" idx="0"/>
            </p:cNvCxnSpPr>
            <p:nvPr/>
          </p:nvCxnSpPr>
          <p:spPr>
            <a:xfrm flipH="1">
              <a:off x="3673258" y="3995805"/>
              <a:ext cx="1" cy="507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76" y="1857375"/>
            <a:ext cx="54584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입력 형식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첫 줄에는 테스트케이스의 수 </a:t>
            </a:r>
            <a:r>
              <a:rPr lang="en-US" altLang="ko-KR" sz="1400" dirty="0"/>
              <a:t>T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두 번째 줄에는 첫 번째 테스트케이스에 해당하는 스킬의 수 </a:t>
            </a:r>
            <a:r>
              <a:rPr lang="en-US" altLang="ko-KR" sz="1400" dirty="0"/>
              <a:t>n</a:t>
            </a:r>
            <a:r>
              <a:rPr lang="ko-KR" altLang="en-US" sz="1400" dirty="0"/>
              <a:t>과 질의의 수 </a:t>
            </a:r>
            <a:r>
              <a:rPr lang="en-US" altLang="ko-KR" sz="1400" dirty="0"/>
              <a:t>k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n≤10000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k≤100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세 번째 줄부터 다음 </a:t>
            </a:r>
            <a:r>
              <a:rPr lang="en-US" altLang="ko-KR" sz="1400" dirty="0"/>
              <a:t>n-1</a:t>
            </a:r>
            <a:r>
              <a:rPr lang="ko-KR" altLang="en-US" sz="1400" dirty="0"/>
              <a:t>줄에는 </a:t>
            </a:r>
            <a:r>
              <a:rPr lang="ko-KR" altLang="en-US" sz="1400" dirty="0" err="1"/>
              <a:t>선행스킬과</a:t>
            </a:r>
            <a:r>
              <a:rPr lang="ko-KR" altLang="en-US" sz="1400" dirty="0"/>
              <a:t> 다음 스킬이 공백을 사이에 두고 주어진다</a:t>
            </a:r>
            <a:r>
              <a:rPr lang="en-US" altLang="ko-KR" sz="1400" dirty="0"/>
              <a:t>. (</a:t>
            </a:r>
            <a:r>
              <a:rPr lang="ko-KR" altLang="en-US" sz="1400" dirty="0"/>
              <a:t>스킬의 번호 </a:t>
            </a:r>
            <a:r>
              <a:rPr lang="en-US" altLang="ko-KR" sz="1400" dirty="0"/>
              <a:t>: 0 ~ n-1)</a:t>
            </a:r>
          </a:p>
          <a:p>
            <a:r>
              <a:rPr lang="en-US" altLang="ko-KR" sz="1400" dirty="0"/>
              <a:t>4. </a:t>
            </a:r>
            <a:r>
              <a:rPr lang="en-US" altLang="ko-KR" sz="1400" dirty="0" err="1"/>
              <a:t>n+2</a:t>
            </a:r>
            <a:r>
              <a:rPr lang="ko-KR" altLang="en-US" sz="1400" dirty="0"/>
              <a:t>번째 줄부터 다음 </a:t>
            </a:r>
            <a:r>
              <a:rPr lang="en-US" altLang="ko-KR" sz="1400" dirty="0"/>
              <a:t>k</a:t>
            </a:r>
            <a:r>
              <a:rPr lang="ko-KR" altLang="en-US" sz="1400" dirty="0"/>
              <a:t>줄에는 각각의 질의마다 지정된 스킬 두 개가 주어진다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5. 2~4</a:t>
            </a:r>
            <a:r>
              <a:rPr lang="ko-KR" altLang="en-US" sz="1400" dirty="0"/>
              <a:t>의 과정을 </a:t>
            </a:r>
            <a:r>
              <a:rPr lang="en-US" altLang="ko-KR" sz="1400" dirty="0"/>
              <a:t>T</a:t>
            </a:r>
            <a:r>
              <a:rPr lang="ko-KR" altLang="en-US" sz="1400" dirty="0"/>
              <a:t>번 반복한다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b="1" dirty="0"/>
              <a:t>출력 형식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테스트케이스마다 </a:t>
            </a:r>
            <a:r>
              <a:rPr lang="en-US" altLang="ko-KR" sz="1400" dirty="0"/>
              <a:t>k</a:t>
            </a:r>
            <a:r>
              <a:rPr lang="ko-KR" altLang="en-US" sz="1400" dirty="0"/>
              <a:t>개의 질의에 대한 답을 공백을 사이에 두고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씩 출력한다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20525-061F-4316-A980-7203EA704316}"/>
              </a:ext>
            </a:extLst>
          </p:cNvPr>
          <p:cNvSpPr txBox="1"/>
          <p:nvPr/>
        </p:nvSpPr>
        <p:spPr>
          <a:xfrm>
            <a:off x="2734885" y="1956816"/>
            <a:ext cx="5364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트리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질의 처리 </a:t>
            </a:r>
            <a:r>
              <a:rPr lang="en-US" altLang="ko-KR" dirty="0"/>
              <a:t>– Lowest Common Ancestor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두개의 선행 스킬 리스트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두개의 선행 스킬 리스트를 비교하여 </a:t>
            </a:r>
            <a:r>
              <a:rPr lang="en-US" altLang="ko-KR" dirty="0" err="1"/>
              <a:t>LCA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418493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20525-061F-4316-A980-7203EA704316}"/>
              </a:ext>
            </a:extLst>
          </p:cNvPr>
          <p:cNvSpPr txBox="1"/>
          <p:nvPr/>
        </p:nvSpPr>
        <p:spPr>
          <a:xfrm>
            <a:off x="531617" y="1696644"/>
            <a:ext cx="5364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트리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노드의 수가 </a:t>
            </a:r>
            <a:r>
              <a:rPr lang="en-US" altLang="ko-KR" dirty="0"/>
              <a:t>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트리의 간선의 수는 </a:t>
            </a:r>
            <a:r>
              <a:rPr lang="en-US" altLang="ko-KR" dirty="0"/>
              <a:t>n-1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n-1</a:t>
            </a:r>
            <a:r>
              <a:rPr lang="ko-KR" altLang="en-US" dirty="0"/>
              <a:t>개의 간선 정보를 입력 받아 트리를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9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76A802-6F1C-4D82-A31C-0D54816DF2F3}"/>
              </a:ext>
            </a:extLst>
          </p:cNvPr>
          <p:cNvSpPr txBox="1"/>
          <p:nvPr/>
        </p:nvSpPr>
        <p:spPr>
          <a:xfrm>
            <a:off x="531617" y="1696644"/>
            <a:ext cx="536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트리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노드의 수가 </a:t>
            </a:r>
            <a:r>
              <a:rPr lang="en-US" altLang="ko-KR" dirty="0"/>
              <a:t>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트리의 간선의 수는 </a:t>
            </a:r>
            <a:r>
              <a:rPr lang="en-US" altLang="ko-KR" dirty="0"/>
              <a:t>n-1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n-1</a:t>
            </a:r>
            <a:r>
              <a:rPr lang="ko-KR" altLang="en-US" dirty="0"/>
              <a:t>개의 간선 정보를 입력 받아 트리를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AF96E-79C8-41BC-A702-C97DC1E258DC}"/>
              </a:ext>
            </a:extLst>
          </p:cNvPr>
          <p:cNvSpPr txBox="1"/>
          <p:nvPr/>
        </p:nvSpPr>
        <p:spPr>
          <a:xfrm>
            <a:off x="670560" y="3579223"/>
            <a:ext cx="378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노드 수의 제한은 </a:t>
            </a:r>
            <a:r>
              <a:rPr lang="en-US" altLang="ko-KR" dirty="0">
                <a:solidFill>
                  <a:srgbClr val="FF0000"/>
                </a:solidFill>
              </a:rPr>
              <a:t>10000</a:t>
            </a:r>
            <a:r>
              <a:rPr lang="ko-KR" altLang="en-US" dirty="0">
                <a:solidFill>
                  <a:srgbClr val="FF0000"/>
                </a:solidFill>
              </a:rPr>
              <a:t>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트리의 </a:t>
            </a:r>
            <a:r>
              <a:rPr lang="en-US" altLang="ko-KR" dirty="0">
                <a:solidFill>
                  <a:srgbClr val="FF0000"/>
                </a:solidFill>
              </a:rPr>
              <a:t>depth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10000</a:t>
            </a:r>
            <a:r>
              <a:rPr lang="ko-KR" altLang="en-US" dirty="0">
                <a:solidFill>
                  <a:srgbClr val="FF0000"/>
                </a:solidFill>
              </a:rPr>
              <a:t>까지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될 수 있고 인접배열로 구현할 경우 </a:t>
            </a:r>
            <a:r>
              <a:rPr lang="en-US" altLang="ko-KR" dirty="0" err="1">
                <a:solidFill>
                  <a:srgbClr val="FF0000"/>
                </a:solidFill>
              </a:rPr>
              <a:t>10MB</a:t>
            </a:r>
            <a:r>
              <a:rPr lang="ko-KR" altLang="en-US" dirty="0">
                <a:solidFill>
                  <a:srgbClr val="FF0000"/>
                </a:solidFill>
              </a:rPr>
              <a:t> 메모리 제한에 걸린다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01114B-E132-42A8-BC85-EBB9C5634EA3}"/>
              </a:ext>
            </a:extLst>
          </p:cNvPr>
          <p:cNvSpPr txBox="1">
            <a:spLocks/>
          </p:cNvSpPr>
          <p:nvPr/>
        </p:nvSpPr>
        <p:spPr bwMode="black">
          <a:xfrm>
            <a:off x="232083" y="6222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Idea-</a:t>
            </a:r>
            <a:r>
              <a:rPr lang="ko-KR" altLang="en-US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16D2C-E88A-43AE-9A14-B0BFDCB9C3C6}"/>
              </a:ext>
            </a:extLst>
          </p:cNvPr>
          <p:cNvSpPr txBox="1"/>
          <p:nvPr/>
        </p:nvSpPr>
        <p:spPr>
          <a:xfrm>
            <a:off x="5943082" y="1356142"/>
            <a:ext cx="3136301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</a:t>
            </a:r>
          </a:p>
          <a:p>
            <a:pPr fontAlgn="base"/>
            <a:r>
              <a:rPr lang="en-US" altLang="ko-KR" sz="1400" dirty="0"/>
              <a:t>12 3</a:t>
            </a:r>
          </a:p>
          <a:p>
            <a:pPr fontAlgn="base"/>
            <a:r>
              <a:rPr lang="en-US" altLang="ko-KR" sz="1400" dirty="0"/>
              <a:t>9 8</a:t>
            </a:r>
          </a:p>
          <a:p>
            <a:pPr fontAlgn="base"/>
            <a:r>
              <a:rPr lang="en-US" altLang="ko-KR" sz="1400" dirty="0"/>
              <a:t>5 9</a:t>
            </a:r>
          </a:p>
          <a:p>
            <a:pPr fontAlgn="base"/>
            <a:r>
              <a:rPr lang="en-US" altLang="ko-KR" sz="1400" dirty="0"/>
              <a:t>0 3</a:t>
            </a:r>
          </a:p>
          <a:p>
            <a:pPr fontAlgn="base"/>
            <a:r>
              <a:rPr lang="en-US" altLang="ko-KR" sz="1400" dirty="0"/>
              <a:t>10 7</a:t>
            </a:r>
          </a:p>
          <a:p>
            <a:pPr fontAlgn="base"/>
            <a:r>
              <a:rPr lang="en-US" altLang="ko-KR" sz="1400" dirty="0"/>
              <a:t>2 1</a:t>
            </a:r>
          </a:p>
          <a:p>
            <a:pPr fontAlgn="base"/>
            <a:r>
              <a:rPr lang="en-US" altLang="ko-KR" sz="1400" dirty="0"/>
              <a:t>11 6</a:t>
            </a:r>
          </a:p>
          <a:p>
            <a:pPr fontAlgn="base"/>
            <a:r>
              <a:rPr lang="en-US" altLang="ko-KR" sz="1400" dirty="0"/>
              <a:t>2 10</a:t>
            </a:r>
          </a:p>
          <a:p>
            <a:pPr fontAlgn="base"/>
            <a:r>
              <a:rPr lang="en-US" altLang="ko-KR" sz="1400" dirty="0"/>
              <a:t>3 2</a:t>
            </a:r>
          </a:p>
          <a:p>
            <a:pPr fontAlgn="base"/>
            <a:r>
              <a:rPr lang="en-US" altLang="ko-KR" sz="1400" dirty="0"/>
              <a:t>0 5</a:t>
            </a:r>
          </a:p>
          <a:p>
            <a:pPr fontAlgn="base"/>
            <a:r>
              <a:rPr lang="en-US" altLang="ko-KR" sz="1400" dirty="0"/>
              <a:t>3 11</a:t>
            </a:r>
          </a:p>
          <a:p>
            <a:pPr fontAlgn="base"/>
            <a:r>
              <a:rPr lang="en-US" altLang="ko-KR" sz="1400" dirty="0"/>
              <a:t>9 4</a:t>
            </a:r>
          </a:p>
          <a:p>
            <a:pPr fontAlgn="base"/>
            <a:r>
              <a:rPr lang="en-US" altLang="ko-KR" sz="1400" dirty="0"/>
              <a:t>1 6</a:t>
            </a:r>
          </a:p>
          <a:p>
            <a:pPr fontAlgn="base"/>
            <a:r>
              <a:rPr lang="en-US" altLang="ko-KR" sz="1400" dirty="0"/>
              <a:t>10 9</a:t>
            </a:r>
          </a:p>
          <a:p>
            <a:pPr fontAlgn="base"/>
            <a:r>
              <a:rPr lang="en-US" altLang="ko-KR" sz="1400" dirty="0"/>
              <a:t>3 10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3 0 3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51791" y="2499142"/>
            <a:ext cx="801188" cy="231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9E6AD6-BCFE-4BAF-BAAE-B016E258F86D}"/>
              </a:ext>
            </a:extLst>
          </p:cNvPr>
          <p:cNvSpPr/>
          <p:nvPr/>
        </p:nvSpPr>
        <p:spPr>
          <a:xfrm>
            <a:off x="890721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640D74-C045-4C47-82F8-D6525F178686}"/>
              </a:ext>
            </a:extLst>
          </p:cNvPr>
          <p:cNvSpPr/>
          <p:nvPr/>
        </p:nvSpPr>
        <p:spPr>
          <a:xfrm>
            <a:off x="1161299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547B08-DC9B-4468-8EFA-C008AF7789E1}"/>
              </a:ext>
            </a:extLst>
          </p:cNvPr>
          <p:cNvSpPr/>
          <p:nvPr/>
        </p:nvSpPr>
        <p:spPr>
          <a:xfrm>
            <a:off x="1431877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F7CFB8-9A9E-4314-BAE8-0F368F1FA7EB}"/>
              </a:ext>
            </a:extLst>
          </p:cNvPr>
          <p:cNvSpPr/>
          <p:nvPr/>
        </p:nvSpPr>
        <p:spPr>
          <a:xfrm>
            <a:off x="1702455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323EE-DE38-408A-80DF-8C85EBCE8F23}"/>
              </a:ext>
            </a:extLst>
          </p:cNvPr>
          <p:cNvSpPr/>
          <p:nvPr/>
        </p:nvSpPr>
        <p:spPr>
          <a:xfrm>
            <a:off x="1979234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54734-E8C2-45CF-BB92-D28774CB2409}"/>
              </a:ext>
            </a:extLst>
          </p:cNvPr>
          <p:cNvSpPr/>
          <p:nvPr/>
        </p:nvSpPr>
        <p:spPr>
          <a:xfrm>
            <a:off x="2273197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7D906D-F403-4E93-9193-DB823D2EB7A1}"/>
              </a:ext>
            </a:extLst>
          </p:cNvPr>
          <p:cNvSpPr/>
          <p:nvPr/>
        </p:nvSpPr>
        <p:spPr>
          <a:xfrm>
            <a:off x="2567160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E48C64-1C1F-43B0-82F3-2B65A63C46B8}"/>
              </a:ext>
            </a:extLst>
          </p:cNvPr>
          <p:cNvSpPr/>
          <p:nvPr/>
        </p:nvSpPr>
        <p:spPr>
          <a:xfrm>
            <a:off x="2866088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0B625-6204-4D4E-A4D2-340A1552AFDA}"/>
              </a:ext>
            </a:extLst>
          </p:cNvPr>
          <p:cNvSpPr/>
          <p:nvPr/>
        </p:nvSpPr>
        <p:spPr>
          <a:xfrm>
            <a:off x="620143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A85834-7A40-4BFE-8303-158108A242D4}"/>
              </a:ext>
            </a:extLst>
          </p:cNvPr>
          <p:cNvSpPr/>
          <p:nvPr/>
        </p:nvSpPr>
        <p:spPr>
          <a:xfrm>
            <a:off x="3156389" y="1634746"/>
            <a:ext cx="276840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F8C662-0425-4525-A0A1-DE0EBEBD2CB9}"/>
              </a:ext>
            </a:extLst>
          </p:cNvPr>
          <p:cNvSpPr/>
          <p:nvPr/>
        </p:nvSpPr>
        <p:spPr>
          <a:xfrm>
            <a:off x="3465103" y="1634746"/>
            <a:ext cx="444846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64785-AB57-450B-9EF9-5CB8EECBDC34}"/>
              </a:ext>
            </a:extLst>
          </p:cNvPr>
          <p:cNvSpPr/>
          <p:nvPr/>
        </p:nvSpPr>
        <p:spPr>
          <a:xfrm>
            <a:off x="3925568" y="1634746"/>
            <a:ext cx="435628" cy="276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9C713-1ED3-41E7-85F3-8501288E59E8}"/>
              </a:ext>
            </a:extLst>
          </p:cNvPr>
          <p:cNvSpPr txBox="1"/>
          <p:nvPr/>
        </p:nvSpPr>
        <p:spPr>
          <a:xfrm>
            <a:off x="687977" y="2299063"/>
            <a:ext cx="368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받은 질의에서 해당되는 노드를 빠르게 찾기 위해 각각의 노드를 배열로 구성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D9EF2903-34E3-42F7-8481-3BC7761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75032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16481</TotalTime>
  <Words>1869</Words>
  <Application>Microsoft Office PowerPoint</Application>
  <PresentationFormat>화면 슬라이드 쇼(4:3)</PresentationFormat>
  <Paragraphs>1046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나눔고딕</vt:lpstr>
      <vt:lpstr>맑은 고딕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6 주차 문제 A</vt:lpstr>
      <vt:lpstr>6 주차 문제 A</vt:lpstr>
      <vt:lpstr>6 주차 문제 A</vt:lpstr>
      <vt:lpstr>6 주차 문제 A</vt:lpstr>
      <vt:lpstr>구성</vt:lpstr>
      <vt:lpstr>Idea-트리만들기</vt:lpstr>
      <vt:lpstr>PowerPoint 프레젠테이션</vt:lpstr>
      <vt:lpstr>Idea-트리만들기</vt:lpstr>
      <vt:lpstr>Idea-트리만들기</vt:lpstr>
      <vt:lpstr>Idea-트리만들기</vt:lpstr>
      <vt:lpstr>Idea-트리만들기</vt:lpstr>
      <vt:lpstr>Idea-트리만들기</vt:lpstr>
      <vt:lpstr>Idea-트리만들기</vt:lpstr>
      <vt:lpstr>Idea-트리만들기</vt:lpstr>
      <vt:lpstr>Idea-트리만들기</vt:lpstr>
      <vt:lpstr>Idea-트리만들기</vt:lpstr>
      <vt:lpstr>Idea-트리만들기</vt:lpstr>
      <vt:lpstr>Idea-트리만들기</vt:lpstr>
      <vt:lpstr>Idea-트리만들기</vt:lpstr>
      <vt:lpstr>Idea-트리만들기</vt:lpstr>
      <vt:lpstr>Idea</vt:lpstr>
      <vt:lpstr>Idea-LCA찾기</vt:lpstr>
      <vt:lpstr>Idea-LCA찾기</vt:lpstr>
      <vt:lpstr>Idea-LCA찾기</vt:lpstr>
      <vt:lpstr>Idea-LCA찾기</vt:lpstr>
      <vt:lpstr>Idea-LCA찾기</vt:lpstr>
      <vt:lpstr>Idea-LCA찾기</vt:lpstr>
      <vt:lpstr>Idea-LCA찾기</vt:lpstr>
      <vt:lpstr>PowerPoint 프레젠테이션</vt:lpstr>
      <vt:lpstr>Pseudo Code</vt:lpstr>
      <vt:lpstr>Time Complexity</vt:lpstr>
      <vt:lpstr>Time Complexity</vt:lpstr>
      <vt:lpstr>Memory Complexity</vt:lpstr>
      <vt:lpstr>Memory Complexity</vt:lpstr>
    </vt:vector>
  </TitlesOfParts>
  <Company>인하대학교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건우 박</cp:lastModifiedBy>
  <cp:revision>422</cp:revision>
  <cp:lastPrinted>2018-05-30T04:46:17Z</cp:lastPrinted>
  <dcterms:created xsi:type="dcterms:W3CDTF">2014-02-26T05:36:39Z</dcterms:created>
  <dcterms:modified xsi:type="dcterms:W3CDTF">2019-04-15T01:34:50Z</dcterms:modified>
</cp:coreProperties>
</file>