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93" r:id="rId2"/>
    <p:sldId id="704" r:id="rId3"/>
    <p:sldId id="694" r:id="rId4"/>
    <p:sldId id="712" r:id="rId5"/>
    <p:sldId id="69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25" r:id="rId16"/>
    <p:sldId id="705" r:id="rId17"/>
    <p:sldId id="706" r:id="rId18"/>
    <p:sldId id="707" r:id="rId19"/>
    <p:sldId id="713" r:id="rId20"/>
    <p:sldId id="714" r:id="rId21"/>
    <p:sldId id="715" r:id="rId22"/>
    <p:sldId id="718" r:id="rId23"/>
    <p:sldId id="719" r:id="rId24"/>
    <p:sldId id="720" r:id="rId25"/>
    <p:sldId id="717" r:id="rId26"/>
    <p:sldId id="721" r:id="rId27"/>
    <p:sldId id="722" r:id="rId28"/>
    <p:sldId id="723" r:id="rId29"/>
    <p:sldId id="72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391" y="2560638"/>
            <a:ext cx="9565221" cy="2387600"/>
          </a:xfrm>
        </p:spPr>
        <p:txBody>
          <a:bodyPr tIns="0" rIns="36000" bIns="0" anchor="t" anchorCtr="0">
            <a:normAutofit/>
          </a:bodyPr>
          <a:lstStyle>
            <a:lvl1pPr algn="r">
              <a:defRPr sz="4800" baseline="0"/>
            </a:lvl1pPr>
          </a:lstStyle>
          <a:p>
            <a:r>
              <a:rPr lang="en-US" altLang="ko-KR" dirty="0"/>
              <a:t>PPT </a:t>
            </a:r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391" y="1808706"/>
            <a:ext cx="9565219" cy="560387"/>
          </a:xfrm>
        </p:spPr>
        <p:txBody>
          <a:bodyPr lIns="36000" tIns="0" bIns="0" anchor="b" anchorCtr="0">
            <a:normAutofit/>
          </a:bodyPr>
          <a:lstStyle>
            <a:lvl1pPr marL="0" indent="0" algn="l">
              <a:buNone/>
              <a:defRPr sz="3200" b="1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[ </a:t>
            </a:r>
            <a:r>
              <a:rPr lang="en-US" altLang="ko-KR" dirty="0" err="1"/>
              <a:t>OS_name</a:t>
            </a:r>
            <a:r>
              <a:rPr lang="en-US" altLang="ko-KR" dirty="0"/>
              <a:t> ]</a:t>
            </a:r>
            <a:endParaRPr 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313391" y="2446338"/>
            <a:ext cx="9565220" cy="0"/>
          </a:xfrm>
          <a:prstGeom prst="line">
            <a:avLst/>
          </a:prstGeom>
          <a:ln w="34925"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313391" y="2446338"/>
            <a:ext cx="9565220" cy="0"/>
          </a:xfrm>
          <a:prstGeom prst="line">
            <a:avLst/>
          </a:prstGeom>
          <a:ln w="34925"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26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51222"/>
            <a:ext cx="10515600" cy="4125741"/>
          </a:xfrm>
        </p:spPr>
        <p:txBody>
          <a:bodyPr numCol="1"/>
          <a:lstStyle>
            <a:lvl1pPr marL="514350" indent="-514350">
              <a:lnSpc>
                <a:spcPct val="130000"/>
              </a:lnSpc>
              <a:buFont typeface="+mj-lt"/>
              <a:buAutoNum type="arabicPeriod"/>
              <a:defRPr b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914400" indent="-457200">
              <a:lnSpc>
                <a:spcPct val="110000"/>
              </a:lnSpc>
              <a:buFont typeface="+mj-lt"/>
              <a:buAutoNum type="arabicPeriod"/>
              <a:defRPr b="0">
                <a:solidFill>
                  <a:schemeClr val="tx2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ko-KR" altLang="en-US" dirty="0"/>
              <a:t>목차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3783" y="1168234"/>
            <a:ext cx="4942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+mj-lt"/>
              </a:rPr>
              <a:t>Contents</a:t>
            </a:r>
            <a:endParaRPr lang="ko-KR" altLang="en-US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3783" y="1168234"/>
            <a:ext cx="4942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+mj-lt"/>
              </a:rPr>
              <a:t>Contents</a:t>
            </a:r>
            <a:endParaRPr lang="ko-KR" altLang="en-US" sz="4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689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스크린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CentOS7 </a:t>
            </a:r>
            <a:r>
              <a:rPr lang="ko-KR" altLang="en-US"/>
              <a:t>원격 </a:t>
            </a:r>
            <a:r>
              <a:rPr lang="en-US" altLang="ko-KR"/>
              <a:t>SSH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E48-28A3-4468-8D9D-EE461E6DCD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965326"/>
            <a:ext cx="10515600" cy="4200525"/>
          </a:xfrm>
          <a:ln>
            <a:noFill/>
          </a:ln>
          <a:effectLst>
            <a:glow rad="101600">
              <a:schemeClr val="accent5">
                <a:lumMod val="50000"/>
                <a:alpha val="40000"/>
              </a:schemeClr>
            </a:glow>
          </a:effectLst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ko-KR" altLang="en-US" dirty="0" err="1"/>
              <a:t>스크린샷을</a:t>
            </a:r>
            <a:r>
              <a:rPr lang="ko-KR" altLang="en-US" dirty="0"/>
              <a:t> 첨부합니다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081089"/>
            <a:ext cx="10515600" cy="80803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aseline="0"/>
            </a:lvl1pPr>
          </a:lstStyle>
          <a:p>
            <a:pPr lvl="0"/>
            <a:r>
              <a:rPr lang="ko-KR" altLang="en-US" dirty="0"/>
              <a:t>설명은 </a:t>
            </a:r>
            <a:r>
              <a:rPr lang="en-US" altLang="ko-KR" dirty="0"/>
              <a:t>2</a:t>
            </a:r>
            <a:r>
              <a:rPr lang="ko-KR" altLang="en-US" dirty="0"/>
              <a:t>줄 이상 작성하지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6688" y="1"/>
            <a:ext cx="10524931" cy="922639"/>
          </a:xfrm>
          <a:prstGeom prst="rect">
            <a:avLst/>
          </a:prstGeom>
        </p:spPr>
        <p:txBody>
          <a:bodyPr vert="horz" lIns="91440" tIns="144000" rIns="91440" bIns="3600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0. </a:t>
            </a:r>
            <a:r>
              <a:rPr lang="ko-KR" altLang="en-US" dirty="0"/>
              <a:t>소제목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CentOS7 </a:t>
            </a:r>
            <a:r>
              <a:rPr lang="ko-KR" altLang="en-US"/>
              <a:t>원격 </a:t>
            </a:r>
            <a:r>
              <a:rPr lang="en-US" altLang="ko-KR"/>
              <a:t>SSH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4E48-28A3-4468-8D9D-EE461E6DCD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6688" y="1"/>
            <a:ext cx="10524931" cy="922639"/>
          </a:xfrm>
          <a:prstGeom prst="rect">
            <a:avLst/>
          </a:prstGeom>
        </p:spPr>
        <p:txBody>
          <a:bodyPr vert="horz" lIns="91440" tIns="144000" rIns="91440" bIns="36000" rtlCol="0" anchor="ctr">
            <a:normAutofit/>
          </a:bodyPr>
          <a:lstStyle>
            <a:lvl1pPr>
              <a:defRPr/>
            </a:lvl1pPr>
          </a:lstStyle>
          <a:p>
            <a:r>
              <a:rPr lang="en-US" altLang="ko-KR" dirty="0"/>
              <a:t>0. </a:t>
            </a:r>
            <a:r>
              <a:rPr lang="ko-KR" altLang="en-US" dirty="0"/>
              <a:t>소제목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20948" y="122938"/>
            <a:ext cx="58935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+mj-ea"/>
                <a:ea typeface="+mj-ea"/>
              </a:rPr>
              <a:t>PPT</a:t>
            </a:r>
            <a:r>
              <a:rPr lang="ko-KR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제작 가이드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8479" y="623618"/>
            <a:ext cx="10214919" cy="322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마스터 슬라이드 절대 변경금지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레이아웃이 변경되었을 경우</a:t>
            </a:r>
            <a:r>
              <a:rPr lang="en-US" altLang="ko-KR" sz="1600" dirty="0"/>
              <a:t>, [</a:t>
            </a:r>
            <a:r>
              <a:rPr lang="ko-KR" altLang="en-US" sz="1600" dirty="0"/>
              <a:t>다시 설정</a:t>
            </a:r>
            <a:r>
              <a:rPr lang="en-US" altLang="ko-KR" sz="1600" dirty="0"/>
              <a:t>]</a:t>
            </a:r>
            <a:r>
              <a:rPr lang="ko-KR" altLang="en-US" sz="1600" dirty="0"/>
              <a:t>을 눌러</a:t>
            </a:r>
            <a:r>
              <a:rPr lang="ko-KR" altLang="en-US" sz="1600" baseline="0" dirty="0"/>
              <a:t> 초기 레이아웃으로 되돌립니다</a:t>
            </a:r>
            <a:r>
              <a:rPr lang="en-US" altLang="ko-KR" sz="1600" baseline="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사진은 설명에 필요한 부분만 미리 잘라 삽입합니다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사진은 드래그앤드롭 또는 중앙의 아이콘을 클릭하여 추가합니다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사진을 잘못 삽입했을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클릭 후 </a:t>
            </a:r>
            <a:r>
              <a:rPr lang="en-US" altLang="ko-KR" sz="1600" dirty="0"/>
              <a:t>[del]</a:t>
            </a:r>
            <a:r>
              <a:rPr lang="ko-KR" altLang="en-US" sz="1600" dirty="0"/>
              <a:t>키를 눌러 삭제합니다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그림 개체가 삭제되는 것을 방지하기 위해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  <a:ea typeface="+mn-ea"/>
              </a:rPr>
              <a:t>PPT</a:t>
            </a:r>
            <a:r>
              <a:rPr lang="ko-KR" altLang="en-US" sz="1600" dirty="0">
                <a:latin typeface="+mn-ea"/>
                <a:ea typeface="+mn-ea"/>
              </a:rPr>
              <a:t>에 삽입할</a:t>
            </a:r>
            <a:r>
              <a:rPr lang="ko-KR" altLang="en-US" sz="1600" baseline="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도형은 이 슬라이드에</a:t>
            </a:r>
            <a:r>
              <a:rPr lang="ko-KR" altLang="en-US" sz="1600" baseline="0" dirty="0">
                <a:latin typeface="+mn-ea"/>
                <a:ea typeface="+mn-ea"/>
              </a:rPr>
              <a:t> 있는 도형만</a:t>
            </a:r>
            <a:r>
              <a:rPr lang="ko-KR" altLang="en-US" sz="1600" dirty="0">
                <a:latin typeface="+mn-ea"/>
                <a:ea typeface="+mn-ea"/>
              </a:rPr>
              <a:t> 복사하여 사용하세요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n-ea"/>
                <a:ea typeface="+mn-ea"/>
              </a:rPr>
              <a:t>도형 색상</a:t>
            </a:r>
            <a:r>
              <a:rPr lang="ko-KR" altLang="en-US" sz="1600" baseline="0" dirty="0">
                <a:latin typeface="+mn-ea"/>
                <a:ea typeface="+mn-ea"/>
              </a:rPr>
              <a:t>은 테마 기본 색상만 사용합니다</a:t>
            </a:r>
            <a:r>
              <a:rPr lang="en-US" altLang="ko-KR" sz="1600" baseline="0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ko-KR" altLang="en-US" sz="1600" dirty="0">
                <a:latin typeface="+mn-ea"/>
                <a:ea typeface="+mn-ea"/>
              </a:rPr>
              <a:t>삽입</a:t>
            </a:r>
            <a:r>
              <a:rPr lang="en-US" altLang="ko-KR" sz="1600" dirty="0">
                <a:latin typeface="+mn-ea"/>
                <a:ea typeface="+mn-ea"/>
              </a:rPr>
              <a:t>]-[</a:t>
            </a:r>
            <a:r>
              <a:rPr lang="ko-KR" altLang="en-US" sz="1600" dirty="0">
                <a:latin typeface="+mn-ea"/>
                <a:ea typeface="+mn-ea"/>
              </a:rPr>
              <a:t>머리말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바닥글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  <a:r>
              <a:rPr lang="ko-KR" altLang="en-US" sz="1600" dirty="0">
                <a:latin typeface="+mn-ea"/>
                <a:ea typeface="+mn-ea"/>
              </a:rPr>
              <a:t>에서 바닥글을 형식에 맞춰 수정합니다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최종 저장할 시 이 슬라이드는 삭제합니다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729" y="1405968"/>
            <a:ext cx="2184400" cy="1838325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9792731" y="1640746"/>
            <a:ext cx="2184400" cy="16334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1" name="꺾인 연결선 10"/>
          <p:cNvCxnSpPr/>
          <p:nvPr userDrawn="1"/>
        </p:nvCxnSpPr>
        <p:spPr>
          <a:xfrm flipV="1">
            <a:off x="5261233" y="1729947"/>
            <a:ext cx="4531497" cy="1054442"/>
          </a:xfrm>
          <a:prstGeom prst="bentConnector3">
            <a:avLst>
              <a:gd name="adj1" fmla="val 91448"/>
            </a:avLst>
          </a:prstGeom>
          <a:ln w="190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688" y="1"/>
            <a:ext cx="10524931" cy="922639"/>
          </a:xfrm>
          <a:prstGeom prst="rect">
            <a:avLst/>
          </a:prstGeom>
        </p:spPr>
        <p:txBody>
          <a:bodyPr vert="horz" lIns="91440" tIns="144000" rIns="91440" bIns="3600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9673"/>
            <a:ext cx="10515600" cy="505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CentOS7 </a:t>
            </a:r>
            <a:r>
              <a:rPr lang="ko-KR" altLang="en-US"/>
              <a:t>원격 </a:t>
            </a:r>
            <a:r>
              <a:rPr lang="en-US" altLang="ko-KR"/>
              <a:t>SSH 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E38B4E48-28A3-4468-8D9D-EE461E6DC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Nagios </a:t>
            </a:r>
            <a:r>
              <a:rPr lang="ko-KR" altLang="en-US" dirty="0"/>
              <a:t>서버 설치와 서비스 시작</a:t>
            </a:r>
            <a:br>
              <a:rPr lang="en-US" altLang="ko-KR" dirty="0"/>
            </a:br>
            <a:r>
              <a:rPr lang="en-US" altLang="ko-KR" dirty="0"/>
              <a:t>3.1 Nagios </a:t>
            </a:r>
            <a:r>
              <a:rPr lang="ko-KR" altLang="en-US" dirty="0"/>
              <a:t>서버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2A0EA-13A6-4D3F-BF18-D42B6D300971}"/>
              </a:ext>
            </a:extLst>
          </p:cNvPr>
          <p:cNvSpPr txBox="1"/>
          <p:nvPr/>
        </p:nvSpPr>
        <p:spPr>
          <a:xfrm>
            <a:off x="474133" y="1083733"/>
            <a:ext cx="10747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# yum install -y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gcc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glibc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glibc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-common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gd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gd-devel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make net-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snmp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openssl-devel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xinetd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unzip httpd php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로 사전에 필요한 패키지를 설치합니다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211D10-BA4C-459B-ABD9-35B60ECE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2580220"/>
            <a:ext cx="10259179" cy="37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E3A890-EB99-4A59-B7E1-624ADA6F6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" r="18690"/>
          <a:stretch/>
        </p:blipFill>
        <p:spPr>
          <a:xfrm>
            <a:off x="595086" y="3191653"/>
            <a:ext cx="9913256" cy="2541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8A729-4D24-4F0A-BAA5-D54E2992834F}"/>
              </a:ext>
            </a:extLst>
          </p:cNvPr>
          <p:cNvSpPr txBox="1"/>
          <p:nvPr/>
        </p:nvSpPr>
        <p:spPr>
          <a:xfrm>
            <a:off x="1480457" y="2499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ls -l /var/log/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를 입력하여 로그파일을 확인합니다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86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A6ED4-5E54-489C-BB8F-19884C10332E}"/>
              </a:ext>
            </a:extLst>
          </p:cNvPr>
          <p:cNvSpPr txBox="1"/>
          <p:nvPr/>
        </p:nvSpPr>
        <p:spPr>
          <a:xfrm>
            <a:off x="1343610" y="1242535"/>
            <a:ext cx="92310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웹브라우저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주소창에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192.168.0.78/Nagios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를 입력합니다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인증을 </a:t>
            </a:r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요청시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이전에 생성했던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admin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계정을 입력합니다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ex) id :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nagiosadmin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    pw : 123456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BCE5B-3CBA-4C98-BF3A-7520A996F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55" b="36719"/>
          <a:stretch/>
        </p:blipFill>
        <p:spPr>
          <a:xfrm>
            <a:off x="566059" y="2823608"/>
            <a:ext cx="10392226" cy="40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B0BC9-C9E1-4957-9522-B360B85B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91" r="494" b="9001"/>
          <a:stretch/>
        </p:blipFill>
        <p:spPr>
          <a:xfrm>
            <a:off x="947964" y="2986001"/>
            <a:ext cx="8849179" cy="2685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1C721-6133-4EFE-A1FF-6ACFEAC6C183}"/>
              </a:ext>
            </a:extLst>
          </p:cNvPr>
          <p:cNvSpPr txBox="1"/>
          <p:nvPr/>
        </p:nvSpPr>
        <p:spPr>
          <a:xfrm>
            <a:off x="696688" y="1221378"/>
            <a:ext cx="998129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[Error]</a:t>
            </a:r>
          </a:p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다음과 같은 창이 </a:t>
            </a:r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나올시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conf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파일에서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ip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설정을 제대로 했는지 확인합니다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#gedit 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/httpd/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conf.d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nagios.conf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D7B097-CBD9-4946-B5A0-E2534594F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" b="9630"/>
          <a:stretch/>
        </p:blipFill>
        <p:spPr>
          <a:xfrm>
            <a:off x="503653" y="2152484"/>
            <a:ext cx="9961148" cy="4161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A1855E-DF2A-4ACA-8882-A7A0B0128B90}"/>
              </a:ext>
            </a:extLst>
          </p:cNvPr>
          <p:cNvSpPr txBox="1"/>
          <p:nvPr/>
        </p:nvSpPr>
        <p:spPr>
          <a:xfrm>
            <a:off x="696687" y="1176819"/>
            <a:ext cx="10524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id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와 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pw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를 입력 후 다음의 창이 보이면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Nagios server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가 정상적으로 구동되고 있는 상태입니다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293202-F954-44D6-9B33-6951EC89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7" r="12500" b="41374"/>
          <a:stretch/>
        </p:blipFill>
        <p:spPr>
          <a:xfrm>
            <a:off x="130628" y="3438780"/>
            <a:ext cx="10711543" cy="228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B714A-B50C-4666-BB95-5B790EA74746}"/>
              </a:ext>
            </a:extLst>
          </p:cNvPr>
          <p:cNvSpPr txBox="1"/>
          <p:nvPr/>
        </p:nvSpPr>
        <p:spPr>
          <a:xfrm>
            <a:off x="261256" y="1288158"/>
            <a:ext cx="8853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nagios.cfg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로 서버 설정파일을 편집합니다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[51line]</a:t>
            </a:r>
          </a:p>
          <a:p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cfg_dir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=/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/servers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의 주석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(#)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을 제거하여 활성화합니다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[52~56line]</a:t>
            </a:r>
          </a:p>
          <a:p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다른 활성화된 구문을 주석처리 하여 비활성화 시킵니다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AB285-8961-497C-83E1-26A7B5E33950}"/>
              </a:ext>
            </a:extLst>
          </p:cNvPr>
          <p:cNvSpPr/>
          <p:nvPr/>
        </p:nvSpPr>
        <p:spPr>
          <a:xfrm>
            <a:off x="261256" y="4118872"/>
            <a:ext cx="638632" cy="92263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2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C4267F-2EB6-4CD7-9866-CE88110E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7" y="3369391"/>
            <a:ext cx="8741833" cy="3169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606D1-6F09-4E1C-8D51-77DEED268D80}"/>
              </a:ext>
            </a:extLst>
          </p:cNvPr>
          <p:cNvSpPr txBox="1"/>
          <p:nvPr/>
        </p:nvSpPr>
        <p:spPr>
          <a:xfrm>
            <a:off x="503767" y="1006290"/>
            <a:ext cx="9635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mkdir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/servers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디렉터리를 생성합니다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chgrp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/servers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그룹 소유권을 변경합니다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chmod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750 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/servers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그룹에 읽기 및 실행 권한을 부여합니다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ls -l 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/servers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변경된 것을 확인합니다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30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44F57-1E0E-4091-BBC5-BDC981D9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8" y="1896762"/>
            <a:ext cx="11594683" cy="4452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B7703-7EE4-4D1D-ABAE-76A77785CDDA}"/>
              </a:ext>
            </a:extLst>
          </p:cNvPr>
          <p:cNvSpPr txBox="1"/>
          <p:nvPr/>
        </p:nvSpPr>
        <p:spPr>
          <a:xfrm>
            <a:off x="233939" y="1580402"/>
            <a:ext cx="539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# </a:t>
            </a:r>
            <a:r>
              <a:rPr lang="en-US" altLang="ko-KR" dirty="0" err="1">
                <a:highlight>
                  <a:srgbClr val="FFFF00"/>
                </a:highlight>
              </a:rPr>
              <a:t>gedit</a:t>
            </a:r>
            <a:r>
              <a:rPr lang="en-US" altLang="ko-KR" dirty="0">
                <a:highlight>
                  <a:srgbClr val="FFFF00"/>
                </a:highlight>
              </a:rPr>
              <a:t> /</a:t>
            </a:r>
            <a:r>
              <a:rPr lang="en-US" altLang="ko-KR" dirty="0" err="1">
                <a:highlight>
                  <a:srgbClr val="FFFF00"/>
                </a:highlight>
              </a:rPr>
              <a:t>etc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en-US" altLang="ko-KR" dirty="0" err="1">
                <a:highlight>
                  <a:srgbClr val="FFFF00"/>
                </a:highlight>
              </a:rPr>
              <a:t>nagios</a:t>
            </a:r>
            <a:r>
              <a:rPr lang="en-US" altLang="ko-KR" dirty="0">
                <a:highlight>
                  <a:srgbClr val="FFFF00"/>
                </a:highlight>
              </a:rPr>
              <a:t>/servers/</a:t>
            </a:r>
            <a:r>
              <a:rPr lang="en-US" altLang="ko-KR" dirty="0" err="1">
                <a:highlight>
                  <a:srgbClr val="FFFF00"/>
                </a:highlight>
              </a:rPr>
              <a:t>slave.cfg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E68B6-254F-4535-AFE9-E9045E973E29}"/>
              </a:ext>
            </a:extLst>
          </p:cNvPr>
          <p:cNvSpPr/>
          <p:nvPr/>
        </p:nvSpPr>
        <p:spPr>
          <a:xfrm>
            <a:off x="1967281" y="3083107"/>
            <a:ext cx="509219" cy="272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D4CA-8AF7-4073-89A4-07F78F2AE6D2}"/>
              </a:ext>
            </a:extLst>
          </p:cNvPr>
          <p:cNvSpPr/>
          <p:nvPr/>
        </p:nvSpPr>
        <p:spPr>
          <a:xfrm>
            <a:off x="1967281" y="3561458"/>
            <a:ext cx="1169620" cy="3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B22D8A-1772-4934-B298-C1539F392559}"/>
              </a:ext>
            </a:extLst>
          </p:cNvPr>
          <p:cNvSpPr/>
          <p:nvPr/>
        </p:nvSpPr>
        <p:spPr>
          <a:xfrm>
            <a:off x="2779225" y="4344626"/>
            <a:ext cx="1420242" cy="265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0954A-DFD2-48F4-A05F-32A6FDC9654D}"/>
              </a:ext>
            </a:extLst>
          </p:cNvPr>
          <p:cNvSpPr/>
          <p:nvPr/>
        </p:nvSpPr>
        <p:spPr>
          <a:xfrm>
            <a:off x="2779225" y="5067488"/>
            <a:ext cx="2775118" cy="35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6B6D8-5606-442E-8167-175E865445A9}"/>
              </a:ext>
            </a:extLst>
          </p:cNvPr>
          <p:cNvSpPr txBox="1"/>
          <p:nvPr/>
        </p:nvSpPr>
        <p:spPr>
          <a:xfrm>
            <a:off x="3322556" y="3045642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모니터링을 할 대상의 호스트 이름을 지정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임의로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4DFE3-A502-4657-8715-2163F4AFC7DC}"/>
              </a:ext>
            </a:extLst>
          </p:cNvPr>
          <p:cNvSpPr txBox="1"/>
          <p:nvPr/>
        </p:nvSpPr>
        <p:spPr>
          <a:xfrm>
            <a:off x="3378307" y="354666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모니터링 할 대상의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IP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83F05D-4A95-4CBF-8BA9-3382F575E7CC}"/>
              </a:ext>
            </a:extLst>
          </p:cNvPr>
          <p:cNvSpPr txBox="1"/>
          <p:nvPr/>
        </p:nvSpPr>
        <p:spPr>
          <a:xfrm>
            <a:off x="5329156" y="4145756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nagios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/objects/templates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파일에 정의된 서비스를 사용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35BD0-E6BA-44CD-B514-F798CB171681}"/>
              </a:ext>
            </a:extLst>
          </p:cNvPr>
          <p:cNvSpPr txBox="1"/>
          <p:nvPr/>
        </p:nvSpPr>
        <p:spPr>
          <a:xfrm>
            <a:off x="2779225" y="5557544"/>
            <a:ext cx="9564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//100.0ms-500.0ms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이 숫자는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RTIRound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Trip Time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로서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Ping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을 보내 돌아온 시간을 의미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//20%-60%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보낸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Ping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패킷의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20%~60%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가 손실되면 경고 상태로 표시하고，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그 이상 이라면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Error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또는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Down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상태로 표시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66C52D-25E6-452B-B35A-4B46AC82873B}"/>
              </a:ext>
            </a:extLst>
          </p:cNvPr>
          <p:cNvSpPr txBox="1"/>
          <p:nvPr/>
        </p:nvSpPr>
        <p:spPr>
          <a:xfrm>
            <a:off x="233939" y="943657"/>
            <a:ext cx="9886950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vim 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/servers/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slave.cfg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호스트 모니터링 파일을 생성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-&gt;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구문입력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E1D2BF-E05B-4B66-B644-F86DB643B59F}"/>
              </a:ext>
            </a:extLst>
          </p:cNvPr>
          <p:cNvSpPr/>
          <p:nvPr/>
        </p:nvSpPr>
        <p:spPr>
          <a:xfrm>
            <a:off x="1992681" y="3572992"/>
            <a:ext cx="1118819" cy="272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4D9E7-389C-4095-A952-0F6AF9915C32}"/>
              </a:ext>
            </a:extLst>
          </p:cNvPr>
          <p:cNvSpPr txBox="1"/>
          <p:nvPr/>
        </p:nvSpPr>
        <p:spPr>
          <a:xfrm>
            <a:off x="1968501" y="3561458"/>
            <a:ext cx="141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192.168.0.78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88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DE2088-7BA1-4BD2-AF45-64E7DA870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4"/>
          <a:stretch/>
        </p:blipFill>
        <p:spPr>
          <a:xfrm>
            <a:off x="332570" y="2854036"/>
            <a:ext cx="11526859" cy="3075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7FB5B8-1087-4703-88C7-3D0A04CB1B63}"/>
              </a:ext>
            </a:extLst>
          </p:cNvPr>
          <p:cNvSpPr/>
          <p:nvPr/>
        </p:nvSpPr>
        <p:spPr>
          <a:xfrm>
            <a:off x="2250270" y="5156200"/>
            <a:ext cx="9372600" cy="270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9A07D-E4B6-4043-812F-9CC7A11BC541}"/>
              </a:ext>
            </a:extLst>
          </p:cNvPr>
          <p:cNvSpPr txBox="1"/>
          <p:nvPr/>
        </p:nvSpPr>
        <p:spPr>
          <a:xfrm>
            <a:off x="2486830" y="5745163"/>
            <a:ext cx="9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설정한 호스트 정보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team1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이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추가됐음을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왼쪽의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Hosts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메뉴를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Nagios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서버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통해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15B2AF-A5D4-421D-BF30-0F0588D462C9}"/>
              </a:ext>
            </a:extLst>
          </p:cNvPr>
          <p:cNvSpPr/>
          <p:nvPr/>
        </p:nvSpPr>
        <p:spPr>
          <a:xfrm>
            <a:off x="510370" y="4529667"/>
            <a:ext cx="508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7D529-AD50-4D5D-9D89-10FB3A1D41D2}"/>
              </a:ext>
            </a:extLst>
          </p:cNvPr>
          <p:cNvSpPr txBox="1"/>
          <p:nvPr/>
        </p:nvSpPr>
        <p:spPr>
          <a:xfrm>
            <a:off x="510370" y="1889676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192.168.0.78/</a:t>
            </a:r>
            <a:r>
              <a:rPr lang="en-US" altLang="ko-KR" b="1" dirty="0" err="1"/>
              <a:t>nagios</a:t>
            </a:r>
            <a:r>
              <a:rPr lang="en-US" altLang="ko-KR" b="1" dirty="0"/>
              <a:t> </a:t>
            </a:r>
            <a:r>
              <a:rPr lang="ko-KR" altLang="en-US" b="1" dirty="0"/>
              <a:t>로 접속 후 왼쪽의 </a:t>
            </a:r>
            <a:r>
              <a:rPr lang="en-US" altLang="ko-KR" b="1" dirty="0"/>
              <a:t>Current Status -&gt; Hosts </a:t>
            </a:r>
            <a:r>
              <a:rPr lang="ko-KR" altLang="en-US" b="1" dirty="0"/>
              <a:t>클릭하면</a:t>
            </a:r>
            <a:endParaRPr lang="en-US" altLang="ko-KR" b="1" dirty="0"/>
          </a:p>
          <a:p>
            <a:r>
              <a:rPr lang="en-US" altLang="ko-KR" b="1" dirty="0"/>
              <a:t>Slave1 </a:t>
            </a:r>
            <a:r>
              <a:rPr lang="ko-KR" altLang="en-US" b="1" dirty="0"/>
              <a:t>업데이트 된 화면이 보인다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6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1509BF-26C6-4BBB-8C02-0843214E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8" r="936"/>
          <a:stretch/>
        </p:blipFill>
        <p:spPr>
          <a:xfrm>
            <a:off x="331161" y="2687782"/>
            <a:ext cx="11860839" cy="37160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15B93C-A40A-4A0B-B731-F7A3C1239952}"/>
              </a:ext>
            </a:extLst>
          </p:cNvPr>
          <p:cNvSpPr/>
          <p:nvPr/>
        </p:nvSpPr>
        <p:spPr>
          <a:xfrm>
            <a:off x="500493" y="4425433"/>
            <a:ext cx="719667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0889E-A2B5-4729-BAF0-9E193020F5E2}"/>
              </a:ext>
            </a:extLst>
          </p:cNvPr>
          <p:cNvSpPr/>
          <p:nvPr/>
        </p:nvSpPr>
        <p:spPr>
          <a:xfrm>
            <a:off x="4208894" y="6062133"/>
            <a:ext cx="806451" cy="16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45338-BE27-460A-A0B7-B47FF1E73D7B}"/>
              </a:ext>
            </a:extLst>
          </p:cNvPr>
          <p:cNvSpPr txBox="1"/>
          <p:nvPr/>
        </p:nvSpPr>
        <p:spPr>
          <a:xfrm>
            <a:off x="3785561" y="6488667"/>
            <a:ext cx="80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Status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OK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메시지를 통해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team1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Ping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서비스가 작동되고 있음을 확인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01122E0D-2787-4202-ADA1-7CB4523341E0}"/>
              </a:ext>
            </a:extLst>
          </p:cNvPr>
          <p:cNvSpPr txBox="1">
            <a:spLocks/>
          </p:cNvSpPr>
          <p:nvPr/>
        </p:nvSpPr>
        <p:spPr>
          <a:xfrm>
            <a:off x="349153" y="1581463"/>
            <a:ext cx="9332384" cy="808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>
                <a:latin typeface="+mn-ea"/>
              </a:rPr>
              <a:t> 좌측의 </a:t>
            </a:r>
            <a:r>
              <a:rPr lang="en-US" altLang="ko-KR" sz="1800" b="1" dirty="0">
                <a:latin typeface="+mn-ea"/>
              </a:rPr>
              <a:t>Services</a:t>
            </a:r>
            <a:r>
              <a:rPr lang="ko-KR" altLang="en-US" sz="1800" b="1" dirty="0">
                <a:latin typeface="+mn-ea"/>
              </a:rPr>
              <a:t>를 클릭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 PING </a:t>
            </a:r>
            <a:r>
              <a:rPr lang="ko-KR" altLang="en-US" sz="1800" b="1" dirty="0">
                <a:latin typeface="+mn-ea"/>
              </a:rPr>
              <a:t>의 </a:t>
            </a:r>
            <a:r>
              <a:rPr lang="en-US" altLang="ko-KR" sz="1800" b="1" dirty="0">
                <a:latin typeface="+mn-ea"/>
              </a:rPr>
              <a:t>Status </a:t>
            </a:r>
            <a:r>
              <a:rPr lang="ko-KR" altLang="en-US" sz="1800" b="1" dirty="0">
                <a:latin typeface="+mn-ea"/>
              </a:rPr>
              <a:t>가 정상적으로 </a:t>
            </a:r>
            <a:r>
              <a:rPr lang="en-US" altLang="ko-KR" sz="1800" b="1" dirty="0">
                <a:latin typeface="+mn-ea"/>
              </a:rPr>
              <a:t>OK </a:t>
            </a:r>
            <a:r>
              <a:rPr lang="ko-KR" altLang="en-US" sz="1800" b="1" dirty="0">
                <a:latin typeface="+mn-ea"/>
              </a:rPr>
              <a:t>뜬 것을  확인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13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46755-A4A3-409D-8B18-37653A0A8B8B}"/>
              </a:ext>
            </a:extLst>
          </p:cNvPr>
          <p:cNvSpPr txBox="1"/>
          <p:nvPr/>
        </p:nvSpPr>
        <p:spPr>
          <a:xfrm>
            <a:off x="495300" y="1186156"/>
            <a:ext cx="10191750" cy="16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# yum install -y \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\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-plugins-all \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-plugins-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로 패키지 설치</a:t>
            </a:r>
            <a:endParaRPr lang="en-US" altLang="ko-KR" sz="20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#rpm 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qa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와 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plugins-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가 설치된 것을 확인</a:t>
            </a:r>
            <a:endParaRPr lang="en-US" altLang="ko-KR" sz="20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CB7809-B4A4-4184-A3C1-E6F393004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753280"/>
            <a:ext cx="7742462" cy="1198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AC1CD-7A8B-4935-B294-CB62ACEA6E72}"/>
              </a:ext>
            </a:extLst>
          </p:cNvPr>
          <p:cNvSpPr txBox="1"/>
          <p:nvPr/>
        </p:nvSpPr>
        <p:spPr>
          <a:xfrm>
            <a:off x="495300" y="2875704"/>
            <a:ext cx="9525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* plugins-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all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을 입력하여도 설치가 진행되지 않으므로 추가로 설치합니다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3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Nagios </a:t>
            </a:r>
            <a:r>
              <a:rPr lang="ko-KR" altLang="en-US" dirty="0"/>
              <a:t>서버 설치와 서비스 시작</a:t>
            </a:r>
            <a:br>
              <a:rPr lang="en-US" altLang="ko-KR" dirty="0"/>
            </a:br>
            <a:r>
              <a:rPr lang="en-US" altLang="ko-KR" dirty="0"/>
              <a:t>3.1 Nagios </a:t>
            </a:r>
            <a:r>
              <a:rPr lang="ko-KR" altLang="en-US" dirty="0"/>
              <a:t>서버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2A0EA-13A6-4D3F-BF18-D42B6D300971}"/>
              </a:ext>
            </a:extLst>
          </p:cNvPr>
          <p:cNvSpPr txBox="1"/>
          <p:nvPr/>
        </p:nvSpPr>
        <p:spPr>
          <a:xfrm>
            <a:off x="516467" y="1618399"/>
            <a:ext cx="929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systemctl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restart httpd </a:t>
            </a:r>
            <a:r>
              <a:rPr lang="ko-KR" altLang="en-US" sz="2500" b="1" dirty="0">
                <a:latin typeface="나눔바른고딕" panose="020B0600000101010101" charset="-127"/>
                <a:ea typeface="나눔바른고딕" panose="020B0600000101010101" charset="-127"/>
              </a:rPr>
              <a:t>로 재시작</a:t>
            </a:r>
            <a:endParaRPr lang="en-US" altLang="ko-KR" sz="25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01E7-214E-4C1F-A7CF-E9D4FBF0E086}"/>
              </a:ext>
            </a:extLst>
          </p:cNvPr>
          <p:cNvSpPr txBox="1"/>
          <p:nvPr/>
        </p:nvSpPr>
        <p:spPr>
          <a:xfrm>
            <a:off x="696688" y="3321748"/>
            <a:ext cx="6096000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sz="2500" b="1" dirty="0">
                <a:latin typeface="나눔바른고딕" panose="020B0600000101010101" charset="-127"/>
                <a:ea typeface="나눔바른고딕" panose="020B0600000101010101" charset="-127"/>
              </a:rPr>
              <a:t> /var/www/html/</a:t>
            </a:r>
            <a:r>
              <a:rPr lang="en-US" altLang="ko-KR" sz="2500" b="1" dirty="0" err="1">
                <a:latin typeface="나눔바른고딕" panose="020B0600000101010101" charset="-127"/>
                <a:ea typeface="나눔바른고딕" panose="020B0600000101010101" charset="-127"/>
              </a:rPr>
              <a:t>index.php</a:t>
            </a:r>
            <a:endParaRPr lang="en-US" altLang="ko-KR" sz="2500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FFED0-8F56-41F8-A0D1-DA9C085A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8" y="4241520"/>
            <a:ext cx="7611537" cy="11263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C0F6FF-4546-4A4A-A079-2CD46033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21" y="2389282"/>
            <a:ext cx="7849777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7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46755-A4A3-409D-8B18-37653A0A8B8B}"/>
              </a:ext>
            </a:extLst>
          </p:cNvPr>
          <p:cNvSpPr txBox="1"/>
          <p:nvPr/>
        </p:nvSpPr>
        <p:spPr>
          <a:xfrm>
            <a:off x="495300" y="1186156"/>
            <a:ext cx="10191750" cy="16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# yum install -y /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-plugins-all /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-plugins-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로 패키지 설치</a:t>
            </a:r>
            <a:endParaRPr lang="en-US" altLang="ko-KR" sz="20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#rpm 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qa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와 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plugins-</a:t>
            </a:r>
            <a:r>
              <a:rPr lang="en-US" altLang="ko-KR" sz="2000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b="1" dirty="0">
                <a:latin typeface="나눔바른고딕" panose="020B0600000101010101" charset="-127"/>
                <a:ea typeface="나눔바른고딕" panose="020B0600000101010101" charset="-127"/>
              </a:rPr>
              <a:t>가 설치된 것을 확인</a:t>
            </a:r>
            <a:endParaRPr lang="en-US" altLang="ko-KR" sz="20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CB7809-B4A4-4184-A3C1-E6F393004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8" y="3780990"/>
            <a:ext cx="7742462" cy="1198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EAC1CD-7A8B-4935-B294-CB62ACEA6E72}"/>
              </a:ext>
            </a:extLst>
          </p:cNvPr>
          <p:cNvSpPr txBox="1"/>
          <p:nvPr/>
        </p:nvSpPr>
        <p:spPr>
          <a:xfrm>
            <a:off x="495300" y="2875704"/>
            <a:ext cx="9525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* plugins-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는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all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을 입력하여도 설치가 진행되지 않으므로 추가로 설치합니다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41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87631-FD13-4AE9-8272-DE6A99AB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43" b="13184"/>
          <a:stretch/>
        </p:blipFill>
        <p:spPr>
          <a:xfrm>
            <a:off x="457200" y="2950322"/>
            <a:ext cx="9956800" cy="3704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59FCA-7892-4E9A-A674-7AA4C8DF53DF}"/>
              </a:ext>
            </a:extLst>
          </p:cNvPr>
          <p:cNvSpPr txBox="1"/>
          <p:nvPr/>
        </p:nvSpPr>
        <p:spPr>
          <a:xfrm>
            <a:off x="457200" y="2500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nrpe.cfg</a:t>
            </a:r>
            <a:r>
              <a:rPr lang="en-US" altLang="ko-KR" b="1" dirty="0">
                <a:highlight>
                  <a:srgbClr val="FFFF00"/>
                </a:highlight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C591-A811-42AC-B6DB-161E6E9C3885}"/>
              </a:ext>
            </a:extLst>
          </p:cNvPr>
          <p:cNvSpPr txBox="1"/>
          <p:nvPr/>
        </p:nvSpPr>
        <p:spPr>
          <a:xfrm>
            <a:off x="457200" y="15825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allowed_hosts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=127.0.0.1,192.168.0.78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변경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D666C-FB22-4AFC-B16A-0655FCCC7630}"/>
              </a:ext>
            </a:extLst>
          </p:cNvPr>
          <p:cNvSpPr txBox="1"/>
          <p:nvPr/>
        </p:nvSpPr>
        <p:spPr>
          <a:xfrm>
            <a:off x="457200" y="2051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dont_blame_nrpe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=1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변경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43503-15D7-453C-BC07-62CF1C437857}"/>
              </a:ext>
            </a:extLst>
          </p:cNvPr>
          <p:cNvSpPr txBox="1"/>
          <p:nvPr/>
        </p:nvSpPr>
        <p:spPr>
          <a:xfrm>
            <a:off x="457200" y="1203356"/>
            <a:ext cx="995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nrpe.cfg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설정에 필요한 파일을 편집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CBB826-5577-4D53-9E21-E9EB52140D37}"/>
              </a:ext>
            </a:extLst>
          </p:cNvPr>
          <p:cNvSpPr/>
          <p:nvPr/>
        </p:nvSpPr>
        <p:spPr>
          <a:xfrm>
            <a:off x="2489200" y="4495800"/>
            <a:ext cx="2616200" cy="1991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A6562C-4D79-4B89-A621-B4AD1E66F1D2}"/>
              </a:ext>
            </a:extLst>
          </p:cNvPr>
          <p:cNvSpPr/>
          <p:nvPr/>
        </p:nvSpPr>
        <p:spPr>
          <a:xfrm>
            <a:off x="838200" y="6325322"/>
            <a:ext cx="2057400" cy="1991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AE36C-FC48-40C5-9EEF-50785945C0DE}"/>
              </a:ext>
            </a:extLst>
          </p:cNvPr>
          <p:cNvSpPr txBox="1"/>
          <p:nvPr/>
        </p:nvSpPr>
        <p:spPr>
          <a:xfrm>
            <a:off x="5115549" y="441072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/</a:t>
            </a:r>
            <a:r>
              <a:rPr lang="en-US" altLang="ko-KR" b="1" dirty="0" err="1">
                <a:solidFill>
                  <a:srgbClr val="FFFF00"/>
                </a:solidFill>
              </a:rPr>
              <a:t>nrpe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서비스의 접근을 허용할 </a:t>
            </a:r>
            <a:r>
              <a:rPr lang="en-US" altLang="ko-KR" b="1" dirty="0" err="1">
                <a:solidFill>
                  <a:srgbClr val="FFFF00"/>
                </a:solidFill>
              </a:rPr>
              <a:t>ip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주소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E556C-4630-4491-9281-12A6D37AC158}"/>
              </a:ext>
            </a:extLst>
          </p:cNvPr>
          <p:cNvSpPr txBox="1"/>
          <p:nvPr/>
        </p:nvSpPr>
        <p:spPr>
          <a:xfrm>
            <a:off x="3175000" y="6281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/</a:t>
            </a:r>
            <a:r>
              <a:rPr lang="en-US" altLang="ko-KR" b="1" dirty="0" err="1">
                <a:solidFill>
                  <a:srgbClr val="FFFF00"/>
                </a:solidFill>
              </a:rPr>
              <a:t>nrpe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명령어의 </a:t>
            </a:r>
            <a:r>
              <a:rPr lang="ko-KR" altLang="en-US" b="1" dirty="0" err="1">
                <a:solidFill>
                  <a:srgbClr val="FFFF00"/>
                </a:solidFill>
              </a:rPr>
              <a:t>인자값에대한</a:t>
            </a:r>
            <a:r>
              <a:rPr lang="ko-KR" altLang="en-US" b="1" dirty="0">
                <a:solidFill>
                  <a:srgbClr val="FFFF00"/>
                </a:solidFill>
              </a:rPr>
              <a:t> 변경을 허용 </a:t>
            </a:r>
          </a:p>
        </p:txBody>
      </p:sp>
    </p:spTree>
    <p:extLst>
      <p:ext uri="{BB962C8B-B14F-4D97-AF65-F5344CB8AC3E}">
        <p14:creationId xmlns:p14="http://schemas.microsoft.com/office/powerpoint/2010/main" val="332300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1280F-DAEE-4699-B95D-3D5ED9D0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5" y="2476499"/>
            <a:ext cx="10849194" cy="42056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1D5476-8250-4FBC-BEE8-B8C12A428A14}"/>
              </a:ext>
            </a:extLst>
          </p:cNvPr>
          <p:cNvSpPr/>
          <p:nvPr/>
        </p:nvSpPr>
        <p:spPr>
          <a:xfrm>
            <a:off x="444500" y="3136901"/>
            <a:ext cx="4064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3B26FE-AC50-496E-88FF-83F2EAF0488D}"/>
              </a:ext>
            </a:extLst>
          </p:cNvPr>
          <p:cNvSpPr/>
          <p:nvPr/>
        </p:nvSpPr>
        <p:spPr>
          <a:xfrm>
            <a:off x="419100" y="5057472"/>
            <a:ext cx="406400" cy="92263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12F3-250F-4836-8DA7-C24A261C205F}"/>
              </a:ext>
            </a:extLst>
          </p:cNvPr>
          <p:cNvSpPr txBox="1"/>
          <p:nvPr/>
        </p:nvSpPr>
        <p:spPr>
          <a:xfrm>
            <a:off x="419100" y="1121376"/>
            <a:ext cx="7040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300-304 line </a:t>
            </a:r>
          </a:p>
          <a:p>
            <a:r>
              <a:rPr lang="en-US" altLang="ko-KR" dirty="0"/>
              <a:t>314-328 line</a:t>
            </a:r>
          </a:p>
          <a:p>
            <a:r>
              <a:rPr lang="ko-KR" altLang="en-US" dirty="0"/>
              <a:t>주석 </a:t>
            </a:r>
            <a:r>
              <a:rPr lang="en-US" altLang="ko-KR" dirty="0"/>
              <a:t>(#) </a:t>
            </a:r>
            <a:r>
              <a:rPr lang="ko-KR" altLang="en-US" dirty="0"/>
              <a:t>을 다음과 같이 변경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0A99E-7C91-4B7B-B667-68C3289D1A0E}"/>
              </a:ext>
            </a:extLst>
          </p:cNvPr>
          <p:cNvSpPr txBox="1"/>
          <p:nvPr/>
        </p:nvSpPr>
        <p:spPr>
          <a:xfrm>
            <a:off x="4606437" y="3858973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/</a:t>
            </a:r>
            <a:r>
              <a:rPr lang="ko-KR" altLang="en-US" b="1" dirty="0">
                <a:solidFill>
                  <a:srgbClr val="FFFF00"/>
                </a:solidFill>
              </a:rPr>
              <a:t>이 명령어 들은 사용시 인자 값들을 변경이 불가능함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1E0EB-3B8A-4637-9087-85E1780BE85C}"/>
              </a:ext>
            </a:extLst>
          </p:cNvPr>
          <p:cNvSpPr txBox="1"/>
          <p:nvPr/>
        </p:nvSpPr>
        <p:spPr>
          <a:xfrm>
            <a:off x="4180863" y="5980111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/</a:t>
            </a:r>
            <a:r>
              <a:rPr lang="ko-KR" altLang="en-US" b="1" dirty="0">
                <a:solidFill>
                  <a:srgbClr val="FFFF00"/>
                </a:solidFill>
              </a:rPr>
              <a:t>이 부분의 명령어들은 사용시 인자 값들을 변경이 가능함</a:t>
            </a:r>
          </a:p>
        </p:txBody>
      </p:sp>
    </p:spTree>
    <p:extLst>
      <p:ext uri="{BB962C8B-B14F-4D97-AF65-F5344CB8AC3E}">
        <p14:creationId xmlns:p14="http://schemas.microsoft.com/office/powerpoint/2010/main" val="1920396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6D342-6485-4350-975A-40C2ECB3EE14}"/>
              </a:ext>
            </a:extLst>
          </p:cNvPr>
          <p:cNvSpPr txBox="1"/>
          <p:nvPr/>
        </p:nvSpPr>
        <p:spPr>
          <a:xfrm>
            <a:off x="657336" y="1146829"/>
            <a:ext cx="10564283" cy="168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1.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check_hda1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을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check_disk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변경합니다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(Server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의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Command.cfg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에 있는 명령어와 이름을 같게 해야 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2.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-c 10% -p /dev/hda1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을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-c 10% ~~/sda1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변경합니다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(Client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루트 파티션이 있는 위치를 지정합니다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 -&gt; </a:t>
            </a:r>
            <a:r>
              <a:rPr lang="en-US" altLang="ko-KR" b="1" dirty="0" err="1">
                <a:latin typeface="나눔바른고딕" panose="020B0600000101010101" charset="-127"/>
                <a:ea typeface="나눔바른고딕" panose="020B0600000101010101" charset="-127"/>
              </a:rPr>
              <a:t>fdisk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 -l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로 확인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54D58-E484-4DEC-B0BD-9E9BE68DC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9" r="3768" b="49337"/>
          <a:stretch/>
        </p:blipFill>
        <p:spPr>
          <a:xfrm>
            <a:off x="657336" y="3429000"/>
            <a:ext cx="8791464" cy="254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6BA508-BF64-42DE-877A-21E7D2EA2C6E}"/>
              </a:ext>
            </a:extLst>
          </p:cNvPr>
          <p:cNvSpPr/>
          <p:nvPr/>
        </p:nvSpPr>
        <p:spPr>
          <a:xfrm>
            <a:off x="927100" y="4445000"/>
            <a:ext cx="8229600" cy="228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9B4B91-47C6-4988-8E10-79BC9582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4" y="2811271"/>
            <a:ext cx="10276485" cy="273405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D1E10B-92F6-480E-BE6B-FC3686BFF20A}"/>
              </a:ext>
            </a:extLst>
          </p:cNvPr>
          <p:cNvSpPr/>
          <p:nvPr/>
        </p:nvSpPr>
        <p:spPr>
          <a:xfrm>
            <a:off x="493488" y="3683001"/>
            <a:ext cx="406400" cy="76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22C97-306F-429D-BBAF-9839B47BDF99}"/>
              </a:ext>
            </a:extLst>
          </p:cNvPr>
          <p:cNvSpPr txBox="1"/>
          <p:nvPr/>
        </p:nvSpPr>
        <p:spPr>
          <a:xfrm>
            <a:off x="493488" y="1581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해당 구문 앞에 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을 제거하여 주석을 해제 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B8055-EA01-441A-B208-083E21CCBF62}"/>
              </a:ext>
            </a:extLst>
          </p:cNvPr>
          <p:cNvSpPr txBox="1"/>
          <p:nvPr/>
        </p:nvSpPr>
        <p:spPr>
          <a:xfrm>
            <a:off x="493488" y="1115830"/>
            <a:ext cx="22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[ 330-331 line 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506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Client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46755-A4A3-409D-8B18-37653A0A8B8B}"/>
              </a:ext>
            </a:extLst>
          </p:cNvPr>
          <p:cNvSpPr txBox="1"/>
          <p:nvPr/>
        </p:nvSpPr>
        <p:spPr>
          <a:xfrm>
            <a:off x="192312" y="922640"/>
            <a:ext cx="11303000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systemctl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restart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로 재시작</a:t>
            </a:r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# netstat -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natlp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가 사용중인 포트와 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PID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를 확인</a:t>
            </a:r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lsof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-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i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tcp:5666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가 사용중인 포트와 서비스가 준비돼 있음을 확인</a:t>
            </a:r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ps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-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ef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nrpe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로 프로세스가 활성화 됐는지 확인</a:t>
            </a:r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B3CDC3-DA83-4833-87E7-B13955B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31850"/>
            <a:ext cx="9753600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9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server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325BCB-B749-441D-87D3-3B6B4100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4" y="3429000"/>
            <a:ext cx="10776798" cy="2019582"/>
          </a:xfrm>
          <a:prstGeom prst="rect">
            <a:avLst/>
          </a:prstGeom>
        </p:spPr>
      </p:pic>
      <p:sp>
        <p:nvSpPr>
          <p:cNvPr id="6" name="텍스트 개체 틀 21">
            <a:extLst>
              <a:ext uri="{FF2B5EF4-FFF2-40B4-BE49-F238E27FC236}">
                <a16:creationId xmlns:a16="http://schemas.microsoft.com/office/drawing/2014/main" id="{1070634B-5DD7-4DA2-A5B0-0AE3B27AE6BF}"/>
              </a:ext>
            </a:extLst>
          </p:cNvPr>
          <p:cNvSpPr>
            <a:spLocks noGrp="1"/>
          </p:cNvSpPr>
          <p:nvPr/>
        </p:nvSpPr>
        <p:spPr>
          <a:xfrm>
            <a:off x="459522" y="2008981"/>
            <a:ext cx="8174156" cy="8080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/objects/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command.cfg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마지막줄에 추가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56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server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624EF-17BD-467B-AC3F-5D30BC5B2794}"/>
              </a:ext>
            </a:extLst>
          </p:cNvPr>
          <p:cNvSpPr txBox="1"/>
          <p:nvPr/>
        </p:nvSpPr>
        <p:spPr>
          <a:xfrm>
            <a:off x="457200" y="948024"/>
            <a:ext cx="10524930" cy="104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/servers/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slave.cfg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endParaRPr lang="en-US" altLang="ko-KR" sz="22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client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에 대한 설정이 저장된 파일을 편집합니다</a:t>
            </a:r>
            <a:r>
              <a:rPr lang="en-US" altLang="ko-KR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B5EE4-6F1D-428F-A552-4A9D73EE9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3201" b="60571"/>
          <a:stretch/>
        </p:blipFill>
        <p:spPr>
          <a:xfrm>
            <a:off x="76200" y="2268272"/>
            <a:ext cx="12039600" cy="4300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0F553-4873-48D9-8D2C-98A06016BEAB}"/>
              </a:ext>
            </a:extLst>
          </p:cNvPr>
          <p:cNvSpPr txBox="1"/>
          <p:nvPr/>
        </p:nvSpPr>
        <p:spPr>
          <a:xfrm>
            <a:off x="7679784" y="2689658"/>
            <a:ext cx="303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사용가능 디스크 사용량이 </a:t>
            </a:r>
            <a:r>
              <a:rPr lang="en-US" altLang="ko-KR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20% </a:t>
            </a:r>
            <a:r>
              <a:rPr lang="ko-KR" altLang="en-US" sz="1800" b="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이하일경우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Warning</a:t>
            </a:r>
          </a:p>
          <a:p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10% </a:t>
            </a:r>
            <a:r>
              <a:rPr lang="ko-KR" altLang="en-US" sz="1800" b="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이하일경우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Critical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endParaRPr lang="en-US" altLang="ko-KR" sz="1800" b="1" dirty="0">
              <a:solidFill>
                <a:srgbClr val="FFFF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FF458-FF93-4036-8554-E5D83B73ECD2}"/>
              </a:ext>
            </a:extLst>
          </p:cNvPr>
          <p:cNvSpPr txBox="1"/>
          <p:nvPr/>
        </p:nvSpPr>
        <p:spPr>
          <a:xfrm>
            <a:off x="7679784" y="4821565"/>
            <a:ext cx="2682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20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은 현재 사용자수가 </a:t>
            </a:r>
            <a:endParaRPr lang="en-US" altLang="ko-KR" sz="1800" b="1" dirty="0">
              <a:solidFill>
                <a:srgbClr val="FFFF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20-49 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일 경우 </a:t>
            </a:r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Warning</a:t>
            </a:r>
          </a:p>
          <a:p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50 </a:t>
            </a:r>
            <a:r>
              <a:rPr lang="ko-KR" altLang="en-US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이상인 경우 </a:t>
            </a:r>
            <a:r>
              <a:rPr lang="en-US" altLang="ko-KR" sz="18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Critical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9F1766-BCBC-4B12-BF1F-C8ED0E5A6C47}"/>
              </a:ext>
            </a:extLst>
          </p:cNvPr>
          <p:cNvSpPr/>
          <p:nvPr/>
        </p:nvSpPr>
        <p:spPr>
          <a:xfrm>
            <a:off x="4448504" y="3783725"/>
            <a:ext cx="4884682" cy="2655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11A92-5FA3-4DB9-8816-8C1EA3A4C771}"/>
              </a:ext>
            </a:extLst>
          </p:cNvPr>
          <p:cNvSpPr/>
          <p:nvPr/>
        </p:nvSpPr>
        <p:spPr>
          <a:xfrm>
            <a:off x="4550870" y="5874055"/>
            <a:ext cx="4088633" cy="4006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459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EB0F77-49C9-458A-85B1-207D807DC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53" r="3281" b="18472"/>
          <a:stretch/>
        </p:blipFill>
        <p:spPr>
          <a:xfrm>
            <a:off x="186851" y="2125810"/>
            <a:ext cx="11818298" cy="464328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server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624EF-17BD-467B-AC3F-5D30BC5B2794}"/>
              </a:ext>
            </a:extLst>
          </p:cNvPr>
          <p:cNvSpPr txBox="1"/>
          <p:nvPr/>
        </p:nvSpPr>
        <p:spPr>
          <a:xfrm>
            <a:off x="444500" y="1114753"/>
            <a:ext cx="10524930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바른고딕" panose="020B0600000101010101" charset="-127"/>
                <a:ea typeface="나눔바른고딕" panose="020B0600000101010101" charset="-127"/>
              </a:rPr>
              <a:t>다음을 이어서 입력합니다 </a:t>
            </a:r>
            <a:endParaRPr lang="en-US" altLang="ko-KR" b="1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0F553-4873-48D9-8D2C-98A06016BEAB}"/>
              </a:ext>
            </a:extLst>
          </p:cNvPr>
          <p:cNvSpPr txBox="1"/>
          <p:nvPr/>
        </p:nvSpPr>
        <p:spPr>
          <a:xfrm>
            <a:off x="7280731" y="2649458"/>
            <a:ext cx="357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250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은 프로세스의 개수가</a:t>
            </a:r>
            <a:endParaRPr lang="en-US" altLang="ko-KR" sz="1600" b="1" dirty="0">
              <a:solidFill>
                <a:srgbClr val="FFFF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250-339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개인 경우 </a:t>
            </a:r>
            <a:r>
              <a:rPr lang="en-US" altLang="ko-KR" sz="1600" b="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Warnning</a:t>
            </a:r>
            <a:endParaRPr lang="en-US" altLang="ko-KR" sz="1600" b="1" dirty="0">
              <a:solidFill>
                <a:srgbClr val="FFFF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400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개 초과하면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Critical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FF458-FF93-4036-8554-E5D83B73ECD2}"/>
              </a:ext>
            </a:extLst>
          </p:cNvPr>
          <p:cNvSpPr txBox="1"/>
          <p:nvPr/>
        </p:nvSpPr>
        <p:spPr>
          <a:xfrm>
            <a:off x="7280731" y="4497538"/>
            <a:ext cx="49112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가장 최근의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,5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,15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 동안의 평균 </a:t>
            </a:r>
            <a:r>
              <a:rPr lang="en-US" altLang="ko-KR" sz="1600" b="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cpu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사용량</a:t>
            </a:r>
            <a:endParaRPr lang="en-US" altLang="ko-KR" sz="1600" b="1" dirty="0">
              <a:solidFill>
                <a:srgbClr val="FFFF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5.0,4.0,3.0 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 경우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Warning</a:t>
            </a:r>
          </a:p>
          <a:p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가장 최근의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,5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,15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분 동안의 평균 </a:t>
            </a:r>
            <a:r>
              <a:rPr lang="en-US" altLang="ko-KR" sz="1600" b="1" dirty="0" err="1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cpu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사용량이 각각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10.0,6.0,4.0 </a:t>
            </a:r>
            <a:r>
              <a:rPr lang="ko-KR" altLang="en-US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 경우 </a:t>
            </a:r>
            <a:r>
              <a:rPr lang="en-US" altLang="ko-KR" sz="1600" b="1" dirty="0">
                <a:solidFill>
                  <a:srgbClr val="FFFF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Critical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427C4F-8655-4824-8824-C6724A931979}"/>
              </a:ext>
            </a:extLst>
          </p:cNvPr>
          <p:cNvSpPr/>
          <p:nvPr/>
        </p:nvSpPr>
        <p:spPr>
          <a:xfrm>
            <a:off x="4779577" y="3783725"/>
            <a:ext cx="5846379" cy="3096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E012A-B040-4589-9FCF-343E203EC3D5}"/>
              </a:ext>
            </a:extLst>
          </p:cNvPr>
          <p:cNvSpPr/>
          <p:nvPr/>
        </p:nvSpPr>
        <p:spPr>
          <a:xfrm>
            <a:off x="4779576" y="5978901"/>
            <a:ext cx="6792314" cy="3320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47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4.2 NRPE </a:t>
            </a:r>
            <a:r>
              <a:rPr lang="ko-KR" altLang="en-US" dirty="0" err="1"/>
              <a:t>플로그인</a:t>
            </a:r>
            <a:r>
              <a:rPr lang="ko-KR" altLang="en-US" dirty="0"/>
              <a:t> 사용 </a:t>
            </a:r>
            <a:r>
              <a:rPr lang="en-US" altLang="ko-KR" dirty="0"/>
              <a:t>( server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E729A-14CA-493A-9BDF-3B7EBAF4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" t="-42963" r="-712" b="42963"/>
          <a:stretch/>
        </p:blipFill>
        <p:spPr>
          <a:xfrm>
            <a:off x="594112" y="-749300"/>
            <a:ext cx="8920976" cy="702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3E257-18AA-4D5A-B565-F75D35FB5187}"/>
              </a:ext>
            </a:extLst>
          </p:cNvPr>
          <p:cNvSpPr txBox="1"/>
          <p:nvPr/>
        </p:nvSpPr>
        <p:spPr>
          <a:xfrm>
            <a:off x="696688" y="1040106"/>
            <a:ext cx="109012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#systemctl restart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재시작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서버로 돌아가서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왼쪽의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Services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를 클릭하면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tema1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에 추가된 항목들이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보인다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F7CB-7F4D-4DBE-990B-7FA2D89755DD}"/>
              </a:ext>
            </a:extLst>
          </p:cNvPr>
          <p:cNvSpPr/>
          <p:nvPr/>
        </p:nvSpPr>
        <p:spPr>
          <a:xfrm>
            <a:off x="1875099" y="5312780"/>
            <a:ext cx="7639989" cy="869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0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Nagios </a:t>
            </a:r>
            <a:r>
              <a:rPr lang="ko-KR" altLang="en-US" dirty="0"/>
              <a:t>서버 설치와 서비스 시작</a:t>
            </a:r>
            <a:br>
              <a:rPr lang="en-US" altLang="ko-KR" dirty="0"/>
            </a:br>
            <a:r>
              <a:rPr lang="en-US" altLang="ko-KR" dirty="0"/>
              <a:t>3.1 Nagios </a:t>
            </a:r>
            <a:r>
              <a:rPr lang="ko-KR" altLang="en-US" dirty="0"/>
              <a:t>서버 설치</a:t>
            </a:r>
          </a:p>
        </p:txBody>
      </p:sp>
      <p:sp>
        <p:nvSpPr>
          <p:cNvPr id="10" name="텍스트 개체 틀 21">
            <a:extLst>
              <a:ext uri="{FF2B5EF4-FFF2-40B4-BE49-F238E27FC236}">
                <a16:creationId xmlns:a16="http://schemas.microsoft.com/office/drawing/2014/main" id="{7F3BFF60-22B0-48D8-8FAA-80C0014BC3F2}"/>
              </a:ext>
            </a:extLst>
          </p:cNvPr>
          <p:cNvSpPr>
            <a:spLocks noGrp="1"/>
          </p:cNvSpPr>
          <p:nvPr/>
        </p:nvSpPr>
        <p:spPr>
          <a:xfrm>
            <a:off x="723900" y="768543"/>
            <a:ext cx="7886700" cy="8080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yum -y install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-plugins-all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패키지를 설치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64E1F8A3-57CB-429D-8EE1-353A97D1DEFC}"/>
              </a:ext>
            </a:extLst>
          </p:cNvPr>
          <p:cNvSpPr>
            <a:spLocks noGrp="1"/>
          </p:cNvSpPr>
          <p:nvPr/>
        </p:nvSpPr>
        <p:spPr>
          <a:xfrm>
            <a:off x="723900" y="1172561"/>
            <a:ext cx="7886700" cy="8080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rpm -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qa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설치된 패키지를 확인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C5EFFE-A364-414E-AA27-82C4E7017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04" b="25739"/>
          <a:stretch/>
        </p:blipFill>
        <p:spPr>
          <a:xfrm>
            <a:off x="827909" y="1980598"/>
            <a:ext cx="8387602" cy="40146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23BC54-4CAE-401E-B08D-6A240D983268}"/>
              </a:ext>
            </a:extLst>
          </p:cNvPr>
          <p:cNvSpPr/>
          <p:nvPr/>
        </p:nvSpPr>
        <p:spPr>
          <a:xfrm>
            <a:off x="827909" y="4002012"/>
            <a:ext cx="2407661" cy="22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50393-E177-4983-B6BF-9FDDC051A52D}"/>
              </a:ext>
            </a:extLst>
          </p:cNvPr>
          <p:cNvSpPr txBox="1"/>
          <p:nvPr/>
        </p:nvSpPr>
        <p:spPr>
          <a:xfrm>
            <a:off x="4284785" y="3888407"/>
            <a:ext cx="569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// </a:t>
            </a:r>
            <a:r>
              <a:rPr lang="en-US" altLang="ko-KR" b="1" dirty="0">
                <a:solidFill>
                  <a:srgbClr val="00B0F0"/>
                </a:solidFill>
                <a:latin typeface="나눔바른고딕" panose="020B0600000101010101" charset="-127"/>
                <a:ea typeface="나눔바른고딕" panose="020B0600000101010101" charset="-127"/>
              </a:rPr>
              <a:t>Nagios 4.4.5-7 version </a:t>
            </a:r>
            <a:r>
              <a:rPr lang="ko-KR" altLang="en-US" b="1" dirty="0">
                <a:solidFill>
                  <a:srgbClr val="00B0F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으로 진행</a:t>
            </a:r>
            <a:endParaRPr lang="en-US" altLang="ko-KR" b="1" dirty="0">
              <a:solidFill>
                <a:srgbClr val="00B0F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8B4E48-28A3-4468-8D9D-EE461E6DCDDC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50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EBEBEB">
                  <a:lumMod val="50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Nagios </a:t>
            </a:r>
            <a:r>
              <a:rPr lang="ko-KR" altLang="en-US" dirty="0"/>
              <a:t>서버 설치와 서비스 시작</a:t>
            </a:r>
            <a:br>
              <a:rPr lang="en-US" altLang="ko-KR" dirty="0"/>
            </a:br>
            <a:r>
              <a:rPr lang="en-US" altLang="ko-KR" dirty="0"/>
              <a:t>3.1 Nagios </a:t>
            </a:r>
            <a:r>
              <a:rPr lang="ko-KR" altLang="en-US" dirty="0"/>
              <a:t>서버 설치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BBB92-6F3D-4C62-B614-C444AF4B47AC}"/>
              </a:ext>
            </a:extLst>
          </p:cNvPr>
          <p:cNvSpPr txBox="1"/>
          <p:nvPr/>
        </p:nvSpPr>
        <p:spPr>
          <a:xfrm>
            <a:off x="595745" y="1462174"/>
            <a:ext cx="110005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htpasswd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/passwd 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nagiosadmin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endParaRPr lang="en-US" altLang="ko-KR" sz="2200" b="1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로 관리자의 패스워드를 지정합니다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. ex) 123456</a:t>
            </a:r>
          </a:p>
          <a:p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/passwd</a:t>
            </a:r>
          </a:p>
          <a:p>
            <a:r>
              <a:rPr lang="ko-KR" altLang="en-US" sz="2200" b="1" dirty="0" err="1">
                <a:latin typeface="나눔바른고딕" panose="020B0600000101010101" charset="-127"/>
                <a:ea typeface="나눔바른고딕" panose="020B0600000101010101" charset="-127"/>
              </a:rPr>
              <a:t>를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 입력하여 해시 함수 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MD5</a:t>
            </a:r>
            <a:r>
              <a:rPr lang="ko-KR" altLang="en-US" sz="2200" b="1" dirty="0">
                <a:latin typeface="나눔바른고딕" panose="020B0600000101010101" charset="-127"/>
                <a:ea typeface="나눔바른고딕" panose="020B0600000101010101" charset="-127"/>
              </a:rPr>
              <a:t>로 암호화돼 저장된 것을 확인합니다</a:t>
            </a:r>
            <a:r>
              <a:rPr lang="en-US" altLang="ko-KR" sz="2200" b="1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D33258-FCFB-434F-9C8E-7E838588F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95" r="29131" b="35211"/>
          <a:stretch/>
        </p:blipFill>
        <p:spPr>
          <a:xfrm>
            <a:off x="639007" y="3361624"/>
            <a:ext cx="8684142" cy="23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21F41-0962-4C84-9903-0F3687ACB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53" b="41883"/>
          <a:stretch/>
        </p:blipFill>
        <p:spPr>
          <a:xfrm>
            <a:off x="478971" y="3429000"/>
            <a:ext cx="8911770" cy="3058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588C6-A9AF-4F61-B530-D3EFB185CD3D}"/>
              </a:ext>
            </a:extLst>
          </p:cNvPr>
          <p:cNvSpPr txBox="1"/>
          <p:nvPr/>
        </p:nvSpPr>
        <p:spPr>
          <a:xfrm>
            <a:off x="551545" y="1195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/httpd/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conf.d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nagios.conf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264BE-3DA8-4608-988B-35C06A0D132E}"/>
              </a:ext>
            </a:extLst>
          </p:cNvPr>
          <p:cNvSpPr txBox="1"/>
          <p:nvPr/>
        </p:nvSpPr>
        <p:spPr>
          <a:xfrm>
            <a:off x="551545" y="1616670"/>
            <a:ext cx="957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[22line] Require valid-user  </a:t>
            </a:r>
          </a:p>
          <a:p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를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입력하여 저장된 정보를 이용해 인증을 허용하게 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7A251-F11F-4AAD-822E-9A4FFFA20DA7}"/>
              </a:ext>
            </a:extLst>
          </p:cNvPr>
          <p:cNvSpPr txBox="1"/>
          <p:nvPr/>
        </p:nvSpPr>
        <p:spPr>
          <a:xfrm>
            <a:off x="551545" y="2505670"/>
            <a:ext cx="1007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[23line] Require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ip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127.0.0.1 192.168.0.0/24  </a:t>
            </a:r>
          </a:p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입력하여 정의된 사용자만 웹에서 서버에 접속할 수 있게 설정합니다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65BF8-0101-4ED6-8548-D9FA1EAFCA2B}"/>
              </a:ext>
            </a:extLst>
          </p:cNvPr>
          <p:cNvSpPr/>
          <p:nvPr/>
        </p:nvSpPr>
        <p:spPr>
          <a:xfrm>
            <a:off x="1415139" y="5428343"/>
            <a:ext cx="3766458" cy="4055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CE7CD6-0D1C-4718-9FDF-4AD28EB4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10833" b="48104"/>
          <a:stretch/>
        </p:blipFill>
        <p:spPr>
          <a:xfrm>
            <a:off x="350419" y="3700254"/>
            <a:ext cx="10871200" cy="274409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588C6-A9AF-4F61-B530-D3EFB185CD3D}"/>
              </a:ext>
            </a:extLst>
          </p:cNvPr>
          <p:cNvSpPr txBox="1"/>
          <p:nvPr/>
        </p:nvSpPr>
        <p:spPr>
          <a:xfrm>
            <a:off x="551545" y="1195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gedit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/httpd/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conf.d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nagios.conf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65BF8-0101-4ED6-8548-D9FA1EAFCA2B}"/>
              </a:ext>
            </a:extLst>
          </p:cNvPr>
          <p:cNvSpPr/>
          <p:nvPr/>
        </p:nvSpPr>
        <p:spPr>
          <a:xfrm>
            <a:off x="1284513" y="5413827"/>
            <a:ext cx="3766458" cy="4781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FAAEA-C275-4077-80BB-E2452DFA5EF1}"/>
              </a:ext>
            </a:extLst>
          </p:cNvPr>
          <p:cNvSpPr txBox="1"/>
          <p:nvPr/>
        </p:nvSpPr>
        <p:spPr>
          <a:xfrm>
            <a:off x="551544" y="1674674"/>
            <a:ext cx="991325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[54line]Require valid-user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를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입력하여 저장된 정보를 이용해 인증을 허용 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[55line] Require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ip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127.0.0.1 192.168.0.0/24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입력하여 정의된 사용자만 웹에서 서버에 접속할 수 있게 설정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2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65BF8-0101-4ED6-8548-D9FA1EAFCA2B}"/>
              </a:ext>
            </a:extLst>
          </p:cNvPr>
          <p:cNvSpPr/>
          <p:nvPr/>
        </p:nvSpPr>
        <p:spPr>
          <a:xfrm>
            <a:off x="2924626" y="5704114"/>
            <a:ext cx="2024744" cy="2612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57861-4A86-40D1-9763-790639B68317}"/>
              </a:ext>
            </a:extLst>
          </p:cNvPr>
          <p:cNvSpPr txBox="1"/>
          <p:nvPr/>
        </p:nvSpPr>
        <p:spPr>
          <a:xfrm>
            <a:off x="696688" y="11075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바른고딕" panose="020B0600000101010101" charset="-127"/>
                <a:ea typeface="나눔바른고딕" panose="020B0600000101010101" charset="-127"/>
              </a:rPr>
              <a:t># systemctl start nagios </a:t>
            </a:r>
            <a:r>
              <a:rPr lang="ko-KR" altLang="en-US">
                <a:latin typeface="나눔바른고딕" panose="020B0600000101010101" charset="-127"/>
                <a:ea typeface="나눔바른고딕" panose="020B0600000101010101" charset="-127"/>
              </a:rPr>
              <a:t>로 서비스를 시작합니다</a:t>
            </a:r>
            <a:r>
              <a:rPr lang="en-US" altLang="ko-KR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en-US" altLang="ko-KR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6E68-B9C4-4263-A01A-8384683D1BEF}"/>
              </a:ext>
            </a:extLst>
          </p:cNvPr>
          <p:cNvSpPr txBox="1"/>
          <p:nvPr/>
        </p:nvSpPr>
        <p:spPr>
          <a:xfrm>
            <a:off x="667660" y="1577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systemctl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enable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상시 실행 되도록 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468EC-46AC-4B9A-9AEE-E06FB972C328}"/>
              </a:ext>
            </a:extLst>
          </p:cNvPr>
          <p:cNvSpPr txBox="1"/>
          <p:nvPr/>
        </p:nvSpPr>
        <p:spPr>
          <a:xfrm>
            <a:off x="682174" y="21158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systemctl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status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active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상태를 확인합니다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3EAD45-5D82-44DB-8752-2B080F44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653858"/>
            <a:ext cx="10524931" cy="40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62FFC-7974-45F2-89DA-C12C792213F3}"/>
              </a:ext>
            </a:extLst>
          </p:cNvPr>
          <p:cNvSpPr txBox="1"/>
          <p:nvPr/>
        </p:nvSpPr>
        <p:spPr>
          <a:xfrm>
            <a:off x="1364343" y="1962835"/>
            <a:ext cx="10249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ps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-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ef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| grep </a:t>
            </a:r>
            <a:r>
              <a:rPr lang="en-US" altLang="ko-KR" sz="2000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로 프로세스를 확인합니다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7B7CF-A0B7-406D-B1D9-79E50A19E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83" b="-3642"/>
          <a:stretch/>
        </p:blipFill>
        <p:spPr>
          <a:xfrm>
            <a:off x="435428" y="2670628"/>
            <a:ext cx="10974876" cy="26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C9E14CBA-8C71-4247-B410-7C25C8C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리눅스 서버 모니터링</a:t>
            </a:r>
            <a:br>
              <a:rPr lang="en-US" altLang="ko-KR" dirty="0"/>
            </a:br>
            <a:r>
              <a:rPr lang="en-US" altLang="ko-KR" dirty="0"/>
              <a:t>4.1 </a:t>
            </a:r>
            <a:r>
              <a:rPr lang="ko-KR" altLang="en-US" dirty="0"/>
              <a:t>리눅스 호스트와 </a:t>
            </a:r>
            <a:r>
              <a:rPr lang="en-US" altLang="ko-KR" dirty="0"/>
              <a:t>ping</a:t>
            </a:r>
            <a:r>
              <a:rPr lang="ko-KR" altLang="en-US" dirty="0"/>
              <a:t> 서비스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7854C-D1E1-4FD9-B3AD-F95B687EF6BF}"/>
              </a:ext>
            </a:extLst>
          </p:cNvPr>
          <p:cNvSpPr txBox="1"/>
          <p:nvPr/>
        </p:nvSpPr>
        <p:spPr>
          <a:xfrm>
            <a:off x="478971" y="1024821"/>
            <a:ext cx="9956799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#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-v 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etc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nagios.cfg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로 기본 설정파일에 문법적 오류가 있는지 검사합니다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에러가 없다면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Warnings, Errors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값이 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0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으로 나옵니다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*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문법적 오류는 검출되나 </a:t>
            </a:r>
            <a:r>
              <a:rPr lang="en-US" altLang="ko-KR" dirty="0" err="1">
                <a:latin typeface="나눔바른고딕" panose="020B0600000101010101" charset="-127"/>
                <a:ea typeface="나눔바른고딕" panose="020B0600000101010101" charset="-127"/>
              </a:rPr>
              <a:t>ip</a:t>
            </a:r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등의 잘못된 </a:t>
            </a:r>
            <a:r>
              <a:rPr lang="ko-KR" altLang="en-US" dirty="0" err="1">
                <a:latin typeface="나눔바른고딕" panose="020B0600000101010101" charset="-127"/>
                <a:ea typeface="나눔바른고딕" panose="020B0600000101010101" charset="-127"/>
              </a:rPr>
              <a:t>설정값은</a:t>
            </a:r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 검출되지 않습니다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9A6FB-55A7-4611-9161-E2D574E4F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" r="22863" b="2646"/>
          <a:stretch/>
        </p:blipFill>
        <p:spPr>
          <a:xfrm>
            <a:off x="478971" y="2318445"/>
            <a:ext cx="9550398" cy="44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2673"/>
      </p:ext>
    </p:extLst>
  </p:cSld>
  <p:clrMapOvr>
    <a:masterClrMapping/>
  </p:clrMapOvr>
</p:sld>
</file>

<file path=ppt/theme/theme1.xml><?xml version="1.0" encoding="utf-8"?>
<a:theme xmlns:a="http://schemas.openxmlformats.org/drawingml/2006/main" name="포트폴리오 테마">
  <a:themeElements>
    <a:clrScheme name="포트폴리오 템플릿">
      <a:dk1>
        <a:sysClr val="windowText" lastClr="000000"/>
      </a:dk1>
      <a:lt1>
        <a:sysClr val="window" lastClr="FFFFFF"/>
      </a:lt1>
      <a:dk2>
        <a:srgbClr val="404040"/>
      </a:dk2>
      <a:lt2>
        <a:srgbClr val="EBEBEB"/>
      </a:lt2>
      <a:accent1>
        <a:srgbClr val="56B4D6"/>
      </a:accent1>
      <a:accent2>
        <a:srgbClr val="055281"/>
      </a:accent2>
      <a:accent3>
        <a:srgbClr val="56E3D6"/>
      </a:accent3>
      <a:accent4>
        <a:srgbClr val="496C89"/>
      </a:accent4>
      <a:accent5>
        <a:srgbClr val="44DEED"/>
      </a:accent5>
      <a:accent6>
        <a:srgbClr val="F7D855"/>
      </a:accent6>
      <a:hlink>
        <a:srgbClr val="0563C1"/>
      </a:hlink>
      <a:folHlink>
        <a:srgbClr val="954F72"/>
      </a:folHlink>
    </a:clrScheme>
    <a:fontScheme name="포트폴리오 템플릿">
      <a:majorFont>
        <a:latin typeface="나눔바른고딕"/>
        <a:ea typeface="나눔바른고딕"/>
        <a:cs typeface=""/>
      </a:majorFont>
      <a:minorFont>
        <a:latin typeface="d2coding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포트폴리오 테마" id="{04DE2156-4618-465A-B270-163953A08D53}" vid="{BDA9EFA7-AD1A-4EC7-99AB-59F181952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1412</Words>
  <Application>Microsoft Office PowerPoint</Application>
  <PresentationFormat>와이드스크린</PresentationFormat>
  <Paragraphs>147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d2coding</vt:lpstr>
      <vt:lpstr>나눔바른고딕</vt:lpstr>
      <vt:lpstr>Arial</vt:lpstr>
      <vt:lpstr>Wingdings</vt:lpstr>
      <vt:lpstr>포트폴리오 테마</vt:lpstr>
      <vt:lpstr>3. Nagios 서버 설치와 서비스 시작 3.1 Nagios 서버 설치</vt:lpstr>
      <vt:lpstr>3. Nagios 서버 설치와 서비스 시작 3.1 Nagios 서버 설치</vt:lpstr>
      <vt:lpstr>3. Nagios 서버 설치와 서비스 시작 3.1 Nagios 서버 설치</vt:lpstr>
      <vt:lpstr>3. Nagios 서버 설치와 서비스 시작 3.1 Nagios 서버 설치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4.1 리눅스 호스트와 ping 서비스 추가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Client 설정)</vt:lpstr>
      <vt:lpstr>4.리눅스 서버 모니터링 4.2 NRPE 플로그인 사용 ( server 설정)</vt:lpstr>
      <vt:lpstr>4.리눅스 서버 모니터링 4.2 NRPE 플로그인 사용 ( server 설정)</vt:lpstr>
      <vt:lpstr>4.리눅스 서버 모니터링 4.2 NRPE 플로그인 사용 ( server 설정)</vt:lpstr>
      <vt:lpstr>4.리눅스 서버 모니터링 4.2 NRPE 플로그인 사용 ( server 설정)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35</cp:revision>
  <dcterms:created xsi:type="dcterms:W3CDTF">2020-10-14T05:37:49Z</dcterms:created>
  <dcterms:modified xsi:type="dcterms:W3CDTF">2020-10-19T08:43:45Z</dcterms:modified>
</cp:coreProperties>
</file>