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89" r:id="rId6"/>
    <p:sldId id="262" r:id="rId7"/>
    <p:sldId id="263" r:id="rId8"/>
    <p:sldId id="28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91" r:id="rId25"/>
    <p:sldId id="290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2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7525"/>
  </p:normalViewPr>
  <p:slideViewPr>
    <p:cSldViewPr snapToGrid="0">
      <p:cViewPr varScale="1">
        <p:scale>
          <a:sx n="72" d="100"/>
          <a:sy n="72" d="100"/>
        </p:scale>
        <p:origin x="1644" y="60"/>
      </p:cViewPr>
      <p:guideLst>
        <p:guide orient="horz" pos="3118"/>
        <p:guide pos="2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C437072-8A57-4D8F-8E5E-706A18DAD831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3FC8E30-6D6C-44F2-A0D6-F7FABD7E33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FC8E30-6D6C-44F2-A0D6-F7FABD7E334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9053EB0-527D-4C67-B9EE-33D40AF6BC98}" type="datetime1">
              <a:rPr lang="ko-KR" altLang="en-US"/>
              <a:pPr lvl="0">
                <a:defRPr/>
              </a:pPr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4B3696-2A62-466A-924E-3A46F76035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설치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서비스 시작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 인증 설정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부록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SERVER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SAMBA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서비스 시작</a:t>
            </a: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0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4254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서비스 시작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시작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다음에 켰을 때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시작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 확인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서비스 시작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B4DB43E-7BF6-4AFE-AE44-1BC04B4B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8" y="1879600"/>
            <a:ext cx="5733143" cy="297926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21B14A1E-82A7-4920-937F-52C48466D97A}"/>
              </a:ext>
            </a:extLst>
          </p:cNvPr>
          <p:cNvSpPr txBox="1">
            <a:spLocks/>
          </p:cNvSpPr>
          <p:nvPr/>
        </p:nvSpPr>
        <p:spPr>
          <a:xfrm>
            <a:off x="518072" y="5059412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nmb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FFA2BDD-B826-4DD3-B418-1983D0959C30}"/>
              </a:ext>
            </a:extLst>
          </p:cNvPr>
          <p:cNvSpPr txBox="1">
            <a:spLocks/>
          </p:cNvSpPr>
          <p:nvPr/>
        </p:nvSpPr>
        <p:spPr>
          <a:xfrm>
            <a:off x="472380" y="6337059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enable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nmb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657F0B3E-40EB-4D06-B31E-E0B06588C8E9}"/>
              </a:ext>
            </a:extLst>
          </p:cNvPr>
          <p:cNvSpPr txBox="1">
            <a:spLocks/>
          </p:cNvSpPr>
          <p:nvPr/>
        </p:nvSpPr>
        <p:spPr>
          <a:xfrm>
            <a:off x="472380" y="7555757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status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1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737757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서비스 시작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관련된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process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 출력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실행 확인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CE87847-AE8C-49AF-A460-B23153DD2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t="15822" r="15633" b="8091"/>
          <a:stretch/>
        </p:blipFill>
        <p:spPr>
          <a:xfrm>
            <a:off x="426691" y="2656823"/>
            <a:ext cx="5913238" cy="1073346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E03F4D3-827D-47BC-B442-7DBDA0B0131B}"/>
              </a:ext>
            </a:extLst>
          </p:cNvPr>
          <p:cNvSpPr txBox="1">
            <a:spLocks/>
          </p:cNvSpPr>
          <p:nvPr/>
        </p:nvSpPr>
        <p:spPr>
          <a:xfrm>
            <a:off x="472380" y="4926335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#ps –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ef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0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82046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03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2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444345"/>
            <a:ext cx="5913238" cy="2788554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자신의 주소로 제공중인 디렉토리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그룹 등을 확인 할 수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Sharename</a:t>
            </a:r>
            <a:endParaRPr lang="en-US" altLang="ko-KR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공유중인 섹션을 확인 할 수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Type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공유중인 디렉토리 타입을 확인 할 수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E0063B4-5228-46E5-9F92-6F9E6420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879601"/>
            <a:ext cx="5890988" cy="4118244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8D3CB749-67B0-41FE-AD47-20BB42CBDDD9}"/>
              </a:ext>
            </a:extLst>
          </p:cNvPr>
          <p:cNvSpPr txBox="1">
            <a:spLocks/>
          </p:cNvSpPr>
          <p:nvPr/>
        </p:nvSpPr>
        <p:spPr>
          <a:xfrm>
            <a:off x="472379" y="6316881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#smbclient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–L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localhost</a:t>
            </a:r>
          </a:p>
        </p:txBody>
      </p:sp>
    </p:spTree>
    <p:extLst>
      <p:ext uri="{BB962C8B-B14F-4D97-AF65-F5344CB8AC3E}">
        <p14:creationId xmlns:p14="http://schemas.microsoft.com/office/powerpoint/2010/main" val="72562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삼바 계정 등록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리눅스에 있는 유저를 등록 해야 한다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유저 생성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17CBA63-AEFC-420E-86AD-BD2D0838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1930402"/>
            <a:ext cx="5766007" cy="2525481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02200C45-C602-4702-9288-CB3E457082BA}"/>
              </a:ext>
            </a:extLst>
          </p:cNvPr>
          <p:cNvSpPr txBox="1">
            <a:spLocks/>
          </p:cNvSpPr>
          <p:nvPr/>
        </p:nvSpPr>
        <p:spPr>
          <a:xfrm>
            <a:off x="472380" y="4922004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#smbpasswd –a [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유저명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379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smbclient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//localhost/share –U user0</a:t>
            </a: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접속을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접속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볼 수 있다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리눅스와 명령어 같다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52BAC2-DA51-49A9-896E-1C5C1B08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340340"/>
            <a:ext cx="6122731" cy="192686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8AFEB19-C3D0-4C67-920E-6B685B5DECED}"/>
              </a:ext>
            </a:extLst>
          </p:cNvPr>
          <p:cNvSpPr txBox="1">
            <a:spLocks/>
          </p:cNvSpPr>
          <p:nvPr/>
        </p:nvSpPr>
        <p:spPr>
          <a:xfrm>
            <a:off x="472380" y="4575073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#smbclient //localhost/share –U user0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E1046D7-1287-43FB-8176-D6AD06D6A345}"/>
              </a:ext>
            </a:extLst>
          </p:cNvPr>
          <p:cNvSpPr txBox="1">
            <a:spLocks/>
          </p:cNvSpPr>
          <p:nvPr/>
        </p:nvSpPr>
        <p:spPr>
          <a:xfrm>
            <a:off x="426691" y="5796278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: \&gt;ls</a:t>
            </a:r>
          </a:p>
        </p:txBody>
      </p:sp>
    </p:spTree>
    <p:extLst>
      <p:ext uri="{BB962C8B-B14F-4D97-AF65-F5344CB8AC3E}">
        <p14:creationId xmlns:p14="http://schemas.microsoft.com/office/powerpoint/2010/main" val="15177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580734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클라이언트 테스트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7236382"/>
            <a:ext cx="5913238" cy="1996517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검색창이나 실행창에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\\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리눅스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주소 쓰면 연결 됨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 시 연결이 잘되는 것을 볼 수 있음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접속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01AB838-A723-4F00-9E3A-0AE584162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4573" r="19323"/>
          <a:stretch/>
        </p:blipFill>
        <p:spPr>
          <a:xfrm>
            <a:off x="472379" y="1930402"/>
            <a:ext cx="6004619" cy="348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916525-FBA4-4D0F-B28C-D2B51F88A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2505025"/>
            <a:ext cx="6004619" cy="45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인증 설정</a:t>
            </a: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5000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 인증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5306678"/>
            <a:ext cx="5913238" cy="3926221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Sec_share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생성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smbgroup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그룹 생성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Smbgroup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sec_share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디렉토리의 그룹 소유권자로 변경한다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Sec_share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디렉토리에 권한 부여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Smbgroup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그룹에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user0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폴더 생성 및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11C5A2DD-BE08-4E40-A42D-7B877D3A7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4"/>
          <a:stretch/>
        </p:blipFill>
        <p:spPr>
          <a:xfrm>
            <a:off x="446398" y="2765556"/>
            <a:ext cx="5805796" cy="4612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B90BE1-B94B-4052-B15F-24B9EEBBD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1"/>
          <a:stretch/>
        </p:blipFill>
        <p:spPr>
          <a:xfrm>
            <a:off x="426691" y="2530657"/>
            <a:ext cx="5944208" cy="20489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3BC699F6-3E7A-47E6-85B7-FC23B39A74D1}"/>
              </a:ext>
            </a:extLst>
          </p:cNvPr>
          <p:cNvSpPr txBox="1">
            <a:spLocks/>
          </p:cNvSpPr>
          <p:nvPr/>
        </p:nvSpPr>
        <p:spPr>
          <a:xfrm>
            <a:off x="518072" y="5252983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#mkdir /samba/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sec_share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E284A004-7AA4-46B9-BC9B-E0A2D5B2D521}"/>
              </a:ext>
            </a:extLst>
          </p:cNvPr>
          <p:cNvSpPr txBox="1">
            <a:spLocks/>
          </p:cNvSpPr>
          <p:nvPr/>
        </p:nvSpPr>
        <p:spPr>
          <a:xfrm>
            <a:off x="518072" y="5909616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#groupadd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smbgroup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7FE490-5F60-469F-BAE8-04DB4B8C21D2}"/>
              </a:ext>
            </a:extLst>
          </p:cNvPr>
          <p:cNvSpPr txBox="1">
            <a:spLocks/>
          </p:cNvSpPr>
          <p:nvPr/>
        </p:nvSpPr>
        <p:spPr>
          <a:xfrm>
            <a:off x="518072" y="6555777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#chgrp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smbgroup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/samba/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sec_share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589F7DC5-526E-4053-8EA7-7C00AB105183}"/>
              </a:ext>
            </a:extLst>
          </p:cNvPr>
          <p:cNvSpPr txBox="1">
            <a:spLocks/>
          </p:cNvSpPr>
          <p:nvPr/>
        </p:nvSpPr>
        <p:spPr>
          <a:xfrm>
            <a:off x="518072" y="7201938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#chmod 770 /samba/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sec_share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6B17A87C-C3E6-4531-9AF9-7805372BEC5D}"/>
              </a:ext>
            </a:extLst>
          </p:cNvPr>
          <p:cNvSpPr txBox="1">
            <a:spLocks/>
          </p:cNvSpPr>
          <p:nvPr/>
        </p:nvSpPr>
        <p:spPr>
          <a:xfrm>
            <a:off x="518072" y="7946420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#usermod –G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smbgroup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user0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B61581-9C5C-44A0-AD39-C3DC1733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5"/>
          <a:stretch/>
        </p:blipFill>
        <p:spPr>
          <a:xfrm>
            <a:off x="456896" y="3472760"/>
            <a:ext cx="5805796" cy="2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25" name="사각형: 둥근 위쪽 모서리 24"/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7" name="제목 36"/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DX국민시대"/>
                <a:ea typeface="DX국민시대"/>
              </a:rPr>
              <a:t>SAMBA </a:t>
            </a:r>
            <a:r>
              <a:rPr lang="ko-KR" altLang="en-US">
                <a:solidFill>
                  <a:schemeClr val="bg1"/>
                </a:solidFill>
                <a:latin typeface="DX국민시대"/>
                <a:ea typeface="DX국민시대"/>
              </a:rPr>
              <a:t>설치</a:t>
            </a:r>
          </a:p>
        </p:txBody>
      </p:sp>
      <p:sp>
        <p:nvSpPr>
          <p:cNvPr id="38" name="부제목 37"/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 인증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643988"/>
            <a:ext cx="5913238" cy="258891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[Security]</a:t>
            </a: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Security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설정 생성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valid users = @smbgroup</a:t>
            </a: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그룹이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smbgroup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사용자는 접속 가능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서버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9551E27-0659-454B-843C-3CB5D402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8" y="1783047"/>
            <a:ext cx="608732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 인증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106332"/>
            <a:ext cx="5913238" cy="3126568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다시 시작함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위의 사진처럼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Security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파일에 허용된 유저만 들어갈 수 있다는 걸 확인할 수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리눅스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C4FF61-DC99-4BFB-8C59-BDBDBB7B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9" y="2010944"/>
            <a:ext cx="5756627" cy="3252197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0DABA663-B17A-445C-B9A9-F3F0461ED5A2}"/>
              </a:ext>
            </a:extLst>
          </p:cNvPr>
          <p:cNvSpPr txBox="1">
            <a:spLocks/>
          </p:cNvSpPr>
          <p:nvPr/>
        </p:nvSpPr>
        <p:spPr>
          <a:xfrm>
            <a:off x="472379" y="5742260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restart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D38BCED1-2FAD-429A-9E59-6DB48CCDF07B}"/>
              </a:ext>
            </a:extLst>
          </p:cNvPr>
          <p:cNvSpPr txBox="1">
            <a:spLocks/>
          </p:cNvSpPr>
          <p:nvPr/>
        </p:nvSpPr>
        <p:spPr>
          <a:xfrm>
            <a:off x="475693" y="6578477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Smbclient</a:t>
            </a:r>
            <a:r>
              <a:rPr lang="en-US" altLang="ko-KR" sz="1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//localhost/security –U user0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0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국민시대"/>
              <a:ea typeface="DX국민시대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ko-KR" altLang="en-US" sz="2800" dirty="0">
                <a:latin typeface="DX국민시대"/>
                <a:ea typeface="DX국민시대"/>
              </a:rPr>
              <a:t>윈도우 연결 정보 삭제</a:t>
            </a:r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" r="34280"/>
          <a:stretch>
            <a:fillRect/>
          </a:stretch>
        </p:blipFill>
        <p:spPr>
          <a:xfrm>
            <a:off x="487264" y="1894086"/>
            <a:ext cx="5883472" cy="4686300"/>
          </a:xfrm>
          <a:prstGeom prst="rect">
            <a:avLst/>
          </a:prstGeom>
          <a:ln w="9525" cap="flat" cmpd="sng" algn="ctr">
            <a:solidFill>
              <a:srgbClr val="B7D7D8"/>
            </a:solidFill>
            <a:prstDash val="solid"/>
            <a:round/>
          </a:ln>
        </p:spPr>
      </p:pic>
      <p:sp>
        <p:nvSpPr>
          <p:cNvPr id="13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윈도우는 연결하면 연결 정보가 남아서 다시 로그인정보가 유지된다</a:t>
            </a:r>
            <a:r>
              <a:rPr lang="en-US" altLang="ko-KR" sz="2000" dirty="0">
                <a:latin typeface="나눔스퀘어_ac Bold"/>
                <a:ea typeface="나눔스퀘어_ac Bold"/>
              </a:rPr>
              <a:t>.</a:t>
            </a: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sz="2000" dirty="0">
                <a:latin typeface="나눔스퀘어_ac Bold"/>
                <a:ea typeface="나눔스퀘어_ac Bold"/>
              </a:rPr>
              <a:t>연결정보를 지우고 설정한 계정으로 접속한다</a:t>
            </a:r>
            <a:r>
              <a:rPr lang="en-US" altLang="ko-KR" sz="2000" dirty="0">
                <a:latin typeface="나눔스퀘어_ac Bold"/>
                <a:ea typeface="나눔스퀘어_ac Bold"/>
              </a:rPr>
              <a:t>.</a:t>
            </a: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000" dirty="0" err="1">
                <a:solidFill>
                  <a:srgbClr val="FF0000"/>
                </a:solidFill>
                <a:latin typeface="나눔스퀘어_ac Bold"/>
                <a:ea typeface="나눔스퀘어_ac Bold"/>
              </a:rPr>
              <a:t>cmd</a:t>
            </a:r>
            <a:r>
              <a:rPr lang="en-US" altLang="ko-KR" sz="2000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창 관리자 권한으로 실행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/>
                <a:ea typeface="나눔스퀘어_ac Bold"/>
              </a:rPr>
              <a:t>X</a:t>
            </a: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DX국민시대"/>
                <a:ea typeface="DX국민시대"/>
              </a:rPr>
              <a:t>윈도우 테스트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C2D9CBEE-7922-43E3-8EA6-E3074851E985}"/>
              </a:ext>
            </a:extLst>
          </p:cNvPr>
          <p:cNvSpPr txBox="1">
            <a:spLocks/>
          </p:cNvSpPr>
          <p:nvPr/>
        </p:nvSpPr>
        <p:spPr>
          <a:xfrm>
            <a:off x="487264" y="6962066"/>
            <a:ext cx="5913238" cy="5193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&gt; net use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&gt; net use /delete [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원격 주소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 인증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7067066"/>
            <a:ext cx="5913238" cy="216583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윈도우에서 접속 시 허용된 유저가 아니면 접속 못하는 것을 확인 할 수 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테스트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EFB33B4-FF5D-412C-8512-31083947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1" y="1955796"/>
            <a:ext cx="6177305" cy="47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25" name="사각형: 둥근 위쪽 모서리 24"/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7" name="제목 36"/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DX국민시대"/>
                <a:ea typeface="DX국민시대"/>
              </a:rPr>
              <a:t>SAMBA </a:t>
            </a:r>
            <a:r>
              <a:rPr lang="ko-KR" altLang="en-US" dirty="0">
                <a:solidFill>
                  <a:schemeClr val="bg1"/>
                </a:solidFill>
                <a:latin typeface="DX국민시대"/>
                <a:ea typeface="DX국민시대"/>
              </a:rPr>
              <a:t>문제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SAMBA</a:t>
            </a:r>
            <a:r>
              <a:rPr lang="ko-KR" altLang="en-US" sz="2000" dirty="0">
                <a:solidFill>
                  <a:prstClr val="white"/>
                </a:solidFill>
                <a:latin typeface="DX국민시대"/>
                <a:ea typeface="DX국민시대"/>
              </a:rPr>
              <a:t>  문제</a:t>
            </a:r>
            <a:endParaRPr kumimoji="0" lang="ko-KR" altLang="en-US" sz="2000" b="0" i="0" u="none" strike="noStrike" kern="1200" cap="none" spc="0" normalizeH="0" baseline="0" dirty="0">
              <a:solidFill>
                <a:prstClr val="white"/>
              </a:solidFill>
              <a:latin typeface="DX국민시대"/>
              <a:ea typeface="DX국민시대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SAMBA </a:t>
            </a:r>
            <a:r>
              <a:rPr lang="ko-KR" altLang="en-US" sz="2800" dirty="0">
                <a:latin typeface="DX국민시대"/>
                <a:ea typeface="DX국민시대"/>
              </a:rPr>
              <a:t>문제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E5BEDED-D414-486F-9417-F874B0BF0D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671" y="2310899"/>
            <a:ext cx="6257599" cy="542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부록 </a:t>
            </a: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윈도우 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SAMBA SERVER</a:t>
            </a:r>
            <a:endParaRPr lang="ko-KR" altLang="en-US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/>
          <a:lstStyle/>
          <a:p>
            <a:pPr algn="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9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4002" y="478386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89" y="1948415"/>
            <a:ext cx="5959821" cy="4455400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47FDC47C-0E3F-4E60-887A-2AE25390CE62}"/>
              </a:ext>
            </a:extLst>
          </p:cNvPr>
          <p:cNvSpPr txBox="1">
            <a:spLocks/>
          </p:cNvSpPr>
          <p:nvPr/>
        </p:nvSpPr>
        <p:spPr>
          <a:xfrm>
            <a:off x="299695" y="6657815"/>
            <a:ext cx="6222997" cy="278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서버 자체가 윈도우의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공유폴더를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다른 운영체제에서 사용하기 위해 만들어진 것이기 때문에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서버를 만들기 위해서는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공유폴더를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만들어 주면 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대부분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이미 설치되어 있을 확률이 높지만 혹시 없는 사람들은 서버 매니저에서 설치해준다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매니저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역할 및 기능 설치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9" y="1775147"/>
            <a:ext cx="5921296" cy="5496258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7498015"/>
            <a:ext cx="6222997" cy="202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설정까지 모두 기본설정으로 두고 다음을 눌러서 넘어간다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설정에서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1.0/CIFS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File Sharing Support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체크하고 다음을 눌러 넘어간다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570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93" y="1962829"/>
            <a:ext cx="5921296" cy="4245456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340987"/>
            <a:ext cx="6222997" cy="318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폴더를 하나 생성한다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쉽게 찾을 수 있게 여기서는 바탕화면에 생성하였다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6910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국민시대"/>
              <a:ea typeface="DX국민시대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ko-KR" sz="2800">
                <a:latin typeface="DX국민시대"/>
                <a:ea typeface="DX국민시대"/>
              </a:rPr>
              <a:t>SAMBA </a:t>
            </a:r>
            <a:r>
              <a:rPr lang="ko-KR" altLang="en-US" sz="2800">
                <a:latin typeface="DX국민시대"/>
                <a:ea typeface="DX국민시대"/>
              </a:rPr>
              <a:t>설치 및 설정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472380" y="5239654"/>
            <a:ext cx="5913238" cy="3993246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en-US" altLang="ko-KR" sz="1600" b="1" dirty="0">
                <a:latin typeface="나눔스퀘어_ac Bold"/>
                <a:ea typeface="나눔스퀘어_ac Bold"/>
              </a:rPr>
              <a:t>SAMBA</a:t>
            </a:r>
            <a:r>
              <a:rPr lang="ko-KR" altLang="en-US" sz="1600" b="1" dirty="0">
                <a:latin typeface="나눔스퀘어_ac Bold"/>
                <a:ea typeface="나눔스퀘어_ac Bold"/>
              </a:rPr>
              <a:t> 설치</a:t>
            </a: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samba</a:t>
            </a:r>
          </a:p>
          <a:p>
            <a:pPr lvl="0">
              <a:lnSpc>
                <a:spcPct val="120000"/>
              </a:lnSpc>
              <a:defRPr/>
            </a:pPr>
            <a:r>
              <a:rPr lang="ko-KR" altLang="en-US" sz="1700" dirty="0">
                <a:latin typeface="나눔스퀘어_ac Bold"/>
                <a:ea typeface="나눔스퀘어_ac Bold"/>
              </a:rPr>
              <a:t>윈도우 시스템과의 작업에  필요한 모든 서버와  클라이언트 소프트웨어 제공</a:t>
            </a:r>
            <a:endParaRPr lang="en-US" altLang="ko-KR" sz="17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samba-client</a:t>
            </a:r>
          </a:p>
          <a:p>
            <a:pPr lvl="0">
              <a:defRPr/>
            </a:pPr>
            <a:r>
              <a:rPr lang="ko-KR" altLang="en-US" sz="1700" dirty="0">
                <a:latin typeface="나눔스퀘어_ac Bold"/>
                <a:ea typeface="나눔스퀘어_ac Bold"/>
              </a:rPr>
              <a:t>커맨드 라인 기반 클라이언트 프로그램 제공</a:t>
            </a:r>
          </a:p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samba-common</a:t>
            </a:r>
          </a:p>
          <a:p>
            <a:pPr lvl="0">
              <a:defRPr/>
            </a:pPr>
            <a:r>
              <a:rPr lang="en-US" altLang="ko-KR" sz="1700" dirty="0">
                <a:latin typeface="나눔스퀘어_ac Bold"/>
                <a:ea typeface="나눔스퀘어_ac Bold"/>
              </a:rPr>
              <a:t>Samba </a:t>
            </a:r>
            <a:r>
              <a:rPr lang="ko-KR" altLang="en-US" sz="1700" dirty="0">
                <a:latin typeface="나눔스퀘어_ac Bold"/>
                <a:ea typeface="나눔스퀘어_ac Bold"/>
              </a:rPr>
              <a:t>서버와 클라이언트에 필요한 파일 제공</a:t>
            </a:r>
            <a:endParaRPr lang="en-US" altLang="ko-KR" sz="17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700" b="1" dirty="0">
                <a:latin typeface="나눔스퀘어_ac Bold"/>
                <a:ea typeface="나눔스퀘어_ac Bold"/>
              </a:rPr>
              <a:t>samba-</a:t>
            </a:r>
            <a:r>
              <a:rPr lang="en-US" altLang="ko-KR" sz="1700" b="1" dirty="0" err="1">
                <a:latin typeface="나눔스퀘어_ac Bold"/>
                <a:ea typeface="나눔스퀘어_ac Bold"/>
              </a:rPr>
              <a:t>winbind</a:t>
            </a:r>
            <a:endParaRPr lang="en-US" altLang="ko-KR" sz="1700" b="1" dirty="0">
              <a:latin typeface="나눔스퀘어_ac Bold"/>
              <a:ea typeface="나눔스퀘어_ac Bold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1700" dirty="0">
                <a:latin typeface="나눔스퀘어_ac Bold"/>
                <a:ea typeface="나눔스퀘어_ac Bold"/>
              </a:rPr>
              <a:t>리눅스의 </a:t>
            </a:r>
            <a:r>
              <a:rPr lang="en-US" altLang="ko-KR" sz="1700" dirty="0">
                <a:latin typeface="나눔스퀘어_ac Bold"/>
                <a:ea typeface="나눔스퀘어_ac Bold"/>
              </a:rPr>
              <a:t>samba </a:t>
            </a:r>
            <a:r>
              <a:rPr lang="ko-KR" altLang="en-US" sz="1700" dirty="0">
                <a:latin typeface="나눔스퀘어_ac Bold"/>
                <a:ea typeface="나눔스퀘어_ac Bold"/>
              </a:rPr>
              <a:t>서버가 윈도우 도메인의 멤버가 되는 데 필요 한 구성 요소 및 윈도우 사용자와 그룹을 리눅스에서 사용하도록 지원</a:t>
            </a:r>
          </a:p>
          <a:p>
            <a:pPr lvl="0">
              <a:defRPr/>
            </a:pPr>
            <a:endParaRPr lang="en-US" altLang="ko-KR" sz="2000" dirty="0">
              <a:latin typeface="나눔스퀘어_ac Bold"/>
              <a:ea typeface="나눔스퀘어_ac Bold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DX국민시대"/>
                <a:ea typeface="DX국민시대"/>
              </a:rPr>
              <a:t>삼바 설치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0594" y="1676401"/>
            <a:ext cx="5903565" cy="3156855"/>
          </a:xfrm>
          <a:prstGeom prst="rect">
            <a:avLst/>
          </a:prstGeom>
        </p:spPr>
      </p:pic>
      <p:sp>
        <p:nvSpPr>
          <p:cNvPr id="4" name="텍스트 개체 틀 5"/>
          <p:cNvSpPr txBox="1"/>
          <p:nvPr/>
        </p:nvSpPr>
        <p:spPr>
          <a:xfrm>
            <a:off x="518072" y="5488891"/>
            <a:ext cx="5913238" cy="695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#yum install –y samba samba-client samba-common samba-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winbind</a:t>
            </a:r>
            <a:endParaRPr lang="en-US" altLang="ko-KR" sz="1800" dirty="0">
              <a:solidFill>
                <a:schemeClr val="bg1"/>
              </a:solidFill>
              <a:latin typeface="Consolas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229" y="2060241"/>
            <a:ext cx="4629541" cy="4930339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7561385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폴더의 이름을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지정하고 마우스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우클릭으로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속성에 들어간다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3397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706" y="2060241"/>
            <a:ext cx="3806586" cy="4930339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7561385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속성에서 공유창을 클릭 후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 and Sharing Center 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네트워크와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공유 센터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링크를 클릭한다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005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X국민시대"/>
                <a:ea typeface="DX국민시대"/>
              </a:rPr>
              <a:t>WINDOW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488" y="2105072"/>
            <a:ext cx="6004619" cy="4501594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개인에서 네트워크 검색 켜기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및 프린터 공유 켜기를 체크해 준다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이제 다른 네트워크나 컴퓨터에서 이 컴퓨터를 찾을 수 있게 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1581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16" y="2105072"/>
            <a:ext cx="5959962" cy="4501594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게스트 또는 공용에서도 네트워크 검색 기능과 파일 및 프린터 공유 기능을 켜준다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7970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16" y="2112512"/>
            <a:ext cx="5959962" cy="4486713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마지막으로 모든 네트워크에서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공유폴더의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공유를 키거나 끌 수 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비밀번호 프로토콜 공유는 공유 폴더에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접근할때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비밀번호를 물어볼지 말지를 설정한다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 설정되었으면 변경내용 저장을 누르고 나간다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189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16" y="2158844"/>
            <a:ext cx="5959962" cy="4394048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0829" y="6756090"/>
            <a:ext cx="6222997" cy="1977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속성창에서 공유 버튼을 눌러 공유 설정을 한다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 공유 폴더에서 접근 권한을 줄 유저들을 선택한다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만들어 둔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s1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계정에 접근 권한과 읽기 및 읽고 쓰기 권한을 부여할 수 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35302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16" y="2179104"/>
            <a:ext cx="5959962" cy="4353528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완성된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폴더의 공유 경로를 확인하고 완료를 눌러 다시 속성 창으로 빠져나간다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8455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022" y="2158844"/>
            <a:ext cx="4441550" cy="4394048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마지막으로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속성창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중간에 있는 고급 공유 설정으로 들어간다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폴더를 공유하기를 체크한다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이곳에서 유저들의 권한을 더욱 세세하게 줄 수 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5482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484" y="2071973"/>
            <a:ext cx="3632413" cy="4394048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권한을 클릭하여 들어오면 이미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모든사람에게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읽기 권한이 있는 것을 볼 수 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버튼을 눌러 아까 추가해 줬던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s1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권한도 설정한다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43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488" y="2735547"/>
            <a:ext cx="5959962" cy="3272885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이곳에서 바로 유저의 이름을 입력하여 유저를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추가할 수 있다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만약 이름을 잘 모르거나 기억이 안나면 고급 설정으로 들어간다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70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국민시대"/>
              <a:ea typeface="DX국민시대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ko-KR" sz="2800">
                <a:latin typeface="DX국민시대"/>
                <a:ea typeface="DX국민시대"/>
              </a:rPr>
              <a:t>SAMBA </a:t>
            </a:r>
            <a:r>
              <a:rPr lang="ko-KR" altLang="en-US" sz="2800">
                <a:latin typeface="DX국민시대"/>
                <a:ea typeface="DX국민시대"/>
              </a:rPr>
              <a:t>설치 및 설정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ko-KR" altLang="en-US" sz="1600" b="1" dirty="0">
              <a:latin typeface="나눔스퀘어_ac Bold"/>
              <a:ea typeface="나눔스퀘어_ac Bold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DX국민시대"/>
                <a:ea typeface="DX국민시대"/>
              </a:rPr>
              <a:t>삼바 설치 확인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592" b="1"/>
          <a:stretch/>
        </p:blipFill>
        <p:spPr>
          <a:xfrm>
            <a:off x="483839" y="2161521"/>
            <a:ext cx="5901779" cy="2379665"/>
          </a:xfrm>
          <a:prstGeom prst="rect">
            <a:avLst/>
          </a:prstGeom>
        </p:spPr>
      </p:pic>
      <p:sp>
        <p:nvSpPr>
          <p:cNvPr id="6" name="텍스트 개체 틀 5"/>
          <p:cNvSpPr txBox="1"/>
          <p:nvPr/>
        </p:nvSpPr>
        <p:spPr>
          <a:xfrm>
            <a:off x="472380" y="5270525"/>
            <a:ext cx="5913238" cy="3779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#rpm –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qa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 | grep samba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82" y="1836698"/>
            <a:ext cx="4474318" cy="4931053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Find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now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버튼을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클릭하면 아래 사용가능한 유저들과 유저 그룹들이 보인다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중에 아까 추가해 두었던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s1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유저를 선택해서 완료를 누른다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198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"/>
          <a:stretch/>
        </p:blipFill>
        <p:spPr>
          <a:xfrm>
            <a:off x="510888" y="2735547"/>
            <a:ext cx="5881161" cy="3272885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510888" y="6576901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정상적으로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 선택된 것을 확인 할 수 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4863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9565" y="1887500"/>
            <a:ext cx="3977248" cy="4834050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7219268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s1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모든 권한을 부여한다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지금은 테스트 용이기 때문에 모든 권한을 주지만 실제로 사용할 때에는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admin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아닌 다른 유저에게 모든 권한을 주는 것은 보안상 좋지 않은 방법이다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완료를 누르고 나간다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097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9695" y="419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/>
              <a:ea typeface="DX국민시대"/>
              <a:cs typeface="+mn-cs"/>
            </a:endParaRPr>
          </a:p>
        </p:txBody>
      </p:sp>
      <p:sp>
        <p:nvSpPr>
          <p:cNvPr id="13" name="사각형: 둥근 위쪽 모서리 1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WINDOW SAMBA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국민시대"/>
                <a:ea typeface="DX국민시대"/>
                <a:cs typeface="+mn-cs"/>
              </a:rPr>
              <a:t>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488" y="914401"/>
            <a:ext cx="5915025" cy="7190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ko-KR" sz="2800" dirty="0">
                <a:latin typeface="DX국민시대"/>
                <a:ea typeface="DX국민시대"/>
              </a:rPr>
              <a:t>Window server 12</a:t>
            </a:r>
            <a:endParaRPr lang="ko-KR" altLang="en-US" sz="2800" dirty="0">
              <a:latin typeface="DX국민시대"/>
              <a:ea typeface="DX국민시대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A1EEA-8C83-4A74-8C5F-E6ADA98D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488" y="2254901"/>
            <a:ext cx="5902671" cy="4670245"/>
          </a:xfrm>
          <a:prstGeom prst="rect">
            <a:avLst/>
          </a:prstGeom>
        </p:spPr>
      </p:pic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025A40B8-A5CD-4413-A4AB-23E7B4A99D7E}"/>
              </a:ext>
            </a:extLst>
          </p:cNvPr>
          <p:cNvSpPr txBox="1">
            <a:spLocks/>
          </p:cNvSpPr>
          <p:nvPr/>
        </p:nvSpPr>
        <p:spPr>
          <a:xfrm>
            <a:off x="426691" y="6975319"/>
            <a:ext cx="6222997" cy="196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윈도우에서의 모든 설정이 끝났다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  <a:endParaRPr lang="en-US" altLang="ko-KR" sz="2000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리눅스에서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smbclient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명령으로 생성한 윈도우의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공유폴더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test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으로 접속하면 잘 들어가지는 것을 확인할 수 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7009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공유 디렉토리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만들기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Samba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공유할 디렉토리 만들기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접근을 위해 권한 변경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설정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8796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#mkdir –p /samba/share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#chmod 777 /samba/share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국민시대"/>
              <a:ea typeface="DX국민시대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ko-KR" sz="2800">
                <a:latin typeface="DX국민시대"/>
                <a:ea typeface="DX국민시대"/>
              </a:rPr>
              <a:t>SAMBA </a:t>
            </a:r>
            <a:r>
              <a:rPr lang="ko-KR" altLang="en-US" sz="2800">
                <a:latin typeface="DX국민시대"/>
                <a:ea typeface="DX국민시대"/>
              </a:rPr>
              <a:t>설치 및 설정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Samba </a:t>
            </a:r>
            <a:r>
              <a:rPr lang="ko-KR" altLang="en-US" sz="1600" dirty="0">
                <a:latin typeface="나눔스퀘어_ac Bold"/>
                <a:ea typeface="나눔스퀘어_ac Bold"/>
              </a:rPr>
              <a:t>설정 파일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[global]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Samba </a:t>
            </a:r>
            <a:r>
              <a:rPr lang="ko-KR" altLang="en-US" sz="1600" dirty="0">
                <a:latin typeface="나눔스퀘어_ac Bold"/>
                <a:ea typeface="나눔스퀘어_ac Bold"/>
              </a:rPr>
              <a:t>서버에 대한 기본 값 설정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security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접근 레벨 설정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option</a:t>
            </a:r>
          </a:p>
          <a:p>
            <a:pPr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   - User</a:t>
            </a:r>
            <a:r>
              <a:rPr lang="ko-KR" altLang="en-US" sz="1600" dirty="0">
                <a:latin typeface="나눔스퀘어_ac Bold"/>
                <a:ea typeface="나눔스퀘어_ac Bold"/>
              </a:rPr>
              <a:t>     사용자 명과 패스워드로 인증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   - Share</a:t>
            </a:r>
            <a:r>
              <a:rPr lang="ko-KR" altLang="en-US" sz="1600" dirty="0">
                <a:latin typeface="나눔스퀘어_ac Bold"/>
                <a:ea typeface="나눔스퀘어_ac Bold"/>
              </a:rPr>
              <a:t>    누구든지 접속</a:t>
            </a:r>
            <a:br>
              <a:rPr lang="en-US" altLang="ko-KR" sz="1600" dirty="0">
                <a:latin typeface="나눔스퀘어_ac Bold"/>
                <a:ea typeface="나눔스퀘어_ac Bold"/>
              </a:rPr>
            </a:br>
            <a:r>
              <a:rPr lang="en-US" altLang="ko-KR" sz="1600" dirty="0">
                <a:latin typeface="나눔스퀘어_ac Bold"/>
                <a:ea typeface="나눔스퀘어_ac Bold"/>
              </a:rPr>
              <a:t>   - Server</a:t>
            </a:r>
            <a:r>
              <a:rPr lang="ko-KR" altLang="en-US" sz="1600" dirty="0">
                <a:latin typeface="나눔스퀘어_ac Bold"/>
                <a:ea typeface="나눔스퀘어_ac Bold"/>
              </a:rPr>
              <a:t>   다른 </a:t>
            </a:r>
            <a:r>
              <a:rPr lang="en-US" altLang="ko-KR" sz="1600" dirty="0">
                <a:latin typeface="나눔스퀘어_ac Bold"/>
                <a:ea typeface="나눔스퀘어_ac Bold"/>
              </a:rPr>
              <a:t>samba</a:t>
            </a:r>
            <a:r>
              <a:rPr lang="ko-KR" altLang="en-US" sz="1600" dirty="0">
                <a:latin typeface="나눔스퀘어_ac Bold"/>
                <a:ea typeface="나눔스퀘어_ac Bold"/>
              </a:rPr>
              <a:t>서버에서 인증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   - Domain</a:t>
            </a:r>
            <a:r>
              <a:rPr lang="ko-KR" altLang="en-US" sz="1600" dirty="0">
                <a:latin typeface="나눔스퀘어_ac Bold"/>
                <a:ea typeface="나눔스퀘어_ac Bold"/>
              </a:rPr>
              <a:t> 윈도우 도메인 컨트롤러에 의한 인증</a:t>
            </a:r>
            <a:endParaRPr lang="en-US" altLang="ko-KR" sz="1600" dirty="0">
              <a:latin typeface="나눔스퀘어_ac Bold"/>
              <a:ea typeface="나눔스퀘어_ac Bold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DX국민시대"/>
                <a:ea typeface="DX국민시대"/>
              </a:rPr>
              <a:t>삼바 설정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13443"/>
          <a:stretch/>
        </p:blipFill>
        <p:spPr>
          <a:xfrm>
            <a:off x="426691" y="2166660"/>
            <a:ext cx="5838906" cy="1991869"/>
          </a:xfrm>
          <a:prstGeom prst="rect">
            <a:avLst/>
          </a:prstGeom>
        </p:spPr>
      </p:pic>
      <p:sp>
        <p:nvSpPr>
          <p:cNvPr id="4" name="텍스트 개체 틀 5"/>
          <p:cNvSpPr txBox="1"/>
          <p:nvPr/>
        </p:nvSpPr>
        <p:spPr>
          <a:xfrm>
            <a:off x="518072" y="5136749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#vim /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etc</a:t>
            </a:r>
            <a:r>
              <a:rPr lang="en-US" altLang="ko-KR" sz="1800" dirty="0">
                <a:solidFill>
                  <a:schemeClr val="bg1"/>
                </a:solidFill>
                <a:latin typeface="Consolas"/>
                <a:ea typeface="나눔스퀘어_ac Bold"/>
              </a:rPr>
              <a:t>/samba/</a:t>
            </a:r>
            <a:r>
              <a:rPr lang="en-US" altLang="ko-KR" sz="1800" dirty="0" err="1">
                <a:solidFill>
                  <a:schemeClr val="bg1"/>
                </a:solidFill>
                <a:latin typeface="Consolas"/>
                <a:ea typeface="나눔스퀘어_ac Bold"/>
              </a:rPr>
              <a:t>smb.conf</a:t>
            </a:r>
            <a:endParaRPr lang="en-US" altLang="ko-KR" sz="1800" dirty="0">
              <a:solidFill>
                <a:schemeClr val="bg1"/>
              </a:solidFill>
              <a:latin typeface="Consolas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DX국민시대"/>
              <a:ea typeface="DX국민시대"/>
            </a:endParaRPr>
          </a:p>
        </p:txBody>
      </p:sp>
      <p:sp>
        <p:nvSpPr>
          <p:cNvPr id="3" name="사각형: 둥근 위쪽 모서리 2"/>
          <p:cNvSpPr/>
          <p:nvPr/>
        </p:nvSpPr>
        <p:spPr>
          <a:xfrm>
            <a:off x="3314700" y="165100"/>
            <a:ext cx="3162300" cy="50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ko-KR" sz="2800">
                <a:latin typeface="DX국민시대"/>
                <a:ea typeface="DX국민시대"/>
              </a:rPr>
              <a:t>SAMBA </a:t>
            </a:r>
            <a:r>
              <a:rPr lang="ko-KR" altLang="en-US" sz="2800">
                <a:latin typeface="DX국민시대"/>
                <a:ea typeface="DX국민시대"/>
              </a:rPr>
              <a:t>설치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path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공유 디렉토리 위치 지정하는 항목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writable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이 디렉토리에 대한 읽기 및 쓰기 권한 설정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guest ok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누구든지 접근 가능한지 설정하는 옵션</a:t>
            </a: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guest only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이 디렉토리로 접근하는 모든 계정을 </a:t>
            </a:r>
            <a:r>
              <a:rPr lang="en-US" altLang="ko-KR" sz="1600" dirty="0">
                <a:latin typeface="나눔스퀘어_ac Bold"/>
                <a:ea typeface="나눔스퀘어_ac Bold"/>
              </a:rPr>
              <a:t>guest</a:t>
            </a:r>
            <a:r>
              <a:rPr lang="ko-KR" altLang="en-US" sz="1600" dirty="0">
                <a:latin typeface="나눔스퀘어_ac Bold"/>
                <a:ea typeface="나눔스퀘어_ac Bold"/>
              </a:rPr>
              <a:t>로 설정 옵션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create mode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이 디렉토리에서 클라이언트가 생성하는 파일에 할당되는 권한 설정하는 항목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/>
                <a:ea typeface="나눔스퀘어_ac Bold"/>
              </a:rPr>
              <a:t>directory mode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/>
                <a:ea typeface="나눔스퀘어_ac Bold"/>
              </a:rPr>
              <a:t>이 디렉토리에서 클라이언트가 생성하는 디렉토리에 할당되는 권한 설정하는 항목</a:t>
            </a:r>
            <a:endParaRPr lang="en-US" altLang="ko-KR" sz="1600" dirty="0">
              <a:latin typeface="나눔스퀘어_ac Bold"/>
              <a:ea typeface="나눔스퀘어_ac Bold"/>
            </a:endParaRPr>
          </a:p>
        </p:txBody>
      </p:sp>
      <p:sp>
        <p:nvSpPr>
          <p:cNvPr id="14" name="텍스트 개체 틀 5"/>
          <p:cNvSpPr txBox="1"/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DX국민시대"/>
                <a:ea typeface="DX국민시대"/>
              </a:rPr>
              <a:t>삼바 설정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379" y="1954387"/>
            <a:ext cx="5057563" cy="2536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Server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설정파일 확인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6962066"/>
            <a:ext cx="5913238" cy="2270834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Smb.conf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파일에 에러가 없는지 확인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설정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F497BAFF-A3AA-4C33-B9B4-00AC67500DA8}"/>
              </a:ext>
            </a:extLst>
          </p:cNvPr>
          <p:cNvSpPr txBox="1">
            <a:spLocks/>
          </p:cNvSpPr>
          <p:nvPr/>
        </p:nvSpPr>
        <p:spPr>
          <a:xfrm>
            <a:off x="472380" y="1968500"/>
            <a:ext cx="5913238" cy="46863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testparm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Load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config files from/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/samba/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smb.conf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Loaded services file ok.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Press enter to see a dump of your service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definitions</a:t>
            </a:r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B54A5C-507D-4ECE-A115-89C819D2D333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2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SAMBA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 및 설정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0" y="4953000"/>
            <a:ext cx="5913238" cy="4279899"/>
          </a:xfrm>
        </p:spPr>
        <p:txBody>
          <a:bodyPr>
            <a:normAutofit/>
          </a:bodyPr>
          <a:lstStyle/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방화벽 종료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다음에 켰을 때 방화벽 해제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방화벽 상태 확인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3E9B8CE0-892E-4EDC-A835-56924FCBC521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삼바 중지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020AD9-93A3-4AD0-895A-EB325D61FD3E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B02CF4-B980-4CA7-B6D8-813674C02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7917" r="61327" b="-702"/>
          <a:stretch/>
        </p:blipFill>
        <p:spPr>
          <a:xfrm>
            <a:off x="426691" y="2735547"/>
            <a:ext cx="5785423" cy="86288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2AC9CF46-3125-4A7C-95D5-1979B845B96B}"/>
              </a:ext>
            </a:extLst>
          </p:cNvPr>
          <p:cNvSpPr txBox="1">
            <a:spLocks/>
          </p:cNvSpPr>
          <p:nvPr/>
        </p:nvSpPr>
        <p:spPr>
          <a:xfrm>
            <a:off x="502574" y="4849733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stop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753AB5F2-C827-4094-8BB9-618C3B715BA2}"/>
              </a:ext>
            </a:extLst>
          </p:cNvPr>
          <p:cNvSpPr txBox="1">
            <a:spLocks/>
          </p:cNvSpPr>
          <p:nvPr/>
        </p:nvSpPr>
        <p:spPr>
          <a:xfrm>
            <a:off x="503376" y="5855300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disable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0A06BD5-6923-49E0-B56A-D74D8B7BF548}"/>
              </a:ext>
            </a:extLst>
          </p:cNvPr>
          <p:cNvSpPr txBox="1">
            <a:spLocks/>
          </p:cNvSpPr>
          <p:nvPr/>
        </p:nvSpPr>
        <p:spPr>
          <a:xfrm>
            <a:off x="502574" y="6824236"/>
            <a:ext cx="5913238" cy="37792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#systemctl status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firewalld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02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1177</Words>
  <Application>Microsoft Office PowerPoint</Application>
  <PresentationFormat>A4 용지(210x297mm)</PresentationFormat>
  <Paragraphs>277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SAMBA 설치</vt:lpstr>
      <vt:lpstr>SAMBA 설치 및 설정</vt:lpstr>
      <vt:lpstr>SAMBA 설치 및 설정</vt:lpstr>
      <vt:lpstr>공유 디렉토리 만들기</vt:lpstr>
      <vt:lpstr>SAMBA 설치 및 설정</vt:lpstr>
      <vt:lpstr>SAMBA 설치</vt:lpstr>
      <vt:lpstr>Samba Server 설정파일 확인</vt:lpstr>
      <vt:lpstr>SAMBA 설치 및 설정</vt:lpstr>
      <vt:lpstr>SAMBA 서비스 시작 </vt:lpstr>
      <vt:lpstr>SAMBA 서비스 시작</vt:lpstr>
      <vt:lpstr>SAMBA 서비스 시작</vt:lpstr>
      <vt:lpstr>클라이언트 테스트</vt:lpstr>
      <vt:lpstr>SAMBA 클라이언트 테스트</vt:lpstr>
      <vt:lpstr>SAMBA 클라이언트 테스트</vt:lpstr>
      <vt:lpstr>SAMBA 클라이언트 테스트</vt:lpstr>
      <vt:lpstr>윈도우 클라이언트 테스트</vt:lpstr>
      <vt:lpstr>공유 디렉토리 인증 설정</vt:lpstr>
      <vt:lpstr>공유 디렉토리 인증 설정</vt:lpstr>
      <vt:lpstr>공유 디렉토리 인증 설정</vt:lpstr>
      <vt:lpstr>공유 디렉토리 인증 설정</vt:lpstr>
      <vt:lpstr>윈도우 연결 정보 삭제</vt:lpstr>
      <vt:lpstr>공유 디렉토리 인증 설정</vt:lpstr>
      <vt:lpstr>SAMBA 문제</vt:lpstr>
      <vt:lpstr>SAMBA 문제</vt:lpstr>
      <vt:lpstr>부록 : 윈도우  SAMBA SERVER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  <vt:lpstr>Window server 12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127</cp:revision>
  <dcterms:created xsi:type="dcterms:W3CDTF">2020-10-07T11:57:36Z</dcterms:created>
  <dcterms:modified xsi:type="dcterms:W3CDTF">2020-10-28T03:55:45Z</dcterms:modified>
  <cp:version>0906.0100.01</cp:version>
</cp:coreProperties>
</file>