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72" r:id="rId3"/>
    <p:sldId id="490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35" r:id="rId12"/>
    <p:sldId id="527" r:id="rId13"/>
    <p:sldId id="537" r:id="rId14"/>
    <p:sldId id="536" r:id="rId15"/>
    <p:sldId id="538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6375" autoAdjust="0"/>
  </p:normalViewPr>
  <p:slideViewPr>
    <p:cSldViewPr snapToGrid="0">
      <p:cViewPr>
        <p:scale>
          <a:sx n="66" d="100"/>
          <a:sy n="66" d="100"/>
        </p:scale>
        <p:origin x="333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21-07-18(Sun)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/>
          <a:lstStyle/>
          <a:p>
            <a:r>
              <a:rPr lang="en-US" altLang="ko-KR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Ipp</a:t>
            </a:r>
            <a:r>
              <a:rPr lang="en-US" altLang="ko-KR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-</a:t>
            </a:r>
            <a:r>
              <a:rPr lang="ko-KR" altLang="en-US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프린터설정</a:t>
            </a:r>
          </a:p>
        </p:txBody>
      </p:sp>
      <p:sp>
        <p:nvSpPr>
          <p:cNvPr id="6" name="부제목 37">
            <a:extLst>
              <a:ext uri="{FF2B5EF4-FFF2-40B4-BE49-F238E27FC236}">
                <a16:creationId xmlns:a16="http://schemas.microsoft.com/office/drawing/2014/main" id="{06F177C7-6D0D-4007-B8F7-9FF245EC85AB}"/>
              </a:ext>
            </a:extLst>
          </p:cNvPr>
          <p:cNvSpPr txBox="1">
            <a:spLocks/>
          </p:cNvSpPr>
          <p:nvPr/>
        </p:nvSpPr>
        <p:spPr>
          <a:xfrm>
            <a:off x="1579568" y="8612409"/>
            <a:ext cx="4841870" cy="84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김규보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이재영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문관필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양정환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염찬호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김홍규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6AA38-7005-480E-9CD9-FF06B962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5D3558-C6A1-4BC5-955B-B0232FA4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" y="1955868"/>
            <a:ext cx="3629532" cy="552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F69B84-CA95-4039-8ED7-39C311B0A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" y="2971792"/>
            <a:ext cx="3658111" cy="390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01078-DCE2-46E3-BE01-71535BDAA377}"/>
              </a:ext>
            </a:extLst>
          </p:cNvPr>
          <p:cNvSpPr txBox="1"/>
          <p:nvPr/>
        </p:nvSpPr>
        <p:spPr>
          <a:xfrm>
            <a:off x="444500" y="25527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프린터 설정 명령어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37B31-A1FE-4638-B6FC-B0CDD89DBE1D}"/>
              </a:ext>
            </a:extLst>
          </p:cNvPr>
          <p:cNvSpPr txBox="1"/>
          <p:nvPr/>
        </p:nvSpPr>
        <p:spPr>
          <a:xfrm>
            <a:off x="457200" y="3479800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프린터 지정 후 출력할 파일 선택</a:t>
            </a:r>
            <a:endParaRPr lang="en-US" altLang="ko-KR"/>
          </a:p>
          <a:p>
            <a:r>
              <a:rPr lang="en-US" altLang="ko-KR"/>
              <a:t>lp –d &lt;</a:t>
            </a:r>
            <a:r>
              <a:rPr lang="ko-KR" altLang="en-US"/>
              <a:t>프린터명</a:t>
            </a:r>
            <a:r>
              <a:rPr lang="en-US" altLang="ko-KR"/>
              <a:t>&gt; &lt;</a:t>
            </a:r>
            <a:r>
              <a:rPr lang="ko-KR" altLang="en-US"/>
              <a:t>출력할 파일명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8AB775-7C33-4B84-8651-E9E2B6077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157551"/>
            <a:ext cx="4686954" cy="1590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9D9B15-3211-42D7-BA24-C8498B955CDB}"/>
              </a:ext>
            </a:extLst>
          </p:cNvPr>
          <p:cNvSpPr txBox="1"/>
          <p:nvPr/>
        </p:nvSpPr>
        <p:spPr>
          <a:xfrm>
            <a:off x="469900" y="5880100"/>
            <a:ext cx="495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출력한 결과물은 </a:t>
            </a:r>
            <a:endParaRPr lang="en-US" altLang="ko-KR"/>
          </a:p>
          <a:p>
            <a:r>
              <a:rPr lang="en-US" altLang="ko-KR"/>
              <a:t>/var/spool/cups </a:t>
            </a:r>
            <a:r>
              <a:rPr lang="ko-KR" altLang="en-US"/>
              <a:t>경로의 </a:t>
            </a:r>
            <a:r>
              <a:rPr lang="en-US" altLang="ko-KR"/>
              <a:t>d~ </a:t>
            </a:r>
            <a:r>
              <a:rPr lang="ko-KR" altLang="en-US"/>
              <a:t>파일명으로 시작한다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48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Samba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 셋팅</a:t>
            </a:r>
            <a:endParaRPr lang="en-US" altLang="ko-KR" sz="320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31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nano /etc/samba/smb.conf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#########Printing##########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load Printers = yes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printing = cups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printcap name = cups</a:t>
            </a:r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sz="2000" b="1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. .</a:t>
            </a: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[printers]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comment = All Printers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browseable = no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path = /var/spool/samba (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이건 고쳐도 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printable = yes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public = yes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writable = no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create mask = 0700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printcap name = /etc/printcap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printing = cups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printcap = cups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 client driver = yes (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프린터마다다름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있어야 하는 것이 있는 반면 없어도 되는 것이 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저장하고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 /etc/init.d/samba restart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프린터 공유를 위한 설정은 끝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제 프린터를 서버에 설치해야 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Ⅱ. Samba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</p:spTree>
    <p:extLst>
      <p:ext uri="{BB962C8B-B14F-4D97-AF65-F5344CB8AC3E}">
        <p14:creationId xmlns:p14="http://schemas.microsoft.com/office/powerpoint/2010/main" val="239882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cups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설정</a:t>
            </a: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sudo nano /etc/cups/cupsd.conf</a:t>
            </a:r>
          </a:p>
          <a:p>
            <a:pPr algn="l"/>
            <a:b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&lt;location&gt;&lt;/location&gt;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Order allow,deny</a:t>
            </a:r>
          </a:p>
          <a:p>
            <a:pPr algn="l"/>
            <a:r>
              <a:rPr lang="ko-KR" altLang="en-US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Allow 192.168.0.0/24</a:t>
            </a:r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&lt;location&gt;&lt;/location&gt;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&lt;location /admin&gt;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Order allow,deny</a:t>
            </a:r>
          </a:p>
          <a:p>
            <a:pPr algn="l"/>
            <a:r>
              <a:rPr lang="ko-KR" altLang="en-US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Allow 192.168.0.0/24</a:t>
            </a:r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&lt;/location&gt;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&lt;location /admin/conf&gt;</a:t>
            </a:r>
          </a:p>
          <a:p>
            <a:pPr algn="l"/>
            <a:r>
              <a:rPr lang="ko-KR" altLang="en-US" b="0" i="0">
                <a:solidFill>
                  <a:srgbClr val="1FDA1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1FDA1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#AuthType Default</a:t>
            </a:r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1FDA1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1FDA1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#Require user @SYSTEM</a:t>
            </a:r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Order allow,deny</a:t>
            </a:r>
          </a:p>
          <a:p>
            <a:pPr algn="l"/>
            <a:r>
              <a:rPr lang="ko-KR" altLang="en-US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 </a:t>
            </a:r>
            <a:r>
              <a:rPr lang="en-US" altLang="ko-KR" b="0" i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Allow 192.168.0.0/24</a:t>
            </a:r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&lt;/location&gt;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요렇게 고치자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약간 다를 수 있다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빨강이 추가된 문장이다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왜 저렇게 하냐면 보통 서버는 원격조종을 하기 마련인데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Cups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웹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원격조정하기 위함이다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원격으로 하면 프린터서버가 한층 더 쉽다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저장하고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cupsd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재시작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 /etc/init.d/cupsd restart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Ⅱ. Samba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</p:spTree>
    <p:extLst>
      <p:ext uri="{BB962C8B-B14F-4D97-AF65-F5344CB8AC3E}">
        <p14:creationId xmlns:p14="http://schemas.microsoft.com/office/powerpoint/2010/main" val="35986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웹브라우저를 열고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"http://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IP:631/admin"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접속해보자 그러면 로그인을 하라고 하는데 서버의 관리자 계정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지금 작업하는 서버의 유저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패스워드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입력하면 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 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오류 발생 시 서버에서 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 usermod –a –G lpadmin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유저명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이라 명령을 줘서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lpadmin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그룹에 속하게 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b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웹브라우저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GUI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New Printer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프린터를 검색하면 로컬프린터로 설치를 할 수 있게 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가끔 드라이버가 없어서 오류가 발생한다면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pdd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구해야한다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Ⅱ. Samba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</p:spTree>
    <p:extLst>
      <p:ext uri="{BB962C8B-B14F-4D97-AF65-F5344CB8AC3E}">
        <p14:creationId xmlns:p14="http://schemas.microsoft.com/office/powerpoint/2010/main" val="401959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스캐너 서버</a:t>
            </a:r>
            <a:b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서버에 무턱대로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apt-get install sane</a:t>
            </a:r>
            <a:r>
              <a:rPr lang="ko-KR" altLang="en-US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하지말자</a:t>
            </a:r>
            <a:r>
              <a:rPr lang="en-US" altLang="ko-KR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서버의 기능만 있으면 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굳이 클라이언트 기능까지 긁어올 이유는 없다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Sudo apt-get install sane-utils libsane</a:t>
            </a:r>
          </a:p>
          <a:p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스캐너를 잡아보자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sane-find-scanner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scanimage -L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이걸로도 스캐너명이 뜨면 일단 스캐너 잡기는 성공</a:t>
            </a:r>
          </a:p>
          <a:p>
            <a:pPr algn="l"/>
            <a:endParaRPr lang="ko-KR" altLang="en-US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이제 로컬이 아닌 네트워크로 되게끔 설정해보자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sudo /etc/default/saned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RUN=yes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>
              <a:solidFill>
                <a:srgbClr val="666666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sudo nano /etc/sane.d/saned.conf</a:t>
            </a: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192.168.0.0/24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위와같이 적어주면 해당 네트워크내의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접속이 혀용된다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 </a:t>
            </a:r>
          </a:p>
          <a:p>
            <a:pPr algn="l"/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클라이언트 </a:t>
            </a: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sane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설치하고</a:t>
            </a:r>
            <a:endParaRPr lang="en-US" altLang="ko-KR" b="0" i="0">
              <a:solidFill>
                <a:srgbClr val="666666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/etc/sane.d/net.conf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이파일을 수정해서 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스캐너 서버의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수정 후 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재부팅</a:t>
            </a:r>
          </a:p>
          <a:p>
            <a:pPr algn="l"/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SANE</a:t>
            </a:r>
            <a:r>
              <a:rPr lang="ko-KR" altLang="en-US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접속해보면 원격스캔 </a:t>
            </a:r>
            <a:r>
              <a:rPr lang="en-US" altLang="ko-KR" b="0" i="0">
                <a:solidFill>
                  <a:srgbClr val="666666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O.K</a:t>
            </a:r>
          </a:p>
          <a:p>
            <a:pPr algn="ctr"/>
            <a:endParaRPr lang="en-US" altLang="ko-KR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Ⅱ. Samba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셋팅</a:t>
            </a:r>
          </a:p>
        </p:txBody>
      </p:sp>
    </p:spTree>
    <p:extLst>
      <p:ext uri="{BB962C8B-B14F-4D97-AF65-F5344CB8AC3E}">
        <p14:creationId xmlns:p14="http://schemas.microsoft.com/office/powerpoint/2010/main" val="326601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설치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</a:t>
            </a:r>
            <a:r>
              <a:rPr lang="en-US" altLang="ko-KR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Samba</a:t>
            </a:r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 셋팅</a:t>
            </a:r>
            <a:endParaRPr lang="en-US" altLang="ko-KR" sz="28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32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  <a:endParaRPr lang="en-US" altLang="ko-KR" sz="305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4E55DF-63BD-4A68-ADF9-78D179AC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7" y="1803400"/>
            <a:ext cx="6047006" cy="1800000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7E57E4B3-2D1C-47B6-AF8F-041C211414F4}"/>
              </a:ext>
            </a:extLst>
          </p:cNvPr>
          <p:cNvSpPr txBox="1">
            <a:spLocks/>
          </p:cNvSpPr>
          <p:nvPr/>
        </p:nvSpPr>
        <p:spPr>
          <a:xfrm>
            <a:off x="472381" y="3556000"/>
            <a:ext cx="5913238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연결된 프린터가 없으므로 </a:t>
            </a:r>
            <a:r>
              <a:rPr lang="en-US" altLang="ko-KR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pdf </a:t>
            </a:r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가상프린터를 설치한다</a:t>
            </a:r>
            <a:r>
              <a:rPr lang="en-US" altLang="ko-KR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(</a:t>
            </a:r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프린터는 마운트만 </a:t>
            </a:r>
            <a:r>
              <a:rPr lang="ko-KR" altLang="en-US" sz="2000" b="1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하면된다</a:t>
            </a:r>
            <a:r>
              <a:rPr lang="en-US" altLang="ko-KR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3D6A0A-A0CA-439F-BFD3-8314D5FE0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4304167"/>
            <a:ext cx="6120000" cy="4807352"/>
          </a:xfrm>
          <a:prstGeom prst="rect">
            <a:avLst/>
          </a:prstGeom>
        </p:spPr>
      </p:pic>
      <p:sp>
        <p:nvSpPr>
          <p:cNvPr id="17" name="제목 3">
            <a:extLst>
              <a:ext uri="{FF2B5EF4-FFF2-40B4-BE49-F238E27FC236}">
                <a16:creationId xmlns:a16="http://schemas.microsoft.com/office/drawing/2014/main" id="{74D688E9-38CA-43D9-9966-883F6F77C387}"/>
              </a:ext>
            </a:extLst>
          </p:cNvPr>
          <p:cNvSpPr txBox="1">
            <a:spLocks/>
          </p:cNvSpPr>
          <p:nvPr/>
        </p:nvSpPr>
        <p:spPr>
          <a:xfrm>
            <a:off x="472381" y="8839200"/>
            <a:ext cx="5913238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 후 </a:t>
            </a:r>
            <a:r>
              <a:rPr lang="en-US" altLang="ko-KR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localhost:631</a:t>
            </a:r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접속</a:t>
            </a:r>
            <a:endParaRPr lang="en-US" altLang="ko-KR" sz="20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B3A5C-2700-428F-993C-FE243117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0" y="1818626"/>
            <a:ext cx="6120000" cy="48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73826C-05F3-4707-B47F-8693826F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1841500"/>
            <a:ext cx="6120000" cy="48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3DC8F4-77F0-4C96-A530-2871974C5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38"/>
          <a:stretch/>
        </p:blipFill>
        <p:spPr>
          <a:xfrm>
            <a:off x="369000" y="1867571"/>
            <a:ext cx="6004619" cy="758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8196F8-8BB0-4097-9E8B-3E3F7D40FF96}"/>
              </a:ext>
            </a:extLst>
          </p:cNvPr>
          <p:cNvSpPr txBox="1"/>
          <p:nvPr/>
        </p:nvSpPr>
        <p:spPr>
          <a:xfrm>
            <a:off x="2641600" y="416560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사용할 장치명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A2963-5282-44D9-8851-FDD19EF29765}"/>
              </a:ext>
            </a:extLst>
          </p:cNvPr>
          <p:cNvSpPr txBox="1"/>
          <p:nvPr/>
        </p:nvSpPr>
        <p:spPr>
          <a:xfrm>
            <a:off x="3416300" y="51181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프린터가 작업할 공간</a:t>
            </a:r>
          </a:p>
        </p:txBody>
      </p:sp>
    </p:spTree>
    <p:extLst>
      <p:ext uri="{BB962C8B-B14F-4D97-AF65-F5344CB8AC3E}">
        <p14:creationId xmlns:p14="http://schemas.microsoft.com/office/powerpoint/2010/main" val="333657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E6218-058D-4EEE-B0AF-4BEF9C16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1879601"/>
            <a:ext cx="6120000" cy="4805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C7DB1-5282-462B-82B1-FB7210755622}"/>
              </a:ext>
            </a:extLst>
          </p:cNvPr>
          <p:cNvSpPr txBox="1"/>
          <p:nvPr/>
        </p:nvSpPr>
        <p:spPr>
          <a:xfrm>
            <a:off x="426691" y="6860211"/>
            <a:ext cx="600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물리적인 프린터는 위 단계에서 프린터 제조사의 </a:t>
            </a:r>
            <a:r>
              <a:rPr lang="ko-KR" altLang="en-US" err="1"/>
              <a:t>모델별</a:t>
            </a:r>
            <a:r>
              <a:rPr lang="ko-KR" altLang="en-US"/>
              <a:t> </a:t>
            </a:r>
            <a:r>
              <a:rPr lang="en-US" altLang="ko-KR" err="1"/>
              <a:t>ppd</a:t>
            </a:r>
            <a:r>
              <a:rPr lang="en-US" altLang="ko-KR"/>
              <a:t> </a:t>
            </a:r>
            <a:r>
              <a:rPr lang="ko-KR" altLang="en-US"/>
              <a:t>파일을 다운로드 받아 설정을 </a:t>
            </a:r>
            <a:r>
              <a:rPr lang="ko-KR" altLang="en-US" err="1"/>
              <a:t>해주어야한다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만약 </a:t>
            </a:r>
            <a:r>
              <a:rPr lang="en-US" altLang="ko-KR"/>
              <a:t>add </a:t>
            </a:r>
            <a:r>
              <a:rPr lang="en-US" altLang="ko-KR" err="1"/>
              <a:t>printe</a:t>
            </a:r>
            <a:r>
              <a:rPr lang="ko-KR" altLang="en-US"/>
              <a:t>를 눌러도 반응이 없다면 내용이 없는 </a:t>
            </a:r>
            <a:r>
              <a:rPr lang="en-US" altLang="ko-KR"/>
              <a:t>txt</a:t>
            </a:r>
            <a:r>
              <a:rPr lang="ko-KR" altLang="en-US"/>
              <a:t>파일을 만들어 </a:t>
            </a:r>
            <a:r>
              <a:rPr lang="en-US" altLang="ko-KR" err="1"/>
              <a:t>ppd</a:t>
            </a:r>
            <a:r>
              <a:rPr lang="ko-KR" altLang="en-US"/>
              <a:t>파일 찾아보기를 눌러 추가 후 진행</a:t>
            </a:r>
          </a:p>
        </p:txBody>
      </p:sp>
    </p:spTree>
    <p:extLst>
      <p:ext uri="{BB962C8B-B14F-4D97-AF65-F5344CB8AC3E}">
        <p14:creationId xmlns:p14="http://schemas.microsoft.com/office/powerpoint/2010/main" val="283418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73100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6510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프린터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21590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1.</a:t>
            </a:r>
            <a:r>
              <a:rPr lang="ko-KR" altLang="en-US" sz="200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0038E6-AE52-448F-A377-58B97A82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0" y="1856403"/>
            <a:ext cx="6120000" cy="48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650</Words>
  <Application>Microsoft Office PowerPoint</Application>
  <PresentationFormat>A4 용지(210x297mm)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DX국민시대</vt:lpstr>
      <vt:lpstr>굴림</vt:lpstr>
      <vt:lpstr>나눔스퀘어_ac Bold</vt:lpstr>
      <vt:lpstr>맑은 고딕</vt:lpstr>
      <vt:lpstr>Arial</vt:lpstr>
      <vt:lpstr>Calibri</vt:lpstr>
      <vt:lpstr>Calibri Light</vt:lpstr>
      <vt:lpstr>Office 테마</vt:lpstr>
      <vt:lpstr>Ipp - 프린터설정</vt:lpstr>
      <vt:lpstr>PowerPoint 프레젠테이션</vt:lpstr>
      <vt:lpstr>Ⅰ. 설치</vt:lpstr>
      <vt:lpstr>1. 프린터 설치</vt:lpstr>
      <vt:lpstr>1. 프린터 설치</vt:lpstr>
      <vt:lpstr>1. 프린터 설치</vt:lpstr>
      <vt:lpstr>1. 프린터 설치</vt:lpstr>
      <vt:lpstr>1. 프린터 설치</vt:lpstr>
      <vt:lpstr>1. 프린터 설치</vt:lpstr>
      <vt:lpstr>1. 프린터 설치</vt:lpstr>
      <vt:lpstr>Ⅱ. Samba 셋팅</vt:lpstr>
      <vt:lpstr>Ⅱ. Samba 셋팅</vt:lpstr>
      <vt:lpstr>Ⅱ. Samba 셋팅</vt:lpstr>
      <vt:lpstr>Ⅱ. Samba 셋팅</vt:lpstr>
      <vt:lpstr>Ⅱ. Samba 셋팅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Lee Jaeyoung</cp:lastModifiedBy>
  <cp:revision>184</cp:revision>
  <dcterms:created xsi:type="dcterms:W3CDTF">2020-10-07T11:57:36Z</dcterms:created>
  <dcterms:modified xsi:type="dcterms:W3CDTF">2021-07-17T18:56:04Z</dcterms:modified>
</cp:coreProperties>
</file>