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2" r:id="rId2"/>
    <p:sldId id="271" r:id="rId3"/>
    <p:sldId id="258" r:id="rId4"/>
    <p:sldId id="281" r:id="rId5"/>
    <p:sldId id="274" r:id="rId6"/>
    <p:sldId id="283" r:id="rId7"/>
    <p:sldId id="278" r:id="rId8"/>
    <p:sldId id="273" r:id="rId9"/>
    <p:sldId id="277" r:id="rId10"/>
    <p:sldId id="282" r:id="rId11"/>
    <p:sldId id="275" r:id="rId12"/>
    <p:sldId id="259" r:id="rId13"/>
    <p:sldId id="279" r:id="rId14"/>
    <p:sldId id="276" r:id="rId15"/>
    <p:sldId id="284" r:id="rId16"/>
    <p:sldId id="286" r:id="rId17"/>
    <p:sldId id="285" r:id="rId18"/>
    <p:sldId id="280" r:id="rId1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hee0" initials="e" lastIdx="1" clrIdx="0">
    <p:extLst>
      <p:ext uri="{19B8F6BF-5375-455C-9EA6-DF929625EA0E}">
        <p15:presenceInfo xmlns:p15="http://schemas.microsoft.com/office/powerpoint/2012/main" userId="ehee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E5F"/>
    <a:srgbClr val="B7D7D8"/>
    <a:srgbClr val="ED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375" autoAdjust="0"/>
  </p:normalViewPr>
  <p:slideViewPr>
    <p:cSldViewPr snapToGrid="0">
      <p:cViewPr varScale="1">
        <p:scale>
          <a:sx n="58" d="100"/>
          <a:sy n="58" d="100"/>
        </p:scale>
        <p:origin x="26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246"/>
    </p:cViewPr>
  </p:sorterViewPr>
  <p:notesViewPr>
    <p:cSldViewPr snapToGrid="0">
      <p:cViewPr varScale="1">
        <p:scale>
          <a:sx n="65" d="100"/>
          <a:sy n="65" d="100"/>
        </p:scale>
        <p:origin x="229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37072-8A57-4D8F-8E5E-706A18DAD831}" type="datetimeFigureOut">
              <a:rPr lang="ko-KR" altLang="en-US" smtClean="0"/>
              <a:t>2020-11-09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8E30-6D6C-44F2-A0D6-F7FABD7E334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56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90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92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58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20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44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94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2020-11-09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0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2020-11-09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92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2020-11-09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6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49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05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53EB0-527D-4C67-B9EE-33D40AF6BC98}" type="datetimeFigureOut">
              <a:rPr lang="ko-KR" altLang="en-US" smtClean="0"/>
              <a:t>2020-11-09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3696-2A62-466A-924E-3A46F76035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28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B2DB40D-D024-43AA-9F8F-F8B80E87B0C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6464" y="3726865"/>
            <a:ext cx="5485072" cy="52705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Ⅰ. DHCP Server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구동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</a:p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Ⅱ. Kali Linux Setting</a:t>
            </a: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</a:p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Ⅲ. GNS3 Lab &amp; Config</a:t>
            </a: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</a:p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Ⅳ. DHCP Spoofing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공격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</a:p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Ⅴ. DHCP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자원고갈 공격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B3C9497-C751-49D4-9613-0F131DD31C3B}"/>
              </a:ext>
            </a:extLst>
          </p:cNvPr>
          <p:cNvGrpSpPr/>
          <p:nvPr/>
        </p:nvGrpSpPr>
        <p:grpSpPr>
          <a:xfrm>
            <a:off x="254003" y="241297"/>
            <a:ext cx="2880000" cy="2880000"/>
            <a:chOff x="1256523" y="234901"/>
            <a:chExt cx="2880000" cy="2880000"/>
          </a:xfrm>
        </p:grpSpPr>
        <p:sp>
          <p:nvSpPr>
            <p:cNvPr id="10" name="눈물 방울 9">
              <a:extLst>
                <a:ext uri="{FF2B5EF4-FFF2-40B4-BE49-F238E27FC236}">
                  <a16:creationId xmlns:a16="http://schemas.microsoft.com/office/drawing/2014/main" id="{7D435771-E4CD-4066-A538-704A12BF0D5E}"/>
                </a:ext>
              </a:extLst>
            </p:cNvPr>
            <p:cNvSpPr/>
            <p:nvPr/>
          </p:nvSpPr>
          <p:spPr>
            <a:xfrm rot="16200000">
              <a:off x="1256523" y="234901"/>
              <a:ext cx="2880000" cy="2880000"/>
            </a:xfrm>
            <a:prstGeom prst="teardrop">
              <a:avLst/>
            </a:prstGeom>
            <a:solidFill>
              <a:srgbClr val="204E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8D5980-5461-46B5-A7AA-DA930ED5FAC1}"/>
                </a:ext>
              </a:extLst>
            </p:cNvPr>
            <p:cNvSpPr txBox="1"/>
            <p:nvPr/>
          </p:nvSpPr>
          <p:spPr>
            <a:xfrm>
              <a:off x="1505107" y="1290180"/>
              <a:ext cx="23828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DX국민시대" panose="02020600000000000000" pitchFamily="18" charset="-127"/>
                  <a:ea typeface="DX국민시대" panose="02020600000000000000" pitchFamily="18" charset="-127"/>
                </a:rPr>
                <a:t>INDEX</a:t>
              </a:r>
              <a:endParaRPr lang="ko-KR" altLang="en-US" sz="44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76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045200"/>
            <a:ext cx="5913238" cy="31877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라우터에서 게이트웨이를 지정하고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Shutdown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풀어준다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CentOS7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Kali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핑이 잘 가는 것까지 확인한다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필요하다면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VPCS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추가하여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dhcp –r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명령어를 통해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DHCP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할당 작동여부를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GNS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상에서 확인할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GNS3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F497BAFF-A3AA-4C33-B9B4-00AC67500DA8}"/>
              </a:ext>
            </a:extLst>
          </p:cNvPr>
          <p:cNvSpPr txBox="1">
            <a:spLocks/>
          </p:cNvSpPr>
          <p:nvPr/>
        </p:nvSpPr>
        <p:spPr>
          <a:xfrm>
            <a:off x="472380" y="927100"/>
            <a:ext cx="5913238" cy="48641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Console – R1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#conf t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#int fa 0/0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#ip add 192.168.62.254 255.255.255.0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#no shut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#router rip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#network 192.168.62.0 255.255.255.0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#end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#wr me</a:t>
            </a:r>
          </a:p>
        </p:txBody>
      </p:sp>
    </p:spTree>
    <p:extLst>
      <p:ext uri="{BB962C8B-B14F-4D97-AF65-F5344CB8AC3E}">
        <p14:creationId xmlns:p14="http://schemas.microsoft.com/office/powerpoint/2010/main" val="301928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/>
          <a:lstStyle/>
          <a:p>
            <a: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DHCP Spoofing</a:t>
            </a:r>
            <a:b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공격</a:t>
            </a:r>
          </a:p>
        </p:txBody>
      </p:sp>
      <p:sp>
        <p:nvSpPr>
          <p:cNvPr id="38" name="부제목 37">
            <a:extLst>
              <a:ext uri="{FF2B5EF4-FFF2-40B4-BE49-F238E27FC236}">
                <a16:creationId xmlns:a16="http://schemas.microsoft.com/office/drawing/2014/main" id="{F900AFB5-8FB4-429A-A1A5-D8BC883E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568" y="4009144"/>
            <a:ext cx="4841870" cy="842224"/>
          </a:xfrm>
        </p:spPr>
        <p:txBody>
          <a:bodyPr/>
          <a:lstStyle/>
          <a:p>
            <a:pPr algn="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05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4. DHCP Spoofing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4614486"/>
            <a:ext cx="5913238" cy="461841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DHCP Spoofing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DHCP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UDP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작동한다는 점을 이용하여 공격자가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자신을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DHCP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서버로 위장하여 대상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들에게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할당과 동시에 조작된 정보를 전송하는 공격 방법이다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KALI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할당을 할 수 있도록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다른 클라이언트들이 자동할당 받은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ipconfig /release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명령어를 통해 삭제한다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Kali</a:t>
            </a:r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Linux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F497BAFF-A3AA-4C33-B9B4-00AC67500DA8}"/>
              </a:ext>
            </a:extLst>
          </p:cNvPr>
          <p:cNvSpPr txBox="1">
            <a:spLocks/>
          </p:cNvSpPr>
          <p:nvPr/>
        </p:nvSpPr>
        <p:spPr>
          <a:xfrm>
            <a:off x="472380" y="1968500"/>
            <a:ext cx="5913238" cy="213798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[Console – Kali]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#ettercap –T –M dhcp:192.168.62.10-15/255.255.255.0/192.168.62.1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(Ettercap –T –M dhcp: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자신이 할당할 아이피 풀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ko-KR" altLang="en-US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서브넷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마스크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네임 서버 주소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)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022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5" y="673100"/>
            <a:ext cx="6329676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4. DHCP Spoofing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83A906AA-E4DE-4331-AD31-F88563C819C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" t="-1988" r="11" b="-3984"/>
          <a:stretch/>
        </p:blipFill>
        <p:spPr>
          <a:xfrm>
            <a:off x="473768" y="3994042"/>
            <a:ext cx="5911850" cy="1988354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132028"/>
            <a:ext cx="5913238" cy="310087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공격 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DHCP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서버보다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KALI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OFFER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느려서 공격 성공률이 낮은 것을 확인할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이를 해결하기위한 방법 중 하나는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DHCP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자원고갈 공격을 병행하는 것이다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EF321AA-9F15-4204-B62D-9AD28FB67EB3}"/>
              </a:ext>
            </a:extLst>
          </p:cNvPr>
          <p:cNvSpPr txBox="1">
            <a:spLocks/>
          </p:cNvSpPr>
          <p:nvPr/>
        </p:nvSpPr>
        <p:spPr>
          <a:xfrm>
            <a:off x="472380" y="1968500"/>
            <a:ext cx="5913238" cy="213798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[Console – Windows]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#ipconfig /release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#ipconfig /renew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#ipconfig 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allcompartments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/all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(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모든 네트워크 인터페이스 상세 확인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4870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/>
          <a:lstStyle/>
          <a:p>
            <a: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DHCP </a:t>
            </a:r>
            <a:r>
              <a:rPr lang="ko-KR" altLang="en-US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자원고갈 공격</a:t>
            </a:r>
          </a:p>
        </p:txBody>
      </p:sp>
      <p:sp>
        <p:nvSpPr>
          <p:cNvPr id="38" name="부제목 37">
            <a:extLst>
              <a:ext uri="{FF2B5EF4-FFF2-40B4-BE49-F238E27FC236}">
                <a16:creationId xmlns:a16="http://schemas.microsoft.com/office/drawing/2014/main" id="{F900AFB5-8FB4-429A-A1A5-D8BC883E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568" y="4009144"/>
            <a:ext cx="4841870" cy="842224"/>
          </a:xfrm>
        </p:spPr>
        <p:txBody>
          <a:bodyPr/>
          <a:lstStyle/>
          <a:p>
            <a:pPr algn="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6563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66700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5. DHCP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자원고갈 공격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7585022"/>
            <a:ext cx="5913238" cy="164787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DHCP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자원고갈 공격은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DHCP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서버의 가용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들을 공격자가 모두 가져와서 서버를 마비시키는 공격이다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Kali</a:t>
            </a:r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Linux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F497BAFF-A3AA-4C33-B9B4-00AC67500DA8}"/>
              </a:ext>
            </a:extLst>
          </p:cNvPr>
          <p:cNvSpPr txBox="1">
            <a:spLocks/>
          </p:cNvSpPr>
          <p:nvPr/>
        </p:nvSpPr>
        <p:spPr>
          <a:xfrm>
            <a:off x="472380" y="1968500"/>
            <a:ext cx="5913238" cy="76704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[Console – Kali]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#dhcpx –v –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i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eth0 –D 192.168.62.1</a:t>
            </a: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B1FBB97-0637-4E1C-9E65-35D8C72BE0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" t="17632" r="12307" b="14335"/>
          <a:stretch/>
        </p:blipFill>
        <p:spPr>
          <a:xfrm>
            <a:off x="472380" y="2999719"/>
            <a:ext cx="5901779" cy="401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05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66700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5. DHCP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자원고갈 공격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703784"/>
            <a:ext cx="5913238" cy="252911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Gns3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상에서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Wireshark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통해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패킷캡쳐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실행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- </a:t>
            </a:r>
            <a:r>
              <a:rPr lang="en-US" altLang="ko-KR" sz="18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Source(0.0.0.0)</a:t>
            </a:r>
            <a:r>
              <a:rPr lang="ko-KR" altLang="en-US" sz="18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8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sz="18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8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dhcp</a:t>
            </a:r>
            <a:r>
              <a:rPr lang="ko-KR" altLang="en-US" sz="18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서버로부터 할당을 요청</a:t>
            </a:r>
            <a:endParaRPr lang="en-US" altLang="ko-KR" sz="18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0.0.0.0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더블클릭해보면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KALI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MAC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주소를 바꿔가며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할당받는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것을 확인할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Kali</a:t>
            </a:r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Linux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7F3AFE5-6BBB-4449-BB54-479C61AC6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16" y="1879599"/>
            <a:ext cx="5789543" cy="537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3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66700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5. DHCP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자원고갈 공격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703784"/>
            <a:ext cx="5913238" cy="252911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CentOS7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상에서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/var/lib/dhcp/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dhcpd.leases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경로에서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KALI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DHCP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서버의 가용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들을 모두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할당받는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것을 확인할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Kali</a:t>
            </a:r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Linux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71451E6-0CFB-4F87-A51C-BD469B64F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18" y="2133600"/>
            <a:ext cx="5779998" cy="414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82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Windows</a:t>
            </a:r>
            <a:endParaRPr lang="ko-KR" altLang="en-US" dirty="0"/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592E5331-35BB-49FC-A725-5741A84409D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16437" b="1882"/>
          <a:stretch/>
        </p:blipFill>
        <p:spPr>
          <a:xfrm>
            <a:off x="473074" y="1879600"/>
            <a:ext cx="5911850" cy="2506986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4561862"/>
            <a:ext cx="5913238" cy="46710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다시 윈도우에서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ipconfig /release, ipconfig /renew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하면 게이트웨이가 공격자의 아이피로 바뀐 것을 확인할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3">
            <a:extLst>
              <a:ext uri="{FF2B5EF4-FFF2-40B4-BE49-F238E27FC236}">
                <a16:creationId xmlns:a16="http://schemas.microsoft.com/office/drawing/2014/main" id="{B5EB9336-B6BE-4A40-86D5-B037D051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5. DHCP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자원고갈 공격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0B22E5-A335-46C6-89D3-1B58464C66BB}"/>
              </a:ext>
            </a:extLst>
          </p:cNvPr>
          <p:cNvSpPr/>
          <p:nvPr/>
        </p:nvSpPr>
        <p:spPr>
          <a:xfrm>
            <a:off x="629587" y="3387777"/>
            <a:ext cx="4796852" cy="254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37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/>
          <a:lstStyle/>
          <a:p>
            <a: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DHCP Server </a:t>
            </a:r>
            <a:r>
              <a:rPr lang="ko-KR" altLang="en-US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구동</a:t>
            </a:r>
          </a:p>
        </p:txBody>
      </p:sp>
      <p:sp>
        <p:nvSpPr>
          <p:cNvPr id="38" name="부제목 37">
            <a:extLst>
              <a:ext uri="{FF2B5EF4-FFF2-40B4-BE49-F238E27FC236}">
                <a16:creationId xmlns:a16="http://schemas.microsoft.com/office/drawing/2014/main" id="{F900AFB5-8FB4-429A-A1A5-D8BC883E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568" y="4009144"/>
            <a:ext cx="4841870" cy="842224"/>
          </a:xfrm>
        </p:spPr>
        <p:txBody>
          <a:bodyPr/>
          <a:lstStyle/>
          <a:p>
            <a:pPr algn="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On CentOS7</a:t>
            </a:r>
          </a:p>
        </p:txBody>
      </p:sp>
    </p:spTree>
    <p:extLst>
      <p:ext uri="{BB962C8B-B14F-4D97-AF65-F5344CB8AC3E}">
        <p14:creationId xmlns:p14="http://schemas.microsoft.com/office/powerpoint/2010/main" val="138005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1. DHCP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Server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구동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992F8271-D3D9-40DA-9027-3C75C78FB93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-434" r="19704" b="40407"/>
          <a:stretch/>
        </p:blipFill>
        <p:spPr>
          <a:xfrm>
            <a:off x="473075" y="1968500"/>
            <a:ext cx="5901084" cy="2984492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5217168"/>
            <a:ext cx="5913238" cy="40157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CentOS 7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DHCP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서버를 시작한다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ko-KR" sz="18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CentOS 7 IP</a:t>
            </a:r>
            <a:r>
              <a:rPr lang="ko-KR" altLang="en-US" sz="18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8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192.168.xxx.1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ko-KR" altLang="en-US" sz="18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게이트웨이 </a:t>
            </a:r>
            <a:r>
              <a:rPr lang="en-US" altLang="ko-KR" sz="18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192.168.xxx.254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ko-KR" altLang="en-US" sz="18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할당 </a:t>
            </a:r>
            <a:r>
              <a:rPr lang="en-US" altLang="ko-KR" sz="18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</a:t>
            </a:r>
            <a:r>
              <a:rPr lang="ko-KR" altLang="en-US" sz="18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대역</a:t>
            </a:r>
            <a:r>
              <a:rPr lang="en-US" altLang="ko-KR" sz="18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: 192.168.xxx.10~30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ko-KR" altLang="en-US" sz="18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도메인 서버 </a:t>
            </a:r>
            <a:r>
              <a:rPr lang="en-US" altLang="ko-KR" sz="18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192.168.xxx.1</a:t>
            </a:r>
            <a:br>
              <a:rPr lang="en-US" altLang="ko-KR" sz="18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18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(DNS</a:t>
            </a:r>
            <a:r>
              <a:rPr lang="ko-KR" altLang="en-US" sz="18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서버는 </a:t>
            </a:r>
            <a:r>
              <a:rPr lang="en-US" altLang="ko-KR" sz="18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DHCP </a:t>
            </a:r>
            <a:r>
              <a:rPr lang="ko-KR" altLang="en-US" sz="18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서버와 같은 </a:t>
            </a:r>
            <a:r>
              <a:rPr lang="en-US" altLang="ko-KR" sz="18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</a:t>
            </a:r>
            <a:r>
              <a:rPr lang="ko-KR" altLang="en-US" sz="18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구동하였다</a:t>
            </a:r>
            <a:r>
              <a:rPr lang="en-US" altLang="ko-KR" sz="18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위의 사진에서는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GNS3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사용하기 때문에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VMnet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IP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192.168.62.0/24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대역을 사용하였다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CentOS7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19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045200"/>
            <a:ext cx="5913238" cy="31877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Selinux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disabled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상태로 바꿔준다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오류 발생 시 설정 파일을 다시 검토한다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실습용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DHCP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서버는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LAN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밖으로 나가지않도록 인터넷을 끊거나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GNS3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안에서만 사용한다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(</a:t>
            </a:r>
            <a:r>
              <a:rPr lang="ko-KR" altLang="en-US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실제 인터넷 환경이 공격받을 수 있다</a:t>
            </a:r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0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CentOS7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F497BAFF-A3AA-4C33-B9B4-00AC67500DA8}"/>
              </a:ext>
            </a:extLst>
          </p:cNvPr>
          <p:cNvSpPr txBox="1">
            <a:spLocks/>
          </p:cNvSpPr>
          <p:nvPr/>
        </p:nvSpPr>
        <p:spPr>
          <a:xfrm>
            <a:off x="472380" y="927100"/>
            <a:ext cx="5913238" cy="48641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Console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#vim /etc/dhcp/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dhcpd.conf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(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서버 설정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)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#systemctl stop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firewalld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#systemctl disable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firewalld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#systemctl restart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dhcpd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(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서버 재시작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)</a:t>
            </a: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82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/>
          <a:lstStyle/>
          <a:p>
            <a: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Kali Linux Setting</a:t>
            </a:r>
            <a:endParaRPr lang="ko-KR" altLang="en-US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8" name="부제목 37">
            <a:extLst>
              <a:ext uri="{FF2B5EF4-FFF2-40B4-BE49-F238E27FC236}">
                <a16:creationId xmlns:a16="http://schemas.microsoft.com/office/drawing/2014/main" id="{F900AFB5-8FB4-429A-A1A5-D8BC883E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568" y="4009144"/>
            <a:ext cx="4841870" cy="842224"/>
          </a:xfrm>
        </p:spPr>
        <p:txBody>
          <a:bodyPr/>
          <a:lstStyle/>
          <a:p>
            <a:pPr algn="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74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045200"/>
            <a:ext cx="5913238" cy="31877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패키지를 설치한다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 후 공격이 외부 통신망으로 나가지않도록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VMware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Vmnet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네트워크 설정을 바꿔준다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Kali Linux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F497BAFF-A3AA-4C33-B9B4-00AC67500DA8}"/>
              </a:ext>
            </a:extLst>
          </p:cNvPr>
          <p:cNvSpPr txBox="1">
            <a:spLocks/>
          </p:cNvSpPr>
          <p:nvPr/>
        </p:nvSpPr>
        <p:spPr>
          <a:xfrm>
            <a:off x="472380" y="927100"/>
            <a:ext cx="5913238" cy="48641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Console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#apt-get update</a:t>
            </a: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#apt-get install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irpas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(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dhcpx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를 사용할 수 있게 해주는 패키지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)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#dhcpx 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(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명령어를 쳤을 때 사용방법이 나오면 정상적으로 다운로드 받아진 것이다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57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2. Kali Linux Setting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9CA59E3C-12D5-420C-A1EE-C6367A75ECB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" r="1370"/>
          <a:stretch>
            <a:fillRect/>
          </a:stretch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Kali Linux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정적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Ip(static)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할당한다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실습에서는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192.168.62.0/24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대역에서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192.168.62.45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사용하였다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Kali Linux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95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/>
          <a:lstStyle/>
          <a:p>
            <a: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GNS3</a:t>
            </a:r>
            <a:b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Lab &amp; Config</a:t>
            </a:r>
            <a:endParaRPr lang="ko-KR" altLang="en-US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8" name="부제목 37">
            <a:extLst>
              <a:ext uri="{FF2B5EF4-FFF2-40B4-BE49-F238E27FC236}">
                <a16:creationId xmlns:a16="http://schemas.microsoft.com/office/drawing/2014/main" id="{F900AFB5-8FB4-429A-A1A5-D8BC883E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568" y="4009144"/>
            <a:ext cx="4841870" cy="842224"/>
          </a:xfrm>
        </p:spPr>
        <p:txBody>
          <a:bodyPr/>
          <a:lstStyle/>
          <a:p>
            <a:pPr algn="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86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3. GNS3 Lab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D507838E-E113-403B-B1B8-8099FC0D72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" r="-176"/>
          <a:stretch/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라우터 아래에 서버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(CentOS7),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공격용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 (Kali)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그리고 클라이언트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 (Windows)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스위치 하나로 묶는다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사진에서는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local server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라우터와 스위치를 사용하였다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GNS3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24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974</TotalTime>
  <Words>654</Words>
  <Application>Microsoft Office PowerPoint</Application>
  <PresentationFormat>A4 용지(210x297mm)</PresentationFormat>
  <Paragraphs>112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DX국민시대</vt:lpstr>
      <vt:lpstr>나눔스퀘어_ac Bold</vt:lpstr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DHCP Server 구동</vt:lpstr>
      <vt:lpstr>1. DHCP Server 구동</vt:lpstr>
      <vt:lpstr>PowerPoint 프레젠테이션</vt:lpstr>
      <vt:lpstr>Kali Linux Setting</vt:lpstr>
      <vt:lpstr>PowerPoint 프레젠테이션</vt:lpstr>
      <vt:lpstr>2. Kali Linux Setting</vt:lpstr>
      <vt:lpstr>GNS3 Lab &amp; Config</vt:lpstr>
      <vt:lpstr>3. GNS3 Lab</vt:lpstr>
      <vt:lpstr>PowerPoint 프레젠테이션</vt:lpstr>
      <vt:lpstr>DHCP Spoofing 공격</vt:lpstr>
      <vt:lpstr>4. DHCP Spoofing</vt:lpstr>
      <vt:lpstr>4. DHCP Spoofing</vt:lpstr>
      <vt:lpstr>DHCP 자원고갈 공격</vt:lpstr>
      <vt:lpstr>5. DHCP 자원고갈 공격</vt:lpstr>
      <vt:lpstr>5. DHCP 자원고갈 공격</vt:lpstr>
      <vt:lpstr>5. DHCP 자원고갈 공격</vt:lpstr>
      <vt:lpstr>5. DHCP 자원고갈 공격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ehee0</dc:creator>
  <cp:lastModifiedBy>KITRI</cp:lastModifiedBy>
  <cp:revision>51</cp:revision>
  <dcterms:created xsi:type="dcterms:W3CDTF">2020-10-07T11:57:36Z</dcterms:created>
  <dcterms:modified xsi:type="dcterms:W3CDTF">2020-11-09T23:54:59Z</dcterms:modified>
</cp:coreProperties>
</file>