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71" r:id="rId2"/>
    <p:sldId id="272" r:id="rId3"/>
    <p:sldId id="490" r:id="rId4"/>
    <p:sldId id="520" r:id="rId5"/>
    <p:sldId id="546" r:id="rId6"/>
    <p:sldId id="547" r:id="rId7"/>
    <p:sldId id="549" r:id="rId8"/>
    <p:sldId id="548" r:id="rId9"/>
    <p:sldId id="550" r:id="rId10"/>
    <p:sldId id="552" r:id="rId11"/>
    <p:sldId id="555" r:id="rId12"/>
    <p:sldId id="553" r:id="rId13"/>
    <p:sldId id="554" r:id="rId14"/>
    <p:sldId id="559" r:id="rId15"/>
    <p:sldId id="560" r:id="rId16"/>
    <p:sldId id="561" r:id="rId17"/>
    <p:sldId id="562" r:id="rId18"/>
    <p:sldId id="563" r:id="rId19"/>
    <p:sldId id="564" r:id="rId20"/>
    <p:sldId id="565" r:id="rId21"/>
    <p:sldId id="551" r:id="rId22"/>
    <p:sldId id="566" r:id="rId23"/>
    <p:sldId id="567" r:id="rId24"/>
    <p:sldId id="568" r:id="rId25"/>
    <p:sldId id="569" r:id="rId26"/>
    <p:sldId id="556" r:id="rId27"/>
    <p:sldId id="557" r:id="rId28"/>
    <p:sldId id="558" r:id="rId2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hee0" initials="e" lastIdx="1" clrIdx="0">
    <p:extLst>
      <p:ext uri="{19B8F6BF-5375-455C-9EA6-DF929625EA0E}">
        <p15:presenceInfo xmlns:p15="http://schemas.microsoft.com/office/powerpoint/2012/main" userId="ehee0" providerId="None"/>
      </p:ext>
    </p:extLst>
  </p:cmAuthor>
  <p:cmAuthor id="2" name="KITRI" initials="K" lastIdx="1" clrIdx="1">
    <p:extLst>
      <p:ext uri="{19B8F6BF-5375-455C-9EA6-DF929625EA0E}">
        <p15:presenceInfo xmlns:p15="http://schemas.microsoft.com/office/powerpoint/2012/main" userId="KIT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E5F"/>
    <a:srgbClr val="B7D7D8"/>
    <a:srgbClr val="EDF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543" autoAdjust="0"/>
    <p:restoredTop sz="86375" autoAdjust="0"/>
  </p:normalViewPr>
  <p:slideViewPr>
    <p:cSldViewPr snapToGrid="0">
      <p:cViewPr varScale="1">
        <p:scale>
          <a:sx n="75" d="100"/>
          <a:sy n="75" d="100"/>
        </p:scale>
        <p:origin x="114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37072-8A57-4D8F-8E5E-706A18DAD831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8E30-6D6C-44F2-A0D6-F7FABD7E3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65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90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2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8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20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44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4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0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92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49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05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53EB0-527D-4C67-B9EE-33D40AF6BC98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8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3.wmf"/><Relationship Id="rId3" Type="http://schemas.openxmlformats.org/officeDocument/2006/relationships/image" Target="../media/image15.png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-57143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1996900"/>
            <a:ext cx="4933945" cy="1352903"/>
          </a:xfrm>
        </p:spPr>
        <p:txBody>
          <a:bodyPr anchor="ctr">
            <a:noAutofit/>
          </a:bodyPr>
          <a:lstStyle/>
          <a:p>
            <a:r>
              <a:rPr lang="en-US" altLang="ko-KR" sz="3600" smtClean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A</a:t>
            </a:r>
            <a:r>
              <a:rPr lang="en-US" altLang="ko-KR" sz="3600" smtClean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PM(Apache+PHP+MySQL)</a:t>
            </a:r>
            <a:r>
              <a:rPr lang="ko-KR" altLang="en-US" sz="3600" smtClean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을 </a:t>
            </a:r>
            <a:r>
              <a:rPr lang="en-US" altLang="ko-KR" sz="36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/>
            </a:r>
            <a:br>
              <a:rPr lang="en-US" altLang="ko-KR" sz="36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</a:br>
            <a:r>
              <a:rPr lang="ko-KR" altLang="en-US" sz="36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이용한 게시판 만들기</a:t>
            </a:r>
            <a:endParaRPr lang="ko-KR" altLang="en-US" sz="36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053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3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3. Apache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CentOS7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4B760708-ADA0-4ECC-A60A-994274D2218B}"/>
              </a:ext>
            </a:extLst>
          </p:cNvPr>
          <p:cNvSpPr txBox="1">
            <a:spLocks/>
          </p:cNvSpPr>
          <p:nvPr/>
        </p:nvSpPr>
        <p:spPr>
          <a:xfrm>
            <a:off x="472380" y="2271723"/>
            <a:ext cx="5913238" cy="48827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ps</a:t>
            </a:r>
            <a:r>
              <a:rPr lang="ko-KR" altLang="en-US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–ef | grep httpd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5F0FC99C-4166-4765-9F03-CB630554FD3C}"/>
              </a:ext>
            </a:extLst>
          </p:cNvPr>
          <p:cNvSpPr txBox="1">
            <a:spLocks/>
          </p:cNvSpPr>
          <p:nvPr/>
        </p:nvSpPr>
        <p:spPr>
          <a:xfrm>
            <a:off x="413990" y="1913286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Apache2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6CEFB7-4F25-44B2-836A-3D4CC4CB0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81" y="2906208"/>
            <a:ext cx="5913238" cy="1472276"/>
          </a:xfrm>
          <a:prstGeom prst="rect">
            <a:avLst/>
          </a:prstGeom>
        </p:spPr>
      </p:pic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30D83808-5F18-4BFB-871E-1973A1B228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749724"/>
              </p:ext>
            </p:extLst>
          </p:nvPr>
        </p:nvGraphicFramePr>
        <p:xfrm>
          <a:off x="2690383" y="6440379"/>
          <a:ext cx="1406582" cy="783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포장기 셸 개체" showAsIcon="1" r:id="rId4" imgW="1025640" imgH="571320" progId="Package">
                  <p:embed/>
                </p:oleObj>
              </mc:Choice>
              <mc:Fallback>
                <p:oleObj name="포장기 셸 개체" showAsIcon="1" r:id="rId4" imgW="1025640" imgH="57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0383" y="6440379"/>
                        <a:ext cx="1406582" cy="783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>
            <a:extLst>
              <a:ext uri="{FF2B5EF4-FFF2-40B4-BE49-F238E27FC236}">
                <a16:creationId xmlns:a16="http://schemas.microsoft.com/office/drawing/2014/main" id="{0086E9A8-60BC-4C62-B678-4BC357EDA5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861816"/>
              </p:ext>
            </p:extLst>
          </p:nvPr>
        </p:nvGraphicFramePr>
        <p:xfrm>
          <a:off x="972791" y="5210546"/>
          <a:ext cx="962300" cy="776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포장기 셸 개체" showAsIcon="1" r:id="rId6" imgW="708480" imgH="571320" progId="Package">
                  <p:embed/>
                </p:oleObj>
              </mc:Choice>
              <mc:Fallback>
                <p:oleObj name="포장기 셸 개체" showAsIcon="1" r:id="rId6" imgW="708480" imgH="57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72791" y="5210546"/>
                        <a:ext cx="962300" cy="776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>
            <a:extLst>
              <a:ext uri="{FF2B5EF4-FFF2-40B4-BE49-F238E27FC236}">
                <a16:creationId xmlns:a16="http://schemas.microsoft.com/office/drawing/2014/main" id="{68ED5B04-C04F-4BA1-A1E1-BA43DC380C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750437"/>
              </p:ext>
            </p:extLst>
          </p:nvPr>
        </p:nvGraphicFramePr>
        <p:xfrm>
          <a:off x="2926549" y="5210546"/>
          <a:ext cx="934251" cy="776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포장기 셸 개체" showAsIcon="1" r:id="rId8" imgW="687240" imgH="571320" progId="Package">
                  <p:embed/>
                </p:oleObj>
              </mc:Choice>
              <mc:Fallback>
                <p:oleObj name="포장기 셸 개체" showAsIcon="1" r:id="rId8" imgW="687240" imgH="57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26549" y="5210546"/>
                        <a:ext cx="934251" cy="776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6049D8A9-4C81-4903-8EB6-820700B9C3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403567"/>
              </p:ext>
            </p:extLst>
          </p:nvPr>
        </p:nvGraphicFramePr>
        <p:xfrm>
          <a:off x="4748614" y="5259564"/>
          <a:ext cx="906201" cy="776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포장기 셸 개체" showAsIcon="1" r:id="rId10" imgW="666360" imgH="571320" progId="Package">
                  <p:embed/>
                </p:oleObj>
              </mc:Choice>
              <mc:Fallback>
                <p:oleObj name="포장기 셸 개체" showAsIcon="1" r:id="rId10" imgW="666360" imgH="57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48614" y="5259564"/>
                        <a:ext cx="906201" cy="776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>
            <a:extLst>
              <a:ext uri="{FF2B5EF4-FFF2-40B4-BE49-F238E27FC236}">
                <a16:creationId xmlns:a16="http://schemas.microsoft.com/office/drawing/2014/main" id="{1D17B995-C564-4C45-8091-69DB22BF74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854709"/>
              </p:ext>
            </p:extLst>
          </p:nvPr>
        </p:nvGraphicFramePr>
        <p:xfrm>
          <a:off x="4852070" y="6339670"/>
          <a:ext cx="699288" cy="776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포장기 셸 개체" showAsIcon="1" r:id="rId12" imgW="539280" imgH="571320" progId="Package">
                  <p:embed/>
                </p:oleObj>
              </mc:Choice>
              <mc:Fallback>
                <p:oleObj name="포장기 셸 개체" showAsIcon="1" r:id="rId12" imgW="539280" imgH="57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52070" y="6339670"/>
                        <a:ext cx="699288" cy="776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>
            <a:extLst>
              <a:ext uri="{FF2B5EF4-FFF2-40B4-BE49-F238E27FC236}">
                <a16:creationId xmlns:a16="http://schemas.microsoft.com/office/drawing/2014/main" id="{C685D520-14B9-4A62-A1FD-98C8AAFFB2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891125"/>
              </p:ext>
            </p:extLst>
          </p:nvPr>
        </p:nvGraphicFramePr>
        <p:xfrm>
          <a:off x="1018480" y="6444488"/>
          <a:ext cx="803413" cy="712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포장기 셸 개체" showAsIcon="1" r:id="rId14" imgW="645120" imgH="571320" progId="Package">
                  <p:embed/>
                </p:oleObj>
              </mc:Choice>
              <mc:Fallback>
                <p:oleObj name="포장기 셸 개체" showAsIcon="1" r:id="rId14" imgW="645120" imgH="57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18480" y="6444488"/>
                        <a:ext cx="803413" cy="7123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부제목 2">
            <a:extLst>
              <a:ext uri="{FF2B5EF4-FFF2-40B4-BE49-F238E27FC236}">
                <a16:creationId xmlns:a16="http://schemas.microsoft.com/office/drawing/2014/main" id="{D7A02A06-2A64-47A3-9776-6D3EE4AD1AE5}"/>
              </a:ext>
            </a:extLst>
          </p:cNvPr>
          <p:cNvSpPr txBox="1">
            <a:spLocks/>
          </p:cNvSpPr>
          <p:nvPr/>
        </p:nvSpPr>
        <p:spPr>
          <a:xfrm>
            <a:off x="413990" y="4596729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php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파일들을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/var/www/html/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넣기</a:t>
            </a:r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0B3B1AE9-2BED-4C28-946B-33FFA467BBA1}"/>
              </a:ext>
            </a:extLst>
          </p:cNvPr>
          <p:cNvSpPr txBox="1">
            <a:spLocks/>
          </p:cNvSpPr>
          <p:nvPr/>
        </p:nvSpPr>
        <p:spPr>
          <a:xfrm>
            <a:off x="413990" y="7522810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데몬 재실행</a:t>
            </a:r>
          </a:p>
        </p:txBody>
      </p:sp>
      <p:sp>
        <p:nvSpPr>
          <p:cNvPr id="23" name="텍스트 개체 틀 5">
            <a:extLst>
              <a:ext uri="{FF2B5EF4-FFF2-40B4-BE49-F238E27FC236}">
                <a16:creationId xmlns:a16="http://schemas.microsoft.com/office/drawing/2014/main" id="{8887CC88-F97B-4E4E-84A2-5062F18761C4}"/>
              </a:ext>
            </a:extLst>
          </p:cNvPr>
          <p:cNvSpPr txBox="1">
            <a:spLocks/>
          </p:cNvSpPr>
          <p:nvPr/>
        </p:nvSpPr>
        <p:spPr>
          <a:xfrm>
            <a:off x="472380" y="7816168"/>
            <a:ext cx="5913238" cy="48827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systemctl</a:t>
            </a:r>
            <a:r>
              <a:rPr lang="ko-KR" altLang="en-US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restart mariadb</a:t>
            </a:r>
          </a:p>
        </p:txBody>
      </p:sp>
      <p:sp>
        <p:nvSpPr>
          <p:cNvPr id="24" name="텍스트 개체 틀 5">
            <a:extLst>
              <a:ext uri="{FF2B5EF4-FFF2-40B4-BE49-F238E27FC236}">
                <a16:creationId xmlns:a16="http://schemas.microsoft.com/office/drawing/2014/main" id="{ED91D723-A0AC-4E55-A3E6-A49D8F1FAA34}"/>
              </a:ext>
            </a:extLst>
          </p:cNvPr>
          <p:cNvSpPr txBox="1">
            <a:spLocks/>
          </p:cNvSpPr>
          <p:nvPr/>
        </p:nvSpPr>
        <p:spPr>
          <a:xfrm>
            <a:off x="472380" y="8364420"/>
            <a:ext cx="5913238" cy="48827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systemctl restart httpd </a:t>
            </a:r>
          </a:p>
        </p:txBody>
      </p:sp>
    </p:spTree>
    <p:extLst>
      <p:ext uri="{BB962C8B-B14F-4D97-AF65-F5344CB8AC3E}">
        <p14:creationId xmlns:p14="http://schemas.microsoft.com/office/powerpoint/2010/main" val="1278035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3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3. Apache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CentOS7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4B760708-ADA0-4ECC-A60A-994274D2218B}"/>
              </a:ext>
            </a:extLst>
          </p:cNvPr>
          <p:cNvSpPr txBox="1">
            <a:spLocks/>
          </p:cNvSpPr>
          <p:nvPr/>
        </p:nvSpPr>
        <p:spPr>
          <a:xfrm>
            <a:off x="472380" y="3795292"/>
            <a:ext cx="5913238" cy="48827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mkdir</a:t>
            </a:r>
            <a:r>
              <a:rPr lang="ko-KR" altLang="en-US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/var/www/html/tmp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5F0FC99C-4166-4765-9F03-CB630554FD3C}"/>
              </a:ext>
            </a:extLst>
          </p:cNvPr>
          <p:cNvSpPr txBox="1">
            <a:spLocks/>
          </p:cNvSpPr>
          <p:nvPr/>
        </p:nvSpPr>
        <p:spPr>
          <a:xfrm>
            <a:off x="413990" y="2167285"/>
            <a:ext cx="5809010" cy="7435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write.php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파일을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/var/www/html/tmp </a:t>
            </a:r>
          </a:p>
          <a:p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경로로 업로드 하도록 설정 함</a:t>
            </a:r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0B3B1AE9-2BED-4C28-946B-33FFA467BBA1}"/>
              </a:ext>
            </a:extLst>
          </p:cNvPr>
          <p:cNvSpPr txBox="1">
            <a:spLocks/>
          </p:cNvSpPr>
          <p:nvPr/>
        </p:nvSpPr>
        <p:spPr>
          <a:xfrm>
            <a:off x="413990" y="6138510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데몬 재실행</a:t>
            </a:r>
          </a:p>
        </p:txBody>
      </p:sp>
      <p:sp>
        <p:nvSpPr>
          <p:cNvPr id="23" name="텍스트 개체 틀 5">
            <a:extLst>
              <a:ext uri="{FF2B5EF4-FFF2-40B4-BE49-F238E27FC236}">
                <a16:creationId xmlns:a16="http://schemas.microsoft.com/office/drawing/2014/main" id="{8887CC88-F97B-4E4E-84A2-5062F18761C4}"/>
              </a:ext>
            </a:extLst>
          </p:cNvPr>
          <p:cNvSpPr txBox="1">
            <a:spLocks/>
          </p:cNvSpPr>
          <p:nvPr/>
        </p:nvSpPr>
        <p:spPr>
          <a:xfrm>
            <a:off x="472380" y="6622368"/>
            <a:ext cx="5913238" cy="48827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systemctl</a:t>
            </a:r>
            <a:r>
              <a:rPr lang="ko-KR" altLang="en-US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restart mariadb</a:t>
            </a:r>
          </a:p>
        </p:txBody>
      </p:sp>
      <p:sp>
        <p:nvSpPr>
          <p:cNvPr id="24" name="텍스트 개체 틀 5">
            <a:extLst>
              <a:ext uri="{FF2B5EF4-FFF2-40B4-BE49-F238E27FC236}">
                <a16:creationId xmlns:a16="http://schemas.microsoft.com/office/drawing/2014/main" id="{ED91D723-A0AC-4E55-A3E6-A49D8F1FAA34}"/>
              </a:ext>
            </a:extLst>
          </p:cNvPr>
          <p:cNvSpPr txBox="1">
            <a:spLocks/>
          </p:cNvSpPr>
          <p:nvPr/>
        </p:nvSpPr>
        <p:spPr>
          <a:xfrm>
            <a:off x="472380" y="7170620"/>
            <a:ext cx="5913238" cy="48827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systemctl restart httpd </a:t>
            </a:r>
          </a:p>
        </p:txBody>
      </p:sp>
      <p:sp>
        <p:nvSpPr>
          <p:cNvPr id="25" name="텍스트 개체 틀 5">
            <a:extLst>
              <a:ext uri="{FF2B5EF4-FFF2-40B4-BE49-F238E27FC236}">
                <a16:creationId xmlns:a16="http://schemas.microsoft.com/office/drawing/2014/main" id="{521F6F7F-71FE-4B3C-8D0B-53E30A469193}"/>
              </a:ext>
            </a:extLst>
          </p:cNvPr>
          <p:cNvSpPr txBox="1">
            <a:spLocks/>
          </p:cNvSpPr>
          <p:nvPr/>
        </p:nvSpPr>
        <p:spPr>
          <a:xfrm>
            <a:off x="472380" y="4430249"/>
            <a:ext cx="5913238" cy="48827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chmod 777 /var/www/html/tmp</a:t>
            </a:r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47388951-C516-4FBC-BA3E-667F66239562}"/>
              </a:ext>
            </a:extLst>
          </p:cNvPr>
          <p:cNvSpPr txBox="1">
            <a:spLocks/>
          </p:cNvSpPr>
          <p:nvPr/>
        </p:nvSpPr>
        <p:spPr>
          <a:xfrm>
            <a:off x="413990" y="2976500"/>
            <a:ext cx="5809010" cy="518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/var/www/html/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경로에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tmp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디렉토리 생성</a:t>
            </a:r>
          </a:p>
        </p:txBody>
      </p:sp>
    </p:spTree>
    <p:extLst>
      <p:ext uri="{BB962C8B-B14F-4D97-AF65-F5344CB8AC3E}">
        <p14:creationId xmlns:p14="http://schemas.microsoft.com/office/powerpoint/2010/main" val="215166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2" y="723902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4.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웹서버 접속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CentOS7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4B760708-ADA0-4ECC-A60A-994274D2218B}"/>
              </a:ext>
            </a:extLst>
          </p:cNvPr>
          <p:cNvSpPr txBox="1">
            <a:spLocks/>
          </p:cNvSpPr>
          <p:nvPr/>
        </p:nvSpPr>
        <p:spPr>
          <a:xfrm>
            <a:off x="472380" y="2271723"/>
            <a:ext cx="5913238" cy="48827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http://192.168.0.109/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5F0FC99C-4166-4765-9F03-CB630554FD3C}"/>
              </a:ext>
            </a:extLst>
          </p:cNvPr>
          <p:cNvSpPr txBox="1">
            <a:spLocks/>
          </p:cNvSpPr>
          <p:nvPr/>
        </p:nvSpPr>
        <p:spPr>
          <a:xfrm>
            <a:off x="413990" y="1913286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서버 접속</a:t>
            </a:r>
          </a:p>
        </p:txBody>
      </p:sp>
      <p:sp>
        <p:nvSpPr>
          <p:cNvPr id="25" name="텍스트 개체 틀 5">
            <a:extLst>
              <a:ext uri="{FF2B5EF4-FFF2-40B4-BE49-F238E27FC236}">
                <a16:creationId xmlns:a16="http://schemas.microsoft.com/office/drawing/2014/main" id="{AFFFCEE9-4B77-4BA4-B0A4-426A2190D615}"/>
              </a:ext>
            </a:extLst>
          </p:cNvPr>
          <p:cNvSpPr txBox="1">
            <a:spLocks/>
          </p:cNvSpPr>
          <p:nvPr/>
        </p:nvSpPr>
        <p:spPr>
          <a:xfrm>
            <a:off x="396181" y="8991474"/>
            <a:ext cx="5913238" cy="48827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http://192.168.0.109/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index.php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F23C50-6860-4702-8E07-C01B31EB6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22" y="2814984"/>
            <a:ext cx="3280278" cy="25217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962B33E-17A4-41DA-99B0-1B9C540DB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2" r="17853" b="56263"/>
          <a:stretch/>
        </p:blipFill>
        <p:spPr bwMode="auto">
          <a:xfrm>
            <a:off x="1222993" y="6007984"/>
            <a:ext cx="4412010" cy="18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부제목 2">
            <a:extLst>
              <a:ext uri="{FF2B5EF4-FFF2-40B4-BE49-F238E27FC236}">
                <a16:creationId xmlns:a16="http://schemas.microsoft.com/office/drawing/2014/main" id="{DAA471CD-8116-484F-9463-7DB4CD890C66}"/>
              </a:ext>
            </a:extLst>
          </p:cNvPr>
          <p:cNvSpPr txBox="1">
            <a:spLocks/>
          </p:cNvSpPr>
          <p:nvPr/>
        </p:nvSpPr>
        <p:spPr>
          <a:xfrm>
            <a:off x="358081" y="5685948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서버 접속 시 아래와 같은 화면이 나오면 </a:t>
            </a:r>
          </a:p>
        </p:txBody>
      </p:sp>
      <p:sp>
        <p:nvSpPr>
          <p:cNvPr id="28" name="부제목 2">
            <a:extLst>
              <a:ext uri="{FF2B5EF4-FFF2-40B4-BE49-F238E27FC236}">
                <a16:creationId xmlns:a16="http://schemas.microsoft.com/office/drawing/2014/main" id="{B8229D25-FF43-4B63-A5C3-494CC73613ED}"/>
              </a:ext>
            </a:extLst>
          </p:cNvPr>
          <p:cNvSpPr txBox="1">
            <a:spLocks/>
          </p:cNvSpPr>
          <p:nvPr/>
        </p:nvSpPr>
        <p:spPr>
          <a:xfrm>
            <a:off x="358081" y="8080079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/var/www/html/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index.html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파일을 빼거나</a:t>
            </a:r>
          </a:p>
        </p:txBody>
      </p:sp>
      <p:sp>
        <p:nvSpPr>
          <p:cNvPr id="29" name="부제목 2">
            <a:extLst>
              <a:ext uri="{FF2B5EF4-FFF2-40B4-BE49-F238E27FC236}">
                <a16:creationId xmlns:a16="http://schemas.microsoft.com/office/drawing/2014/main" id="{0B864A41-48C2-4B92-9499-7FC30DAAE672}"/>
              </a:ext>
            </a:extLst>
          </p:cNvPr>
          <p:cNvSpPr txBox="1">
            <a:spLocks/>
          </p:cNvSpPr>
          <p:nvPr/>
        </p:nvSpPr>
        <p:spPr>
          <a:xfrm>
            <a:off x="358080" y="8560650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주소에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/index.php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3339037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2" y="723902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5.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오류 해결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CentOS7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5F0FC99C-4166-4765-9F03-CB630554FD3C}"/>
              </a:ext>
            </a:extLst>
          </p:cNvPr>
          <p:cNvSpPr txBox="1">
            <a:spLocks/>
          </p:cNvSpPr>
          <p:nvPr/>
        </p:nvSpPr>
        <p:spPr>
          <a:xfrm>
            <a:off x="274289" y="4224686"/>
            <a:ext cx="634999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서버에서 로그인 시 다음과 같은 오류 발생 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44F866-F86C-457E-9664-DC3C52295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5" y="4890783"/>
            <a:ext cx="2676525" cy="1009650"/>
          </a:xfrm>
          <a:prstGeom prst="rect">
            <a:avLst/>
          </a:prstGeom>
        </p:spPr>
      </p:pic>
      <p:sp>
        <p:nvSpPr>
          <p:cNvPr id="13" name="부제목 2">
            <a:extLst>
              <a:ext uri="{FF2B5EF4-FFF2-40B4-BE49-F238E27FC236}">
                <a16:creationId xmlns:a16="http://schemas.microsoft.com/office/drawing/2014/main" id="{83B2D0D5-8499-4679-8FD0-F466C39C95CE}"/>
              </a:ext>
            </a:extLst>
          </p:cNvPr>
          <p:cNvSpPr txBox="1">
            <a:spLocks/>
          </p:cNvSpPr>
          <p:nvPr/>
        </p:nvSpPr>
        <p:spPr>
          <a:xfrm>
            <a:off x="472381" y="6151626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1) DB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서버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root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계정 패스워스 설정 확인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A35DECC4-4D69-410B-885D-A6F5840C145A}"/>
              </a:ext>
            </a:extLst>
          </p:cNvPr>
          <p:cNvSpPr txBox="1">
            <a:spLocks/>
          </p:cNvSpPr>
          <p:nvPr/>
        </p:nvSpPr>
        <p:spPr>
          <a:xfrm>
            <a:off x="472381" y="6575010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2)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계정이 생성되어 있는 지 확인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FB9778E0-75BF-4913-8EF8-A840F4ED232F}"/>
              </a:ext>
            </a:extLst>
          </p:cNvPr>
          <p:cNvSpPr txBox="1">
            <a:spLocks/>
          </p:cNvSpPr>
          <p:nvPr/>
        </p:nvSpPr>
        <p:spPr>
          <a:xfrm>
            <a:off x="886372" y="6942505"/>
            <a:ext cx="5349328" cy="48827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mysql –u root –p</a:t>
            </a:r>
          </a:p>
        </p:txBody>
      </p:sp>
      <p:sp>
        <p:nvSpPr>
          <p:cNvPr id="17" name="텍스트 개체 틀 5">
            <a:extLst>
              <a:ext uri="{FF2B5EF4-FFF2-40B4-BE49-F238E27FC236}">
                <a16:creationId xmlns:a16="http://schemas.microsoft.com/office/drawing/2014/main" id="{E3517167-7F26-4279-8BD0-DC61B663DD6C}"/>
              </a:ext>
            </a:extLst>
          </p:cNvPr>
          <p:cNvSpPr txBox="1">
            <a:spLocks/>
          </p:cNvSpPr>
          <p:nvPr/>
        </p:nvSpPr>
        <p:spPr>
          <a:xfrm>
            <a:off x="886372" y="7515561"/>
            <a:ext cx="5349328" cy="48827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~(none) &gt; use sample;</a:t>
            </a:r>
          </a:p>
        </p:txBody>
      </p:sp>
      <p:sp>
        <p:nvSpPr>
          <p:cNvPr id="19" name="텍스트 개체 틀 5">
            <a:extLst>
              <a:ext uri="{FF2B5EF4-FFF2-40B4-BE49-F238E27FC236}">
                <a16:creationId xmlns:a16="http://schemas.microsoft.com/office/drawing/2014/main" id="{A4BBFC5A-C47C-44CE-8A07-74EFDBACF756}"/>
              </a:ext>
            </a:extLst>
          </p:cNvPr>
          <p:cNvSpPr txBox="1">
            <a:spLocks/>
          </p:cNvSpPr>
          <p:nvPr/>
        </p:nvSpPr>
        <p:spPr>
          <a:xfrm>
            <a:off x="886372" y="8107265"/>
            <a:ext cx="5349328" cy="48827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~[sample] &gt; SELECT * FROM users;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1C2FD99A-D85A-4C5F-ACD3-D61B2AED8718}"/>
              </a:ext>
            </a:extLst>
          </p:cNvPr>
          <p:cNvSpPr txBox="1">
            <a:spLocks/>
          </p:cNvSpPr>
          <p:nvPr/>
        </p:nvSpPr>
        <p:spPr>
          <a:xfrm>
            <a:off x="325091" y="1993322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 defTabSz="685800"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500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3429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/>
            </a:lvl2pPr>
            <a:lvl3pPr marL="6858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lvl3pPr>
            <a:lvl4pPr marL="10287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4pPr>
            <a:lvl5pPr marL="13716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5pPr>
            <a:lvl6pPr marL="17145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6pPr>
            <a:lvl7pPr marL="20574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7pPr>
            <a:lvl8pPr marL="24003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8pPr>
            <a:lvl9pPr marL="27432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/>
              <a:t>웹 서버 접속 시  빈 화면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0A7CF6A7-AD9F-4268-A04A-0791E71FF99E}"/>
              </a:ext>
            </a:extLst>
          </p:cNvPr>
          <p:cNvSpPr txBox="1">
            <a:spLocks/>
          </p:cNvSpPr>
          <p:nvPr/>
        </p:nvSpPr>
        <p:spPr>
          <a:xfrm>
            <a:off x="472381" y="2596202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php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파일을 옮기는 과정에서 깨졌을 수 있음</a:t>
            </a:r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C421437C-0A2C-4D08-B178-9A91A29B127F}"/>
              </a:ext>
            </a:extLst>
          </p:cNvPr>
          <p:cNvSpPr txBox="1">
            <a:spLocks/>
          </p:cNvSpPr>
          <p:nvPr/>
        </p:nvSpPr>
        <p:spPr>
          <a:xfrm>
            <a:off x="472381" y="2973436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-&gt;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php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파일 다시 옮겨주기</a:t>
            </a:r>
          </a:p>
        </p:txBody>
      </p:sp>
    </p:spTree>
    <p:extLst>
      <p:ext uri="{BB962C8B-B14F-4D97-AF65-F5344CB8AC3E}">
        <p14:creationId xmlns:p14="http://schemas.microsoft.com/office/powerpoint/2010/main" val="1074633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2076457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4130500"/>
            <a:ext cx="4933945" cy="1352903"/>
          </a:xfrm>
        </p:spPr>
        <p:txBody>
          <a:bodyPr anchor="ctr">
            <a:norm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Ⅱ. Ubuntu 18</a:t>
            </a:r>
            <a:endParaRPr lang="en-US" altLang="ko-KR" sz="305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988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3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65500" y="172711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Ubuntu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18.04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게시판 구축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Ubuntu18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C5968750-2E37-4B97-8062-6644A1209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2" y="1968500"/>
            <a:ext cx="5913236" cy="354967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1) apache2, </a:t>
            </a:r>
            <a:r>
              <a:rPr lang="en-US" altLang="ko-KR" sz="2400" b="1" dirty="0" err="1">
                <a:latin typeface="Arial" pitchFamily="34" charset="0"/>
                <a:cs typeface="Arial" pitchFamily="34" charset="0"/>
              </a:rPr>
              <a:t>mariadb</a:t>
            </a:r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, php </a:t>
            </a:r>
            <a:r>
              <a:rPr lang="ko-KR" altLang="en-US" sz="2400" b="1" dirty="0">
                <a:latin typeface="Arial" pitchFamily="34" charset="0"/>
                <a:cs typeface="Arial" pitchFamily="34" charset="0"/>
              </a:rPr>
              <a:t>설치 </a:t>
            </a:r>
            <a:endParaRPr lang="en-US" altLang="ko-KR" sz="2400" b="1" dirty="0">
              <a:latin typeface="Arial" pitchFamily="34" charset="0"/>
              <a:cs typeface="Arial" pitchFamily="34" charset="0"/>
            </a:endParaRPr>
          </a:p>
          <a:p>
            <a:endParaRPr lang="ko-KR" altLang="en-U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29CE4AE-0B34-4209-8723-167403E03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6" y="3243548"/>
            <a:ext cx="6318189" cy="4408200"/>
          </a:xfrm>
          <a:prstGeom prst="rect">
            <a:avLst/>
          </a:prstGeom>
        </p:spPr>
      </p:pic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058B031F-F849-41D4-B105-A5A7CD5F0193}"/>
              </a:ext>
            </a:extLst>
          </p:cNvPr>
          <p:cNvSpPr txBox="1">
            <a:spLocks/>
          </p:cNvSpPr>
          <p:nvPr/>
        </p:nvSpPr>
        <p:spPr>
          <a:xfrm>
            <a:off x="518072" y="2435276"/>
            <a:ext cx="5913238" cy="3510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apt-get install –y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mariadb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-server apache2 php php-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mysql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php-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mbstring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php-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pdo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php-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gd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ko-KR" altLang="en-US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59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3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417541" y="97774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Ubuntu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18.04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게시판 구축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29000" y="309244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Ubuntu 18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pPr algn="ctr"/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C5968750-2E37-4B97-8062-6644A1209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2" y="1968500"/>
            <a:ext cx="5913236" cy="354967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2)  Root</a:t>
            </a:r>
            <a:r>
              <a:rPr lang="ko-KR" altLang="en-US" sz="2400" b="1" dirty="0">
                <a:latin typeface="Arial" pitchFamily="34" charset="0"/>
                <a:cs typeface="Arial" pitchFamily="34" charset="0"/>
              </a:rPr>
              <a:t>로</a:t>
            </a:r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err="1">
                <a:latin typeface="Arial" pitchFamily="34" charset="0"/>
                <a:cs typeface="Arial" pitchFamily="34" charset="0"/>
              </a:rPr>
              <a:t>mariadb</a:t>
            </a:r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>
                <a:latin typeface="Arial" pitchFamily="34" charset="0"/>
                <a:cs typeface="Arial" pitchFamily="34" charset="0"/>
              </a:rPr>
              <a:t>접속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71A92288-398E-4BA4-BA7E-EEB39A30AA27}"/>
              </a:ext>
            </a:extLst>
          </p:cNvPr>
          <p:cNvSpPr txBox="1">
            <a:spLocks/>
          </p:cNvSpPr>
          <p:nvPr/>
        </p:nvSpPr>
        <p:spPr>
          <a:xfrm>
            <a:off x="518072" y="2435276"/>
            <a:ext cx="5913238" cy="3510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mysql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–u root -p</a:t>
            </a: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ko-KR" altLang="en-US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716997-555E-4648-94FF-6B8201279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09" y="3425523"/>
            <a:ext cx="6090891" cy="395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81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11597" y="57784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417541" y="15938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Ubuntu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18.04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게시판 구축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Ubuntu 18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C5968750-2E37-4B97-8062-6644A1209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2" y="1968500"/>
            <a:ext cx="5913236" cy="354967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3) </a:t>
            </a:r>
            <a:r>
              <a:rPr lang="en-US" altLang="ko-KR" sz="2400" b="1" dirty="0" err="1">
                <a:latin typeface="Arial" pitchFamily="34" charset="0"/>
                <a:cs typeface="Arial" pitchFamily="34" charset="0"/>
              </a:rPr>
              <a:t>Mariadb</a:t>
            </a:r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 root</a:t>
            </a:r>
            <a:r>
              <a:rPr lang="ko-KR" altLang="en-US" sz="2400" b="1" dirty="0">
                <a:latin typeface="Arial" pitchFamily="34" charset="0"/>
                <a:cs typeface="Arial" pitchFamily="34" charset="0"/>
              </a:rPr>
              <a:t>계정 비밀번호 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49E3A2-89A2-406B-AC68-1EE61FDED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13" y="4306564"/>
            <a:ext cx="6285560" cy="4068340"/>
          </a:xfrm>
          <a:prstGeom prst="rect">
            <a:avLst/>
          </a:prstGeom>
        </p:spPr>
      </p:pic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C2A0407A-3478-4125-9F24-881386D6144D}"/>
              </a:ext>
            </a:extLst>
          </p:cNvPr>
          <p:cNvSpPr txBox="1">
            <a:spLocks/>
          </p:cNvSpPr>
          <p:nvPr/>
        </p:nvSpPr>
        <p:spPr>
          <a:xfrm>
            <a:off x="426691" y="2467517"/>
            <a:ext cx="5913238" cy="3510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use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mysql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;</a:t>
            </a: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ko-KR" altLang="en-US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9B4950F5-B25B-457C-BD5B-45666BD32AB2}"/>
              </a:ext>
            </a:extLst>
          </p:cNvPr>
          <p:cNvSpPr txBox="1">
            <a:spLocks/>
          </p:cNvSpPr>
          <p:nvPr/>
        </p:nvSpPr>
        <p:spPr>
          <a:xfrm>
            <a:off x="426691" y="2962642"/>
            <a:ext cx="5913238" cy="3510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update user set plugin=‘’ where user=‘root’;</a:t>
            </a: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ko-KR" altLang="en-US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16" name="텍스트 개체 틀 5">
            <a:extLst>
              <a:ext uri="{FF2B5EF4-FFF2-40B4-BE49-F238E27FC236}">
                <a16:creationId xmlns:a16="http://schemas.microsoft.com/office/drawing/2014/main" id="{4C7098F2-40A7-4B5D-A11E-81A6CA346C44}"/>
              </a:ext>
            </a:extLst>
          </p:cNvPr>
          <p:cNvSpPr txBox="1">
            <a:spLocks/>
          </p:cNvSpPr>
          <p:nvPr/>
        </p:nvSpPr>
        <p:spPr>
          <a:xfrm>
            <a:off x="426691" y="3457767"/>
            <a:ext cx="5913238" cy="3510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update user set passw</a:t>
            </a:r>
            <a:r>
              <a:rPr lang="en-US" altLang="ko-KR" sz="1800" b="1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ord=password(‘</a:t>
            </a:r>
            <a:r>
              <a:rPr lang="en-US" altLang="ko-KR" sz="1800" b="1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toor</a:t>
            </a:r>
            <a:r>
              <a:rPr lang="en-US" altLang="ko-KR" sz="1800" b="1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’) where user=‘root’;</a:t>
            </a: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ko-KR" altLang="en-US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18" name="텍스트 개체 틀 5">
            <a:extLst>
              <a:ext uri="{FF2B5EF4-FFF2-40B4-BE49-F238E27FC236}">
                <a16:creationId xmlns:a16="http://schemas.microsoft.com/office/drawing/2014/main" id="{F9B5AF8B-46E9-4B3F-9484-4EE7F9A7756D}"/>
              </a:ext>
            </a:extLst>
          </p:cNvPr>
          <p:cNvSpPr txBox="1">
            <a:spLocks/>
          </p:cNvSpPr>
          <p:nvPr/>
        </p:nvSpPr>
        <p:spPr>
          <a:xfrm>
            <a:off x="426691" y="3946915"/>
            <a:ext cx="5913238" cy="3510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flush privileges;</a:t>
            </a: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ko-KR" altLang="en-US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0875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11597" y="57784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Ubuntu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18.04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게시판 구축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Ubuntu 18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C5968750-2E37-4B97-8062-6644A1209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2" y="1968500"/>
            <a:ext cx="5913236" cy="354967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4) Sample </a:t>
            </a:r>
            <a:r>
              <a:rPr lang="ko-KR" altLang="en-US" sz="2400" b="1" dirty="0" err="1">
                <a:latin typeface="Arial" pitchFamily="34" charset="0"/>
                <a:cs typeface="Arial" pitchFamily="34" charset="0"/>
              </a:rPr>
              <a:t>디비</a:t>
            </a:r>
            <a:r>
              <a:rPr lang="ko-KR" altLang="en-US" sz="2400" b="1" dirty="0">
                <a:latin typeface="Arial" pitchFamily="34" charset="0"/>
                <a:cs typeface="Arial" pitchFamily="34" charset="0"/>
              </a:rPr>
              <a:t> 생성 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C2A0407A-3478-4125-9F24-881386D6144D}"/>
              </a:ext>
            </a:extLst>
          </p:cNvPr>
          <p:cNvSpPr txBox="1">
            <a:spLocks/>
          </p:cNvSpPr>
          <p:nvPr/>
        </p:nvSpPr>
        <p:spPr>
          <a:xfrm>
            <a:off x="426691" y="2467517"/>
            <a:ext cx="5913238" cy="3510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create database sample;</a:t>
            </a:r>
            <a:endParaRPr lang="ko-KR" altLang="en-US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9B4950F5-B25B-457C-BD5B-45666BD32AB2}"/>
              </a:ext>
            </a:extLst>
          </p:cNvPr>
          <p:cNvSpPr txBox="1">
            <a:spLocks/>
          </p:cNvSpPr>
          <p:nvPr/>
        </p:nvSpPr>
        <p:spPr>
          <a:xfrm>
            <a:off x="426691" y="2962642"/>
            <a:ext cx="5913238" cy="3510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connect sample;</a:t>
            </a: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ko-KR" altLang="en-US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16" name="텍스트 개체 틀 5">
            <a:extLst>
              <a:ext uri="{FF2B5EF4-FFF2-40B4-BE49-F238E27FC236}">
                <a16:creationId xmlns:a16="http://schemas.microsoft.com/office/drawing/2014/main" id="{4C7098F2-40A7-4B5D-A11E-81A6CA346C44}"/>
              </a:ext>
            </a:extLst>
          </p:cNvPr>
          <p:cNvSpPr txBox="1">
            <a:spLocks/>
          </p:cNvSpPr>
          <p:nvPr/>
        </p:nvSpPr>
        <p:spPr>
          <a:xfrm>
            <a:off x="426691" y="3457767"/>
            <a:ext cx="5913238" cy="3510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create table users(username varchar(100) primary key, password varchar(100));</a:t>
            </a:r>
            <a:endParaRPr lang="en-US" altLang="ko-KR" sz="1800" b="1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ko-KR" altLang="en-US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ADB323E-3CB9-4A13-86F2-74D4AE409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80" y="4659934"/>
            <a:ext cx="5464870" cy="348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93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11597" y="57784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Ubuntu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18.04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게시판 구축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Ubuntu 18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C5968750-2E37-4B97-8062-6644A1209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2" y="1968500"/>
            <a:ext cx="5913236" cy="354967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5) user0</a:t>
            </a:r>
            <a:r>
              <a:rPr lang="ko-KR" altLang="en-US" sz="2400" b="1" dirty="0">
                <a:latin typeface="Arial" pitchFamily="34" charset="0"/>
                <a:cs typeface="Arial" pitchFamily="34" charset="0"/>
              </a:rPr>
              <a:t>부터 </a:t>
            </a:r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24</a:t>
            </a:r>
            <a:r>
              <a:rPr lang="ko-KR" altLang="en-US" sz="2400" b="1" dirty="0">
                <a:latin typeface="Arial" pitchFamily="34" charset="0"/>
                <a:cs typeface="Arial" pitchFamily="34" charset="0"/>
              </a:rPr>
              <a:t>까지 </a:t>
            </a:r>
            <a:r>
              <a:rPr lang="ko-KR" altLang="en-US" sz="2400" b="1" dirty="0" err="1">
                <a:latin typeface="Arial" pitchFamily="34" charset="0"/>
                <a:cs typeface="Arial" pitchFamily="34" charset="0"/>
              </a:rPr>
              <a:t>만들어주기</a:t>
            </a:r>
            <a:r>
              <a:rPr lang="ko-KR" altLang="en-US" sz="2400" b="1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C2A0407A-3478-4125-9F24-881386D6144D}"/>
              </a:ext>
            </a:extLst>
          </p:cNvPr>
          <p:cNvSpPr txBox="1">
            <a:spLocks/>
          </p:cNvSpPr>
          <p:nvPr/>
        </p:nvSpPr>
        <p:spPr>
          <a:xfrm>
            <a:off x="426691" y="2905667"/>
            <a:ext cx="5913238" cy="3510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insert into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sample.users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values(‘user0’,’123456’);</a:t>
            </a:r>
            <a:endParaRPr lang="ko-KR" altLang="en-US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9F8C31-3F30-45DE-B6BA-EFB85976D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80" y="4221589"/>
            <a:ext cx="5186520" cy="325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2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B2DB40D-D024-43AA-9F8F-F8B80E87B0C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6464" y="3726865"/>
            <a:ext cx="5485072" cy="52705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Ⅰ</a:t>
            </a:r>
            <a:r>
              <a:rPr lang="en-US" altLang="ko-KR" sz="280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. </a:t>
            </a:r>
            <a:r>
              <a:rPr lang="en-US" altLang="ko-KR" sz="280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  <a:cs typeface="Tahoma" panose="020B0604030504040204" pitchFamily="34" charset="0"/>
              </a:rPr>
              <a:t>CentOS7</a:t>
            </a:r>
          </a:p>
          <a:p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</a:p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Ⅱ</a:t>
            </a:r>
            <a:r>
              <a:rPr lang="en-US" altLang="ko-KR" sz="280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. </a:t>
            </a:r>
            <a:r>
              <a:rPr lang="en-US" altLang="ko-KR" sz="280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  <a:cs typeface="Tahoma" panose="020B0604030504040204" pitchFamily="34" charset="0"/>
              </a:rPr>
              <a:t>Ubuntu18</a:t>
            </a:r>
          </a:p>
          <a:p>
            <a:endParaRPr lang="en-US" altLang="ko-KR" sz="280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  <a:cs typeface="Tahoma" panose="020B0604030504040204" pitchFamily="34" charset="0"/>
            </a:endParaRPr>
          </a:p>
          <a:p>
            <a:endParaRPr lang="en-US" altLang="ko-KR" sz="280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  <a:cs typeface="Tahoma" panose="020B0604030504040204" pitchFamily="34" charset="0"/>
            </a:endParaRPr>
          </a:p>
          <a:p>
            <a:r>
              <a:rPr lang="en-US" altLang="ko-KR" sz="280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  <a:cs typeface="Tahoma" panose="020B0604030504040204" pitchFamily="34" charset="0"/>
              </a:rPr>
              <a:t>Ⅲ. </a:t>
            </a:r>
            <a:r>
              <a:rPr lang="ko-KR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  <a:cs typeface="Tahoma" panose="020B0604030504040204" pitchFamily="34" charset="0"/>
              </a:rPr>
              <a:t>패킷 분석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  <a:cs typeface="Tahoma" panose="020B0604030504040204" pitchFamily="34" charset="0"/>
            </a:endParaRPr>
          </a:p>
          <a:p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B3C9497-C751-49D4-9613-0F131DD31C3B}"/>
              </a:ext>
            </a:extLst>
          </p:cNvPr>
          <p:cNvGrpSpPr/>
          <p:nvPr/>
        </p:nvGrpSpPr>
        <p:grpSpPr>
          <a:xfrm>
            <a:off x="254003" y="241297"/>
            <a:ext cx="2880000" cy="2880000"/>
            <a:chOff x="1256523" y="234901"/>
            <a:chExt cx="2880000" cy="2880000"/>
          </a:xfrm>
        </p:grpSpPr>
        <p:sp>
          <p:nvSpPr>
            <p:cNvPr id="10" name="눈물 방울 9">
              <a:extLst>
                <a:ext uri="{FF2B5EF4-FFF2-40B4-BE49-F238E27FC236}">
                  <a16:creationId xmlns:a16="http://schemas.microsoft.com/office/drawing/2014/main" id="{7D435771-E4CD-4066-A538-704A12BF0D5E}"/>
                </a:ext>
              </a:extLst>
            </p:cNvPr>
            <p:cNvSpPr/>
            <p:nvPr/>
          </p:nvSpPr>
          <p:spPr>
            <a:xfrm rot="16200000">
              <a:off x="1256523" y="234901"/>
              <a:ext cx="2880000" cy="2880000"/>
            </a:xfrm>
            <a:prstGeom prst="teardrop">
              <a:avLst/>
            </a:prstGeom>
            <a:solidFill>
              <a:srgbClr val="204E5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8D5980-5461-46B5-A7AA-DA930ED5FAC1}"/>
                </a:ext>
              </a:extLst>
            </p:cNvPr>
            <p:cNvSpPr txBox="1"/>
            <p:nvPr/>
          </p:nvSpPr>
          <p:spPr>
            <a:xfrm>
              <a:off x="1505107" y="1290180"/>
              <a:ext cx="23828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DX국민시대" panose="02020600000000000000" pitchFamily="18" charset="-127"/>
                  <a:ea typeface="DX국민시대" panose="02020600000000000000" pitchFamily="18" charset="-127"/>
                </a:rPr>
                <a:t>INDEX</a:t>
              </a:r>
              <a:endParaRPr lang="ko-KR" altLang="en-US" sz="44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769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11597" y="57784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Ubuntu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18.04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게시판 구축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Ubuntu 18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C5968750-2E37-4B97-8062-6644A1209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2" y="1968500"/>
            <a:ext cx="5913236" cy="354967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6) </a:t>
            </a:r>
            <a:r>
              <a:rPr lang="ko-KR" altLang="en-US" sz="2400" b="1" dirty="0">
                <a:latin typeface="Arial" pitchFamily="34" charset="0"/>
                <a:cs typeface="Arial" pitchFamily="34" charset="0"/>
              </a:rPr>
              <a:t>생성된 </a:t>
            </a:r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user </a:t>
            </a:r>
            <a:r>
              <a:rPr lang="ko-KR" altLang="en-US" sz="2400" b="1" dirty="0">
                <a:latin typeface="Arial" pitchFamily="34" charset="0"/>
                <a:cs typeface="Arial" pitchFamily="34" charset="0"/>
              </a:rPr>
              <a:t>확인 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C2A0407A-3478-4125-9F24-881386D6144D}"/>
              </a:ext>
            </a:extLst>
          </p:cNvPr>
          <p:cNvSpPr txBox="1">
            <a:spLocks/>
          </p:cNvSpPr>
          <p:nvPr/>
        </p:nvSpPr>
        <p:spPr>
          <a:xfrm>
            <a:off x="426691" y="2905667"/>
            <a:ext cx="5913238" cy="3510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select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*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from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sample.users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;</a:t>
            </a:r>
            <a:endParaRPr lang="ko-KR" altLang="en-US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B716827-14FE-4F23-AD65-230206646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686669"/>
            <a:ext cx="5483875" cy="356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03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11597" y="57784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Ubuntu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18.04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게시판 구축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Ubuntu 18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C5968750-2E37-4B97-8062-6644A1209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2" y="1968500"/>
            <a:ext cx="5913236" cy="354967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7) Board</a:t>
            </a:r>
            <a:r>
              <a:rPr lang="ko-KR" alt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table </a:t>
            </a:r>
            <a:r>
              <a:rPr lang="ko-KR" altLang="en-US" sz="2400" b="1" dirty="0">
                <a:latin typeface="Arial" pitchFamily="34" charset="0"/>
                <a:cs typeface="Arial" pitchFamily="34" charset="0"/>
              </a:rPr>
              <a:t>생성해주기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D9DE58-115E-4A85-87BF-22938BCE1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91" y="3669489"/>
            <a:ext cx="5447059" cy="408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16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11597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4290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Ubuntu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18.04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게시판 구축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Ubuntu 18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C5968750-2E37-4B97-8062-6644A1209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2" y="1968500"/>
            <a:ext cx="5913236" cy="354967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8) </a:t>
            </a:r>
            <a:r>
              <a:rPr lang="ko-KR" altLang="en-US" sz="2400" b="1" dirty="0">
                <a:latin typeface="Arial" pitchFamily="34" charset="0"/>
                <a:cs typeface="Arial" pitchFamily="34" charset="0"/>
              </a:rPr>
              <a:t>업로드해줄 파일 만들고 권한 부여 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15187E-D08F-4A2F-9C33-C80FCA6E4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10" y="3441958"/>
            <a:ext cx="5705393" cy="4061587"/>
          </a:xfrm>
          <a:prstGeom prst="rect">
            <a:avLst/>
          </a:prstGeom>
        </p:spPr>
      </p:pic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DCC5DFE2-F49D-41D4-B9B3-DF014904D836}"/>
              </a:ext>
            </a:extLst>
          </p:cNvPr>
          <p:cNvSpPr txBox="1">
            <a:spLocks/>
          </p:cNvSpPr>
          <p:nvPr/>
        </p:nvSpPr>
        <p:spPr>
          <a:xfrm>
            <a:off x="296410" y="2395724"/>
            <a:ext cx="5913238" cy="3510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mkdir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/var/www/html/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tmp</a:t>
            </a:r>
            <a:endParaRPr lang="ko-KR" altLang="en-US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E95729A8-1160-4551-8F23-AA4E71554F28}"/>
              </a:ext>
            </a:extLst>
          </p:cNvPr>
          <p:cNvSpPr txBox="1">
            <a:spLocks/>
          </p:cNvSpPr>
          <p:nvPr/>
        </p:nvSpPr>
        <p:spPr>
          <a:xfrm>
            <a:off x="296410" y="2852922"/>
            <a:ext cx="5913238" cy="3510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chmod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–R 777 /var/www/html/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tmp</a:t>
            </a:r>
            <a:endParaRPr lang="ko-KR" altLang="en-US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1633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11597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Ubuntu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18.04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게시판 구축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Ubuntu 18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C5968750-2E37-4B97-8062-6644A1209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2" y="1968500"/>
            <a:ext cx="5913236" cy="354967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9) Php</a:t>
            </a:r>
            <a:r>
              <a:rPr lang="ko-KR" altLang="en-US" sz="2400" b="1" dirty="0">
                <a:latin typeface="Arial" pitchFamily="34" charset="0"/>
                <a:cs typeface="Arial" pitchFamily="34" charset="0"/>
              </a:rPr>
              <a:t>파일 </a:t>
            </a:r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6</a:t>
            </a:r>
            <a:r>
              <a:rPr lang="ko-KR" altLang="en-US" sz="2400" b="1" dirty="0">
                <a:latin typeface="Arial" pitchFamily="34" charset="0"/>
                <a:cs typeface="Arial" pitchFamily="34" charset="0"/>
              </a:rPr>
              <a:t>개 </a:t>
            </a:r>
            <a:r>
              <a:rPr lang="ko-KR" altLang="en-US" sz="2400" b="1" dirty="0" err="1">
                <a:latin typeface="Arial" pitchFamily="34" charset="0"/>
                <a:cs typeface="Arial" pitchFamily="34" charset="0"/>
              </a:rPr>
              <a:t>옮겨주기</a:t>
            </a:r>
            <a:r>
              <a:rPr lang="ko-KR" altLang="en-US" sz="2400" b="1" dirty="0">
                <a:latin typeface="Arial" pitchFamily="34" charset="0"/>
                <a:cs typeface="Arial" pitchFamily="34" charset="0"/>
              </a:rPr>
              <a:t> 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EE7C96-3337-493E-8DEF-A33F315F3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00" y="2943226"/>
            <a:ext cx="4268750" cy="23463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5D68118-C6EB-460B-9815-02ACC5C5A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00" y="5512226"/>
            <a:ext cx="4719228" cy="281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79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11597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Ubuntu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18.04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게시판 구축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Ubuntu 18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C5968750-2E37-4B97-8062-6644A1209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2" y="1968500"/>
            <a:ext cx="5913236" cy="354967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10) localhost/</a:t>
            </a:r>
            <a:r>
              <a:rPr lang="en-US" altLang="ko-KR" sz="2400" b="1" dirty="0" err="1">
                <a:latin typeface="Arial" pitchFamily="34" charset="0"/>
                <a:cs typeface="Arial" pitchFamily="34" charset="0"/>
              </a:rPr>
              <a:t>index.php</a:t>
            </a:r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err="1">
                <a:latin typeface="Arial" pitchFamily="34" charset="0"/>
                <a:cs typeface="Arial" pitchFamily="34" charset="0"/>
              </a:rPr>
              <a:t>이런식으로</a:t>
            </a:r>
            <a:r>
              <a:rPr lang="ko-KR" altLang="en-US" sz="2400" b="1" dirty="0">
                <a:latin typeface="Arial" pitchFamily="34" charset="0"/>
                <a:cs typeface="Arial" pitchFamily="34" charset="0"/>
              </a:rPr>
              <a:t> 구축해준 서버에 접속 </a:t>
            </a:r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2400" b="1" dirty="0">
                <a:latin typeface="Arial" pitchFamily="34" charset="0"/>
                <a:cs typeface="Arial" pitchFamily="34" charset="0"/>
              </a:rPr>
              <a:t>미리 생성해둔 </a:t>
            </a:r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user</a:t>
            </a:r>
            <a:r>
              <a:rPr lang="ko-KR" altLang="en-US" sz="2400" b="1" dirty="0">
                <a:latin typeface="Arial" pitchFamily="34" charset="0"/>
                <a:cs typeface="Arial" pitchFamily="34" charset="0"/>
              </a:rPr>
              <a:t>로 접속</a:t>
            </a:r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6ABCC7-EE3D-41E5-BDCD-4CB75F549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0" y="3820466"/>
            <a:ext cx="5167545" cy="330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57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2076457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4130500"/>
            <a:ext cx="4933945" cy="1352903"/>
          </a:xfrm>
        </p:spPr>
        <p:txBody>
          <a:bodyPr anchor="ctr">
            <a:norm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Ⅲ. </a:t>
            </a:r>
            <a:r>
              <a:rPr lang="ko-KR" altLang="en-US" sz="32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패킷 분석</a:t>
            </a:r>
            <a:endParaRPr lang="en-US" altLang="ko-KR" sz="305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562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2" y="723902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Wireshark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패킷 분석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1C2FD99A-D85A-4C5F-ACD3-D61B2AED8718}"/>
              </a:ext>
            </a:extLst>
          </p:cNvPr>
          <p:cNvSpPr txBox="1">
            <a:spLocks/>
          </p:cNvSpPr>
          <p:nvPr/>
        </p:nvSpPr>
        <p:spPr>
          <a:xfrm>
            <a:off x="471713" y="1783047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 defTabSz="685800"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500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3429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/>
            </a:lvl2pPr>
            <a:lvl3pPr marL="6858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lvl3pPr>
            <a:lvl4pPr marL="10287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4pPr>
            <a:lvl5pPr marL="13716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5pPr>
            <a:lvl6pPr marL="17145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6pPr>
            <a:lvl7pPr marL="20574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7pPr>
            <a:lvl8pPr marL="24003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8pPr>
            <a:lvl9pPr marL="27432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9pPr>
          </a:lstStyle>
          <a:p>
            <a:r>
              <a:rPr lang="ko-KR" altLang="en-US"/>
              <a:t>로컬 네트워크 선택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C65844-553B-41E8-A369-0B4A12E775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616" b="39470"/>
          <a:stretch/>
        </p:blipFill>
        <p:spPr>
          <a:xfrm>
            <a:off x="472381" y="2164782"/>
            <a:ext cx="5685973" cy="3291467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230F0B3A-C5FD-4587-92D0-2310429C6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5" y="5980207"/>
            <a:ext cx="4385465" cy="339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부제목 2">
            <a:extLst>
              <a:ext uri="{FF2B5EF4-FFF2-40B4-BE49-F238E27FC236}">
                <a16:creationId xmlns:a16="http://schemas.microsoft.com/office/drawing/2014/main" id="{EBE487A8-F233-4D41-8B8E-B6292CC964A6}"/>
              </a:ext>
            </a:extLst>
          </p:cNvPr>
          <p:cNvSpPr txBox="1">
            <a:spLocks/>
          </p:cNvSpPr>
          <p:nvPr/>
        </p:nvSpPr>
        <p:spPr>
          <a:xfrm>
            <a:off x="426691" y="5582093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 defTabSz="685800"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500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3429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/>
            </a:lvl2pPr>
            <a:lvl3pPr marL="6858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lvl3pPr>
            <a:lvl4pPr marL="10287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4pPr>
            <a:lvl5pPr marL="13716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5pPr>
            <a:lvl6pPr marL="17145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6pPr>
            <a:lvl7pPr marL="20574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7pPr>
            <a:lvl8pPr marL="24003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8pPr>
            <a:lvl9pPr marL="27432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9pPr>
          </a:lstStyle>
          <a:p>
            <a:r>
              <a:rPr lang="ko-KR" altLang="en-US"/>
              <a:t>접속 확인 후 중지</a:t>
            </a:r>
          </a:p>
        </p:txBody>
      </p:sp>
    </p:spTree>
    <p:extLst>
      <p:ext uri="{BB962C8B-B14F-4D97-AF65-F5344CB8AC3E}">
        <p14:creationId xmlns:p14="http://schemas.microsoft.com/office/powerpoint/2010/main" val="1973355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2" y="723902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Wireshark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패킷 분석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1C2FD99A-D85A-4C5F-ACD3-D61B2AED8718}"/>
              </a:ext>
            </a:extLst>
          </p:cNvPr>
          <p:cNvSpPr txBox="1">
            <a:spLocks/>
          </p:cNvSpPr>
          <p:nvPr/>
        </p:nvSpPr>
        <p:spPr>
          <a:xfrm>
            <a:off x="471713" y="1783047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 defTabSz="685800"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500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3429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/>
            </a:lvl2pPr>
            <a:lvl3pPr marL="6858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lvl3pPr>
            <a:lvl4pPr marL="10287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4pPr>
            <a:lvl5pPr marL="13716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5pPr>
            <a:lvl6pPr marL="17145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6pPr>
            <a:lvl7pPr marL="20574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7pPr>
            <a:lvl8pPr marL="24003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8pPr>
            <a:lvl9pPr marL="27432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9pPr>
          </a:lstStyle>
          <a:p>
            <a:r>
              <a:rPr lang="en-US" altLang="ko-KR"/>
              <a:t>Statistics -&gt; Conversations</a:t>
            </a:r>
            <a:endParaRPr lang="ko-KR" altLang="en-US"/>
          </a:p>
        </p:txBody>
      </p:sp>
      <p:sp>
        <p:nvSpPr>
          <p:cNvPr id="23" name="부제목 2">
            <a:extLst>
              <a:ext uri="{FF2B5EF4-FFF2-40B4-BE49-F238E27FC236}">
                <a16:creationId xmlns:a16="http://schemas.microsoft.com/office/drawing/2014/main" id="{EBE487A8-F233-4D41-8B8E-B6292CC964A6}"/>
              </a:ext>
            </a:extLst>
          </p:cNvPr>
          <p:cNvSpPr txBox="1">
            <a:spLocks/>
          </p:cNvSpPr>
          <p:nvPr/>
        </p:nvSpPr>
        <p:spPr>
          <a:xfrm>
            <a:off x="426691" y="5294709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 defTabSz="685800"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500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3429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/>
            </a:lvl2pPr>
            <a:lvl3pPr marL="6858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lvl3pPr>
            <a:lvl4pPr marL="10287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4pPr>
            <a:lvl5pPr marL="13716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5pPr>
            <a:lvl6pPr marL="17145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6pPr>
            <a:lvl7pPr marL="20574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7pPr>
            <a:lvl8pPr marL="24003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8pPr>
            <a:lvl9pPr marL="27432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9pPr>
          </a:lstStyle>
          <a:p>
            <a:r>
              <a:rPr lang="en-US" altLang="ko-KR"/>
              <a:t>Follow Stream </a:t>
            </a:r>
            <a:r>
              <a:rPr lang="ko-KR" altLang="en-US"/>
              <a:t>선택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E9863E9-AA49-4729-8714-92B283FA16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40"/>
          <a:stretch/>
        </p:blipFill>
        <p:spPr bwMode="auto">
          <a:xfrm>
            <a:off x="510385" y="2247527"/>
            <a:ext cx="5819201" cy="270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9427FDA-9143-4DFE-8F87-B1357F3FA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5" y="5710407"/>
            <a:ext cx="5879148" cy="347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519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2" y="723902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Wireshark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패킷 분석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1C2FD99A-D85A-4C5F-ACD3-D61B2AED8718}"/>
              </a:ext>
            </a:extLst>
          </p:cNvPr>
          <p:cNvSpPr txBox="1">
            <a:spLocks/>
          </p:cNvSpPr>
          <p:nvPr/>
        </p:nvSpPr>
        <p:spPr>
          <a:xfrm>
            <a:off x="432524" y="1978992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 defTabSz="685800"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500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3429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/>
            </a:lvl2pPr>
            <a:lvl3pPr marL="6858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lvl3pPr>
            <a:lvl4pPr marL="10287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4pPr>
            <a:lvl5pPr marL="13716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5pPr>
            <a:lvl6pPr marL="17145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6pPr>
            <a:lvl7pPr marL="20574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7pPr>
            <a:lvl8pPr marL="24003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8pPr>
            <a:lvl9pPr marL="27432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9pPr>
          </a:lstStyle>
          <a:p>
            <a:r>
              <a:rPr lang="ko-KR" altLang="en-US"/>
              <a:t>정상적인 패스워드를 입력했을 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3560D1-3A04-43D3-9C62-1C711AA3B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13" y="2369807"/>
            <a:ext cx="6000750" cy="1971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097C4D-0FB5-427F-8146-F6D8E9128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5807893"/>
            <a:ext cx="6057900" cy="1943100"/>
          </a:xfrm>
          <a:prstGeom prst="rect">
            <a:avLst/>
          </a:prstGeom>
        </p:spPr>
      </p:pic>
      <p:sp>
        <p:nvSpPr>
          <p:cNvPr id="15" name="부제목 2">
            <a:extLst>
              <a:ext uri="{FF2B5EF4-FFF2-40B4-BE49-F238E27FC236}">
                <a16:creationId xmlns:a16="http://schemas.microsoft.com/office/drawing/2014/main" id="{572DAC5F-ADFD-4AE5-8E38-0F6BC9EF1FC6}"/>
              </a:ext>
            </a:extLst>
          </p:cNvPr>
          <p:cNvSpPr txBox="1">
            <a:spLocks/>
          </p:cNvSpPr>
          <p:nvPr/>
        </p:nvSpPr>
        <p:spPr>
          <a:xfrm>
            <a:off x="447675" y="5323331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 defTabSz="685800"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500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3429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/>
            </a:lvl2pPr>
            <a:lvl3pPr marL="6858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lvl3pPr>
            <a:lvl4pPr marL="10287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4pPr>
            <a:lvl5pPr marL="13716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5pPr>
            <a:lvl6pPr marL="17145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6pPr>
            <a:lvl7pPr marL="20574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7pPr>
            <a:lvl8pPr marL="24003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8pPr>
            <a:lvl9pPr marL="27432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9pPr>
          </a:lstStyle>
          <a:p>
            <a:r>
              <a:rPr lang="en-US" altLang="ko-KR"/>
              <a:t>1’or’1 </a:t>
            </a:r>
            <a:r>
              <a:rPr lang="ko-KR" altLang="en-US"/>
              <a:t>을 입력하여 로그인했을 때</a:t>
            </a:r>
          </a:p>
        </p:txBody>
      </p:sp>
    </p:spTree>
    <p:extLst>
      <p:ext uri="{BB962C8B-B14F-4D97-AF65-F5344CB8AC3E}">
        <p14:creationId xmlns:p14="http://schemas.microsoft.com/office/powerpoint/2010/main" val="98603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2076457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4130500"/>
            <a:ext cx="4933945" cy="1352903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Ⅰ</a:t>
            </a:r>
            <a:r>
              <a:rPr lang="en-US" altLang="ko-KR" sz="32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. CentOS7</a:t>
            </a:r>
            <a:endParaRPr lang="en-US" altLang="ko-KR" sz="305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82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3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1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.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패키지 설치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CentOS7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71A92288-398E-4BA4-BA7E-EEB39A30AA27}"/>
              </a:ext>
            </a:extLst>
          </p:cNvPr>
          <p:cNvSpPr txBox="1">
            <a:spLocks/>
          </p:cNvSpPr>
          <p:nvPr/>
        </p:nvSpPr>
        <p:spPr>
          <a:xfrm>
            <a:off x="472381" y="2082798"/>
            <a:ext cx="5958928" cy="3510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yum install mariadb-server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ko-KR" altLang="en-US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CC1185-A741-4BFD-87E1-660A1C86C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81" y="2477136"/>
            <a:ext cx="5636319" cy="7830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84E1987-F6B2-42FC-B41A-277747393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26" y="4017486"/>
            <a:ext cx="5404685" cy="3450114"/>
          </a:xfrm>
          <a:prstGeom prst="rect">
            <a:avLst/>
          </a:prstGeom>
        </p:spPr>
      </p:pic>
      <p:sp>
        <p:nvSpPr>
          <p:cNvPr id="16" name="텍스트 개체 틀 5">
            <a:extLst>
              <a:ext uri="{FF2B5EF4-FFF2-40B4-BE49-F238E27FC236}">
                <a16:creationId xmlns:a16="http://schemas.microsoft.com/office/drawing/2014/main" id="{8BD8276B-1159-49B1-8EB2-174C35727812}"/>
              </a:ext>
            </a:extLst>
          </p:cNvPr>
          <p:cNvSpPr txBox="1">
            <a:spLocks/>
          </p:cNvSpPr>
          <p:nvPr/>
        </p:nvSpPr>
        <p:spPr>
          <a:xfrm>
            <a:off x="426691" y="3675304"/>
            <a:ext cx="5913238" cy="3510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yum install httpd</a:t>
            </a: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ko-KR" altLang="en-US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8E0BC6C1-8479-41A6-99AD-F58562089AB7}"/>
              </a:ext>
            </a:extLst>
          </p:cNvPr>
          <p:cNvSpPr txBox="1">
            <a:spLocks/>
          </p:cNvSpPr>
          <p:nvPr/>
        </p:nvSpPr>
        <p:spPr>
          <a:xfrm>
            <a:off x="397327" y="1808846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MariaDB </a:t>
            </a:r>
            <a:r>
              <a:rPr lang="ko-KR" altLang="en-US" b="1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설치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520EBE5A-63D7-44A9-933F-5C4B35D29920}"/>
              </a:ext>
            </a:extLst>
          </p:cNvPr>
          <p:cNvSpPr txBox="1">
            <a:spLocks/>
          </p:cNvSpPr>
          <p:nvPr/>
        </p:nvSpPr>
        <p:spPr>
          <a:xfrm>
            <a:off x="371926" y="3377216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Apache2 </a:t>
            </a:r>
            <a:r>
              <a:rPr lang="ko-KR" altLang="en-US" b="1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설치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부제목 2">
            <a:extLst>
              <a:ext uri="{FF2B5EF4-FFF2-40B4-BE49-F238E27FC236}">
                <a16:creationId xmlns:a16="http://schemas.microsoft.com/office/drawing/2014/main" id="{E03491AE-BE0B-47D6-ADA9-16A880C8952F}"/>
              </a:ext>
            </a:extLst>
          </p:cNvPr>
          <p:cNvSpPr txBox="1">
            <a:spLocks/>
          </p:cNvSpPr>
          <p:nvPr/>
        </p:nvSpPr>
        <p:spPr>
          <a:xfrm>
            <a:off x="371926" y="7660983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패키지 실행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텍스트 개체 틀 5">
            <a:extLst>
              <a:ext uri="{FF2B5EF4-FFF2-40B4-BE49-F238E27FC236}">
                <a16:creationId xmlns:a16="http://schemas.microsoft.com/office/drawing/2014/main" id="{95C06B94-01FD-4683-A1BA-C5937DD184E6}"/>
              </a:ext>
            </a:extLst>
          </p:cNvPr>
          <p:cNvSpPr txBox="1">
            <a:spLocks/>
          </p:cNvSpPr>
          <p:nvPr/>
        </p:nvSpPr>
        <p:spPr>
          <a:xfrm>
            <a:off x="426691" y="8026140"/>
            <a:ext cx="5913238" cy="3510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systemctl start mariadb httpd</a:t>
            </a: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ko-KR" altLang="en-US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47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3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CentOS7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7869A6-2BBE-4501-8058-1D023C8D0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11" y="2427691"/>
            <a:ext cx="6002093" cy="2614208"/>
          </a:xfrm>
          <a:prstGeom prst="rect">
            <a:avLst/>
          </a:prstGeom>
        </p:spPr>
      </p:pic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2371AD89-CA92-4B01-9FC8-815A00918C0A}"/>
              </a:ext>
            </a:extLst>
          </p:cNvPr>
          <p:cNvSpPr txBox="1">
            <a:spLocks/>
          </p:cNvSpPr>
          <p:nvPr/>
        </p:nvSpPr>
        <p:spPr>
          <a:xfrm>
            <a:off x="460921" y="2085108"/>
            <a:ext cx="5913238" cy="3549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yum install -y php php-mysql php-mbstring php-pdo php-gd</a:t>
            </a:r>
            <a:endParaRPr lang="ko-KR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43DC8983-FB57-4909-891D-78676B04E4D2}"/>
              </a:ext>
            </a:extLst>
          </p:cNvPr>
          <p:cNvSpPr txBox="1">
            <a:spLocks/>
          </p:cNvSpPr>
          <p:nvPr/>
        </p:nvSpPr>
        <p:spPr>
          <a:xfrm>
            <a:off x="379928" y="1755125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php </a:t>
            </a:r>
            <a:r>
              <a:rPr lang="ko-KR" altLang="en-US" b="1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설치 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제목 3">
            <a:extLst>
              <a:ext uri="{FF2B5EF4-FFF2-40B4-BE49-F238E27FC236}">
                <a16:creationId xmlns:a16="http://schemas.microsoft.com/office/drawing/2014/main" id="{89BCC1DF-B2A2-44E7-A3F1-30776F899495}"/>
              </a:ext>
            </a:extLst>
          </p:cNvPr>
          <p:cNvSpPr txBox="1">
            <a:spLocks/>
          </p:cNvSpPr>
          <p:nvPr/>
        </p:nvSpPr>
        <p:spPr>
          <a:xfrm>
            <a:off x="472381" y="927100"/>
            <a:ext cx="5913238" cy="698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1.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패키지 설치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CCA41854-93F1-4A20-81F8-65FB87297748}"/>
              </a:ext>
            </a:extLst>
          </p:cNvPr>
          <p:cNvSpPr txBox="1">
            <a:spLocks/>
          </p:cNvSpPr>
          <p:nvPr/>
        </p:nvSpPr>
        <p:spPr>
          <a:xfrm>
            <a:off x="460921" y="5222263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php </a:t>
            </a:r>
            <a:r>
              <a:rPr lang="ko-KR" altLang="en-US" b="1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설치 안되면 로그인 시 에러 발생 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36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3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2. DB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설정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CentOS7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997402CA-A6C9-4819-92D2-787F9394BF79}"/>
              </a:ext>
            </a:extLst>
          </p:cNvPr>
          <p:cNvSpPr txBox="1">
            <a:spLocks/>
          </p:cNvSpPr>
          <p:nvPr/>
        </p:nvSpPr>
        <p:spPr>
          <a:xfrm>
            <a:off x="472380" y="2161522"/>
            <a:ext cx="5913238" cy="3549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mysql –u root</a:t>
            </a:r>
            <a:endParaRPr lang="ko-KR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080259E2-0174-497D-BD9B-77EE7F94E35E}"/>
              </a:ext>
            </a:extLst>
          </p:cNvPr>
          <p:cNvSpPr txBox="1">
            <a:spLocks/>
          </p:cNvSpPr>
          <p:nvPr/>
        </p:nvSpPr>
        <p:spPr>
          <a:xfrm>
            <a:off x="413991" y="1837084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콘솔 진입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FA620E0-335F-4029-ADFE-EACD676CC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80" y="2611290"/>
            <a:ext cx="5913238" cy="1295597"/>
          </a:xfrm>
          <a:prstGeom prst="rect">
            <a:avLst/>
          </a:prstGeom>
        </p:spPr>
      </p:pic>
      <p:sp>
        <p:nvSpPr>
          <p:cNvPr id="25" name="부제목 2">
            <a:extLst>
              <a:ext uri="{FF2B5EF4-FFF2-40B4-BE49-F238E27FC236}">
                <a16:creationId xmlns:a16="http://schemas.microsoft.com/office/drawing/2014/main" id="{5B7CE238-462E-43A5-BF40-2FF0E0E3D3C0}"/>
              </a:ext>
            </a:extLst>
          </p:cNvPr>
          <p:cNvSpPr txBox="1">
            <a:spLocks/>
          </p:cNvSpPr>
          <p:nvPr/>
        </p:nvSpPr>
        <p:spPr>
          <a:xfrm>
            <a:off x="413989" y="4742804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Root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패스워드 설정</a:t>
            </a:r>
          </a:p>
        </p:txBody>
      </p:sp>
      <p:sp>
        <p:nvSpPr>
          <p:cNvPr id="26" name="텍스트 개체 틀 5">
            <a:extLst>
              <a:ext uri="{FF2B5EF4-FFF2-40B4-BE49-F238E27FC236}">
                <a16:creationId xmlns:a16="http://schemas.microsoft.com/office/drawing/2014/main" id="{04534BB8-1777-4A69-9042-610B17F24916}"/>
              </a:ext>
            </a:extLst>
          </p:cNvPr>
          <p:cNvSpPr txBox="1">
            <a:spLocks/>
          </p:cNvSpPr>
          <p:nvPr/>
        </p:nvSpPr>
        <p:spPr>
          <a:xfrm>
            <a:off x="472380" y="5803959"/>
            <a:ext cx="5913238" cy="70335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~(none)&gt; update user set password=password(‘toor’) where user=‘root’;</a:t>
            </a:r>
            <a:endParaRPr lang="ko-KR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27" name="텍스트 개체 틀 5">
            <a:extLst>
              <a:ext uri="{FF2B5EF4-FFF2-40B4-BE49-F238E27FC236}">
                <a16:creationId xmlns:a16="http://schemas.microsoft.com/office/drawing/2014/main" id="{8D92DD40-4860-46B0-9FFB-0ED7077AFDE2}"/>
              </a:ext>
            </a:extLst>
          </p:cNvPr>
          <p:cNvSpPr txBox="1">
            <a:spLocks/>
          </p:cNvSpPr>
          <p:nvPr/>
        </p:nvSpPr>
        <p:spPr>
          <a:xfrm>
            <a:off x="460922" y="5169472"/>
            <a:ext cx="5913238" cy="3549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~(none)&gt; update user set plugin=‘’ where user=‘root;</a:t>
            </a:r>
            <a:endParaRPr lang="ko-KR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2057ECF-B8D3-4B8A-9804-5C361DD56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91" y="6785095"/>
            <a:ext cx="5857875" cy="5524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915E738-B17A-47BB-816E-A6D54031C3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9204"/>
          <a:stretch/>
        </p:blipFill>
        <p:spPr>
          <a:xfrm>
            <a:off x="460922" y="7546634"/>
            <a:ext cx="6004619" cy="552450"/>
          </a:xfrm>
          <a:prstGeom prst="rect">
            <a:avLst/>
          </a:prstGeom>
        </p:spPr>
      </p:pic>
      <p:sp>
        <p:nvSpPr>
          <p:cNvPr id="33" name="부제목 2">
            <a:extLst>
              <a:ext uri="{FF2B5EF4-FFF2-40B4-BE49-F238E27FC236}">
                <a16:creationId xmlns:a16="http://schemas.microsoft.com/office/drawing/2014/main" id="{A1AB83E3-27DD-4A1C-A5FB-064B91486736}"/>
              </a:ext>
            </a:extLst>
          </p:cNvPr>
          <p:cNvSpPr txBox="1">
            <a:spLocks/>
          </p:cNvSpPr>
          <p:nvPr/>
        </p:nvSpPr>
        <p:spPr>
          <a:xfrm>
            <a:off x="460921" y="8168663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패스워드 설정 안되면 웹서버에서 로그인 오류 발생</a:t>
            </a:r>
          </a:p>
        </p:txBody>
      </p:sp>
    </p:spTree>
    <p:extLst>
      <p:ext uri="{BB962C8B-B14F-4D97-AF65-F5344CB8AC3E}">
        <p14:creationId xmlns:p14="http://schemas.microsoft.com/office/powerpoint/2010/main" val="174425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3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2. DB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설정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CentOS7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C88A175-AC3C-4C78-8D03-9AB03F049E5C}"/>
              </a:ext>
            </a:extLst>
          </p:cNvPr>
          <p:cNvSpPr txBox="1">
            <a:spLocks/>
          </p:cNvSpPr>
          <p:nvPr/>
        </p:nvSpPr>
        <p:spPr>
          <a:xfrm>
            <a:off x="413989" y="6071505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계정 생성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(user1 ~ user23)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4B760708-ADA0-4ECC-A60A-994274D2218B}"/>
              </a:ext>
            </a:extLst>
          </p:cNvPr>
          <p:cNvSpPr txBox="1">
            <a:spLocks/>
          </p:cNvSpPr>
          <p:nvPr/>
        </p:nvSpPr>
        <p:spPr>
          <a:xfrm>
            <a:off x="472380" y="2271724"/>
            <a:ext cx="5913238" cy="3549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~(none)&gt; CREATE DATABASE sample;</a:t>
            </a:r>
            <a:endParaRPr lang="ko-KR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5F0FC99C-4166-4765-9F03-CB630554FD3C}"/>
              </a:ext>
            </a:extLst>
          </p:cNvPr>
          <p:cNvSpPr txBox="1">
            <a:spLocks/>
          </p:cNvSpPr>
          <p:nvPr/>
        </p:nvSpPr>
        <p:spPr>
          <a:xfrm>
            <a:off x="413990" y="1913286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생성</a:t>
            </a:r>
          </a:p>
        </p:txBody>
      </p:sp>
      <p:sp>
        <p:nvSpPr>
          <p:cNvPr id="20" name="텍스트 개체 틀 5">
            <a:extLst>
              <a:ext uri="{FF2B5EF4-FFF2-40B4-BE49-F238E27FC236}">
                <a16:creationId xmlns:a16="http://schemas.microsoft.com/office/drawing/2014/main" id="{13535F17-62EB-4338-A4E1-A1BF1E7B0768}"/>
              </a:ext>
            </a:extLst>
          </p:cNvPr>
          <p:cNvSpPr txBox="1">
            <a:spLocks/>
          </p:cNvSpPr>
          <p:nvPr/>
        </p:nvSpPr>
        <p:spPr>
          <a:xfrm>
            <a:off x="472380" y="2780351"/>
            <a:ext cx="5913238" cy="3549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~(none)&gt; CONNECT sample;</a:t>
            </a:r>
            <a:endParaRPr lang="ko-KR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22" name="텍스트 개체 틀 5">
            <a:extLst>
              <a:ext uri="{FF2B5EF4-FFF2-40B4-BE49-F238E27FC236}">
                <a16:creationId xmlns:a16="http://schemas.microsoft.com/office/drawing/2014/main" id="{496E8BCB-CA0E-460E-BC78-77386E7197DB}"/>
              </a:ext>
            </a:extLst>
          </p:cNvPr>
          <p:cNvSpPr txBox="1">
            <a:spLocks/>
          </p:cNvSpPr>
          <p:nvPr/>
        </p:nvSpPr>
        <p:spPr>
          <a:xfrm>
            <a:off x="472380" y="3621235"/>
            <a:ext cx="5913238" cy="73564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~[sample]&gt; CREATE table users(username varchar(100) primary key, password varchar(100));</a:t>
            </a:r>
            <a:endParaRPr lang="ko-KR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24" name="부제목 2">
            <a:extLst>
              <a:ext uri="{FF2B5EF4-FFF2-40B4-BE49-F238E27FC236}">
                <a16:creationId xmlns:a16="http://schemas.microsoft.com/office/drawing/2014/main" id="{EF957406-73B7-4E93-9F81-B0126B93C3FF}"/>
              </a:ext>
            </a:extLst>
          </p:cNvPr>
          <p:cNvSpPr txBox="1">
            <a:spLocks/>
          </p:cNvSpPr>
          <p:nvPr/>
        </p:nvSpPr>
        <p:spPr>
          <a:xfrm>
            <a:off x="413990" y="3324212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테이블 생성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3B39E91-6AB0-408D-B51A-F68B391F56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259" b="2712"/>
          <a:stretch/>
        </p:blipFill>
        <p:spPr>
          <a:xfrm>
            <a:off x="426691" y="4481039"/>
            <a:ext cx="6004619" cy="1112744"/>
          </a:xfrm>
          <a:prstGeom prst="rect">
            <a:avLst/>
          </a:prstGeom>
        </p:spPr>
      </p:pic>
      <p:sp>
        <p:nvSpPr>
          <p:cNvPr id="27" name="텍스트 개체 틀 5">
            <a:extLst>
              <a:ext uri="{FF2B5EF4-FFF2-40B4-BE49-F238E27FC236}">
                <a16:creationId xmlns:a16="http://schemas.microsoft.com/office/drawing/2014/main" id="{87948930-CA70-4251-82F4-1B16F17BC461}"/>
              </a:ext>
            </a:extLst>
          </p:cNvPr>
          <p:cNvSpPr txBox="1">
            <a:spLocks/>
          </p:cNvSpPr>
          <p:nvPr/>
        </p:nvSpPr>
        <p:spPr>
          <a:xfrm>
            <a:off x="472380" y="6693630"/>
            <a:ext cx="5913238" cy="3549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~[sample]&gt; insert ino sample.users value(‘user0’,’123456’;</a:t>
            </a:r>
            <a:endParaRPr lang="ko-KR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28" name="텍스트 개체 틀 5">
            <a:extLst>
              <a:ext uri="{FF2B5EF4-FFF2-40B4-BE49-F238E27FC236}">
                <a16:creationId xmlns:a16="http://schemas.microsoft.com/office/drawing/2014/main" id="{37ED1532-4FAA-44CC-AF67-18D44D344941}"/>
              </a:ext>
            </a:extLst>
          </p:cNvPr>
          <p:cNvSpPr txBox="1">
            <a:spLocks/>
          </p:cNvSpPr>
          <p:nvPr/>
        </p:nvSpPr>
        <p:spPr>
          <a:xfrm>
            <a:off x="472380" y="7164023"/>
            <a:ext cx="5913238" cy="3549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~[sample]&gt; insert ino sample.users value(‘user1’,’123456’;</a:t>
            </a:r>
            <a:endParaRPr lang="ko-KR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29" name="텍스트 개체 틀 5">
            <a:extLst>
              <a:ext uri="{FF2B5EF4-FFF2-40B4-BE49-F238E27FC236}">
                <a16:creationId xmlns:a16="http://schemas.microsoft.com/office/drawing/2014/main" id="{3064D5FB-A257-4744-A7F2-59BE68E380ED}"/>
              </a:ext>
            </a:extLst>
          </p:cNvPr>
          <p:cNvSpPr txBox="1">
            <a:spLocks/>
          </p:cNvSpPr>
          <p:nvPr/>
        </p:nvSpPr>
        <p:spPr>
          <a:xfrm>
            <a:off x="472380" y="8338062"/>
            <a:ext cx="5913238" cy="3549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~[sample]&gt; insert ino sample.users value(‘user23’,’123456’;</a:t>
            </a:r>
            <a:endParaRPr lang="ko-KR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D04B8C-1CFB-49E9-AF89-3CC0D8E6BA65}"/>
              </a:ext>
            </a:extLst>
          </p:cNvPr>
          <p:cNvSpPr txBox="1"/>
          <p:nvPr/>
        </p:nvSpPr>
        <p:spPr>
          <a:xfrm>
            <a:off x="3183235" y="7696200"/>
            <a:ext cx="461665" cy="14217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/>
              <a:t>▪▪▪</a:t>
            </a:r>
          </a:p>
        </p:txBody>
      </p:sp>
    </p:spTree>
    <p:extLst>
      <p:ext uri="{BB962C8B-B14F-4D97-AF65-F5344CB8AC3E}">
        <p14:creationId xmlns:p14="http://schemas.microsoft.com/office/powerpoint/2010/main" val="316933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3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2. DB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확인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CentOS7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4B760708-ADA0-4ECC-A60A-994274D2218B}"/>
              </a:ext>
            </a:extLst>
          </p:cNvPr>
          <p:cNvSpPr txBox="1">
            <a:spLocks/>
          </p:cNvSpPr>
          <p:nvPr/>
        </p:nvSpPr>
        <p:spPr>
          <a:xfrm>
            <a:off x="472380" y="2271724"/>
            <a:ext cx="5913238" cy="3549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~[sample]&gt; SELECT * FROM users;</a:t>
            </a:r>
            <a:endParaRPr lang="ko-KR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5F0FC99C-4166-4765-9F03-CB630554FD3C}"/>
              </a:ext>
            </a:extLst>
          </p:cNvPr>
          <p:cNvSpPr txBox="1">
            <a:spLocks/>
          </p:cNvSpPr>
          <p:nvPr/>
        </p:nvSpPr>
        <p:spPr>
          <a:xfrm>
            <a:off x="413990" y="1913286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계정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2DD128-C1A0-45CD-9D42-CEA7A6A296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73"/>
          <a:stretch/>
        </p:blipFill>
        <p:spPr>
          <a:xfrm>
            <a:off x="472379" y="2729865"/>
            <a:ext cx="5627583" cy="526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85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3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2. DB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설정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CentOS7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4B760708-ADA0-4ECC-A60A-994274D2218B}"/>
              </a:ext>
            </a:extLst>
          </p:cNvPr>
          <p:cNvSpPr txBox="1">
            <a:spLocks/>
          </p:cNvSpPr>
          <p:nvPr/>
        </p:nvSpPr>
        <p:spPr>
          <a:xfrm>
            <a:off x="472380" y="2271723"/>
            <a:ext cx="5913238" cy="4306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~[sample]&gt; CREATE TABLE board(</a:t>
            </a: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-&gt; id int unsigned auto_increment,</a:t>
            </a: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-&gt; user varchar(100) not null,</a:t>
            </a: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-&gt; title varchar(100) not null,</a:t>
            </a: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-&gt; comment text not nutll,</a:t>
            </a: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-&gt; file varchar(100),</a:t>
            </a: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-&gt; date date,</a:t>
            </a: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-&gt; primary key(id),</a:t>
            </a: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-&gt; foreign key(user) references users(username));</a:t>
            </a: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5F0FC99C-4166-4765-9F03-CB630554FD3C}"/>
              </a:ext>
            </a:extLst>
          </p:cNvPr>
          <p:cNvSpPr txBox="1">
            <a:spLocks/>
          </p:cNvSpPr>
          <p:nvPr/>
        </p:nvSpPr>
        <p:spPr>
          <a:xfrm>
            <a:off x="413990" y="1913286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sample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데이터베이스에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board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라는 테이블 생성</a:t>
            </a: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1B70ED8C-A7A4-4742-A4CE-20EE6A20A4F2}"/>
              </a:ext>
            </a:extLst>
          </p:cNvPr>
          <p:cNvSpPr txBox="1">
            <a:spLocks/>
          </p:cNvSpPr>
          <p:nvPr/>
        </p:nvSpPr>
        <p:spPr>
          <a:xfrm>
            <a:off x="472380" y="7145998"/>
            <a:ext cx="5913238" cy="3549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~[sample]&gt; SHOW TABLES;</a:t>
            </a:r>
            <a:endParaRPr lang="ko-KR" altLang="ko-KR" sz="180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B2B8FE5D-822B-4150-98C2-B112876D34E5}"/>
              </a:ext>
            </a:extLst>
          </p:cNvPr>
          <p:cNvSpPr txBox="1">
            <a:spLocks/>
          </p:cNvSpPr>
          <p:nvPr/>
        </p:nvSpPr>
        <p:spPr>
          <a:xfrm>
            <a:off x="413990" y="6810166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테이블 생성 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D4A327-5C30-4C6B-B3E4-2E2DA51C4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80" y="7647174"/>
            <a:ext cx="26098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2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3559</TotalTime>
  <Words>734</Words>
  <Application>Microsoft Office PowerPoint</Application>
  <PresentationFormat>A4 용지(210x297mm)</PresentationFormat>
  <Paragraphs>155</Paragraphs>
  <Slides>28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DX국민시대</vt:lpstr>
      <vt:lpstr>나눔스퀘어_ac Bold</vt:lpstr>
      <vt:lpstr>맑은 고딕</vt:lpstr>
      <vt:lpstr>Arial</vt:lpstr>
      <vt:lpstr>Calibri</vt:lpstr>
      <vt:lpstr>Calibri Light</vt:lpstr>
      <vt:lpstr>Consolas</vt:lpstr>
      <vt:lpstr>Tahoma</vt:lpstr>
      <vt:lpstr>Office 테마</vt:lpstr>
      <vt:lpstr>포장기 셸 개체</vt:lpstr>
      <vt:lpstr>APM(Apache+PHP+MySQL)을  이용한 게시판 만들기</vt:lpstr>
      <vt:lpstr>PowerPoint 프레젠테이션</vt:lpstr>
      <vt:lpstr>Ⅰ. CentOS7</vt:lpstr>
      <vt:lpstr>1. 패키지 설치</vt:lpstr>
      <vt:lpstr>PowerPoint 프레젠테이션</vt:lpstr>
      <vt:lpstr>2. DB 설정</vt:lpstr>
      <vt:lpstr>2. DB 설정</vt:lpstr>
      <vt:lpstr>2. DB확인</vt:lpstr>
      <vt:lpstr>2. DB 설정</vt:lpstr>
      <vt:lpstr>3. Apache</vt:lpstr>
      <vt:lpstr>3. Apache</vt:lpstr>
      <vt:lpstr>4. 웹서버 접속</vt:lpstr>
      <vt:lpstr>5. 오류 해결</vt:lpstr>
      <vt:lpstr>Ⅱ. Ubuntu 18</vt:lpstr>
      <vt:lpstr>Ubuntu 18.04 게시판 구축</vt:lpstr>
      <vt:lpstr>Ubuntu 18.04 게시판 구축</vt:lpstr>
      <vt:lpstr>Ubuntu 18.04 게시판 구축</vt:lpstr>
      <vt:lpstr>Ubuntu 18.04 게시판 구축</vt:lpstr>
      <vt:lpstr>Ubuntu 18.04 게시판 구축</vt:lpstr>
      <vt:lpstr>Ubuntu 18.04 게시판 구축</vt:lpstr>
      <vt:lpstr>Ubuntu 18.04 게시판 구축</vt:lpstr>
      <vt:lpstr>Ubuntu 18.04 게시판 구축</vt:lpstr>
      <vt:lpstr>Ubuntu 18.04 게시판 구축</vt:lpstr>
      <vt:lpstr>Ubuntu 18.04 게시판 구축</vt:lpstr>
      <vt:lpstr>Ⅲ. 패킷 분석</vt:lpstr>
      <vt:lpstr>Wireshark</vt:lpstr>
      <vt:lpstr>Wireshark</vt:lpstr>
      <vt:lpstr>Wireshark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ehee0</dc:creator>
  <cp:lastModifiedBy>KITRI</cp:lastModifiedBy>
  <cp:revision>209</cp:revision>
  <dcterms:created xsi:type="dcterms:W3CDTF">2020-10-07T11:57:36Z</dcterms:created>
  <dcterms:modified xsi:type="dcterms:W3CDTF">2020-11-13T08:06:27Z</dcterms:modified>
</cp:coreProperties>
</file>