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72" r:id="rId3"/>
    <p:sldId id="490" r:id="rId4"/>
    <p:sldId id="520" r:id="rId5"/>
    <p:sldId id="546" r:id="rId6"/>
    <p:sldId id="547" r:id="rId7"/>
    <p:sldId id="570" r:id="rId8"/>
    <p:sldId id="571" r:id="rId9"/>
    <p:sldId id="572" r:id="rId10"/>
    <p:sldId id="573" r:id="rId11"/>
    <p:sldId id="574" r:id="rId12"/>
    <p:sldId id="575" r:id="rId13"/>
    <p:sldId id="576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  <p:cmAuthor id="2" name="KITRI" initials="K" lastIdx="1" clrIdx="1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23" autoAdjust="0"/>
    <p:restoredTop sz="86375" autoAdjust="0"/>
  </p:normalViewPr>
  <p:slideViewPr>
    <p:cSldViewPr snapToGrid="0">
      <p:cViewPr varScale="1">
        <p:scale>
          <a:sx n="75" d="100"/>
          <a:sy n="75" d="100"/>
        </p:scale>
        <p:origin x="112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 Linux</a:t>
            </a:r>
            <a:r>
              <a:rPr lang="ko-KR" altLang="en-US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를 </a:t>
            </a:r>
            <a:br>
              <a:rPr lang="en-US" altLang="ko-KR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이용한 </a:t>
            </a:r>
            <a:r>
              <a:rPr lang="en-US" altLang="ko-KR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ARP</a:t>
            </a:r>
            <a:r>
              <a:rPr lang="ko-KR" altLang="en-US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Spoofing</a:t>
            </a:r>
            <a:endParaRPr lang="ko-KR" altLang="en-US" sz="36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Wireshark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네트워크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Conversation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314E4-C6CE-400C-B2C8-401AB24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" y="2679236"/>
            <a:ext cx="5777757" cy="46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Wireshark 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필터 설정 적용을 위해 해당 박스 체크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D2DAE8-B3CF-4AC3-9F2D-2431125F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" y="2735547"/>
            <a:ext cx="5777757" cy="43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접속하였던 게시판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ID,PW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 확인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1BB40D-2F27-4F0F-BE49-5CCD6E02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2" y="2328860"/>
            <a:ext cx="5730994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57516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6.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보안 대책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83841" y="2645137"/>
            <a:ext cx="5685973" cy="1076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방화벽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Selinux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등의 보안프로그램 활성화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57ABC-06A4-4EAA-9B3C-F18773986A60}"/>
              </a:ext>
            </a:extLst>
          </p:cNvPr>
          <p:cNvSpPr txBox="1"/>
          <p:nvPr/>
        </p:nvSpPr>
        <p:spPr>
          <a:xfrm>
            <a:off x="483841" y="4352835"/>
            <a:ext cx="5396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ARP Cache Table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게이트웨이 주소를 정적으로 세팅하여 공격자를 거쳐가는 것을 방지</a:t>
            </a:r>
            <a:endParaRPr lang="en-US" altLang="ko-KR" sz="2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3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Arp spoofing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Arp spoofing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명령어 입력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71A92288-398E-4BA4-BA7E-EEB39A30AA27}"/>
              </a:ext>
            </a:extLst>
          </p:cNvPr>
          <p:cNvSpPr txBox="1">
            <a:spLocks/>
          </p:cNvSpPr>
          <p:nvPr/>
        </p:nvSpPr>
        <p:spPr>
          <a:xfrm>
            <a:off x="472381" y="2082798"/>
            <a:ext cx="595892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arpspoof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eth0 –t 192.168.0.59 192.168.0.254</a:t>
            </a: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8E0BC6C1-8479-41A6-99AD-F58562089AB7}"/>
              </a:ext>
            </a:extLst>
          </p:cNvPr>
          <p:cNvSpPr txBox="1">
            <a:spLocks/>
          </p:cNvSpPr>
          <p:nvPr/>
        </p:nvSpPr>
        <p:spPr>
          <a:xfrm>
            <a:off x="397327" y="180884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Arpspoof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명령어 입력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B800F-B72D-4810-B2A4-D622A104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7" y="2995767"/>
            <a:ext cx="5934075" cy="4714875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E5BF2CD6-23CE-49DA-A558-D07EA69128FF}"/>
              </a:ext>
            </a:extLst>
          </p:cNvPr>
          <p:cNvSpPr txBox="1">
            <a:spLocks/>
          </p:cNvSpPr>
          <p:nvPr/>
        </p:nvSpPr>
        <p:spPr>
          <a:xfrm>
            <a:off x="397327" y="787723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arpspoof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en-US" altLang="ko-KR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네트워크 인터페이스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–t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[Target PC IP] [Gateway IP]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6979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2371AD89-CA92-4B01-9FC8-815A00918C0A}"/>
              </a:ext>
            </a:extLst>
          </p:cNvPr>
          <p:cNvSpPr txBox="1">
            <a:spLocks/>
          </p:cNvSpPr>
          <p:nvPr/>
        </p:nvSpPr>
        <p:spPr>
          <a:xfrm>
            <a:off x="460921" y="2085108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C:\ ping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8.8.8.8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-t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3DC8983-FB57-4909-891D-78676B04E4D2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 차단 확인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89BCC1DF-B2A2-44E7-A3F1-30776F899495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인터넷 차단 확인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A37C5F-8BB6-480A-9DBD-D277F144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4" y="3017743"/>
            <a:ext cx="5956175" cy="31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중계 처리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997402CA-A6C9-4819-92D2-787F9394BF79}"/>
              </a:ext>
            </a:extLst>
          </p:cNvPr>
          <p:cNvSpPr txBox="1">
            <a:spLocks/>
          </p:cNvSpPr>
          <p:nvPr/>
        </p:nvSpPr>
        <p:spPr>
          <a:xfrm>
            <a:off x="472380" y="216152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fragrouter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–B1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DFEAD-76FD-4A3C-9540-273161AE2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2797172"/>
            <a:ext cx="5915025" cy="466725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A122872-40A8-4882-889A-6E6A8CBEB0BE}"/>
              </a:ext>
            </a:extLst>
          </p:cNvPr>
          <p:cNvSpPr txBox="1">
            <a:spLocks/>
          </p:cNvSpPr>
          <p:nvPr/>
        </p:nvSpPr>
        <p:spPr>
          <a:xfrm>
            <a:off x="586012" y="7921620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Fragrouter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이용하여 패킷 중계 처리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패킷 중계 처리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25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타겟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PC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인터넷 연결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997402CA-A6C9-4819-92D2-787F9394BF79}"/>
              </a:ext>
            </a:extLst>
          </p:cNvPr>
          <p:cNvSpPr txBox="1">
            <a:spLocks/>
          </p:cNvSpPr>
          <p:nvPr/>
        </p:nvSpPr>
        <p:spPr>
          <a:xfrm>
            <a:off x="472380" y="216152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C:\ ping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8.8.8.8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ping 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046A64-3B2E-4A96-A81A-0D82C3466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" y="2957123"/>
            <a:ext cx="6049870" cy="35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997402CA-A6C9-4819-92D2-787F9394BF79}"/>
              </a:ext>
            </a:extLst>
          </p:cNvPr>
          <p:cNvSpPr txBox="1">
            <a:spLocks/>
          </p:cNvSpPr>
          <p:nvPr/>
        </p:nvSpPr>
        <p:spPr>
          <a:xfrm>
            <a:off x="472380" y="216152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Ip.src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==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공격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Wireshark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공격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PC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필터 설정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32057B-1E1A-4D59-A2E1-7B286CD3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2" y="2981325"/>
            <a:ext cx="580027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63941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139AFA-1026-4672-9333-3271B987BCAA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4161402-A91E-4D03-AC2E-E55082D37324}"/>
              </a:ext>
            </a:extLst>
          </p:cNvPr>
          <p:cNvSpPr txBox="1">
            <a:spLocks/>
          </p:cNvSpPr>
          <p:nvPr/>
        </p:nvSpPr>
        <p:spPr>
          <a:xfrm>
            <a:off x="471712" y="181871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패킷 확인을 위한 게시판 로그인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3AA492-1DB6-48D1-9726-B9652BB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2" y="2617471"/>
            <a:ext cx="5730994" cy="37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3590</TotalTime>
  <Words>201</Words>
  <Application>Microsoft Office PowerPoint</Application>
  <PresentationFormat>A4 용지(210x297mm)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KALI Linux를  이용한 ARP Spoofing</vt:lpstr>
      <vt:lpstr>PowerPoint 프레젠테이션</vt:lpstr>
      <vt:lpstr>Ⅰ. Arp spoofing</vt:lpstr>
      <vt:lpstr>1. 명령어 입력</vt:lpstr>
      <vt:lpstr>PowerPoint 프레젠테이션</vt:lpstr>
      <vt:lpstr>3. 패킷 중계 처리</vt:lpstr>
      <vt:lpstr>4. 타겟 PC 인터넷 연결 확인</vt:lpstr>
      <vt:lpstr>5. 패킷 확인</vt:lpstr>
      <vt:lpstr>5. 패킷 확인</vt:lpstr>
      <vt:lpstr>5. 패킷 확인</vt:lpstr>
      <vt:lpstr>5. 패킷 확인</vt:lpstr>
      <vt:lpstr>5. 패킷 확인</vt:lpstr>
      <vt:lpstr>6. 보안 대책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214</cp:revision>
  <dcterms:created xsi:type="dcterms:W3CDTF">2020-10-07T11:57:36Z</dcterms:created>
  <dcterms:modified xsi:type="dcterms:W3CDTF">2020-11-11T23:45:57Z</dcterms:modified>
</cp:coreProperties>
</file>